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72" r:id="rId4"/>
    <p:sldId id="269" r:id="rId5"/>
    <p:sldId id="270" r:id="rId6"/>
    <p:sldId id="271" r:id="rId7"/>
    <p:sldId id="268" r:id="rId8"/>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80" y="5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12750" y="1530350"/>
            <a:ext cx="8318500" cy="1791970"/>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684530" y="4079240"/>
            <a:ext cx="7774939" cy="139065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10/25/2020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F6D37C"/>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10/25/2020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F6D37C"/>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10/25/2020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6858000"/>
          </a:xfrm>
          <a:custGeom>
            <a:avLst/>
            <a:gdLst/>
            <a:ahLst/>
            <a:cxnLst/>
            <a:rect l="l" t="t" r="r" b="b"/>
            <a:pathLst>
              <a:path w="9144000" h="6858000">
                <a:moveTo>
                  <a:pt x="9144000" y="0"/>
                </a:moveTo>
                <a:lnTo>
                  <a:pt x="0" y="0"/>
                </a:lnTo>
                <a:lnTo>
                  <a:pt x="0" y="6858000"/>
                </a:lnTo>
                <a:lnTo>
                  <a:pt x="9144000" y="6858000"/>
                </a:lnTo>
                <a:lnTo>
                  <a:pt x="9144000" y="0"/>
                </a:lnTo>
                <a:close/>
              </a:path>
            </a:pathLst>
          </a:custGeom>
          <a:solidFill>
            <a:srgbClr val="C05F58"/>
          </a:solidFill>
        </p:spPr>
        <p:txBody>
          <a:bodyPr wrap="square" lIns="0" tIns="0" rIns="0" bIns="0" rtlCol="0"/>
          <a:lstStyle/>
          <a:p>
            <a:endParaRPr/>
          </a:p>
        </p:txBody>
      </p:sp>
      <p:sp>
        <p:nvSpPr>
          <p:cNvPr id="17" name="bg object 17"/>
          <p:cNvSpPr/>
          <p:nvPr/>
        </p:nvSpPr>
        <p:spPr>
          <a:xfrm>
            <a:off x="-1270" y="6644639"/>
            <a:ext cx="7954009" cy="3810"/>
          </a:xfrm>
          <a:custGeom>
            <a:avLst/>
            <a:gdLst/>
            <a:ahLst/>
            <a:cxnLst/>
            <a:rect l="l" t="t" r="r" b="b"/>
            <a:pathLst>
              <a:path w="7954009" h="3809">
                <a:moveTo>
                  <a:pt x="7954010" y="0"/>
                </a:moveTo>
                <a:lnTo>
                  <a:pt x="0" y="0"/>
                </a:lnTo>
                <a:lnTo>
                  <a:pt x="0" y="3810"/>
                </a:lnTo>
                <a:lnTo>
                  <a:pt x="7954010" y="3810"/>
                </a:lnTo>
                <a:lnTo>
                  <a:pt x="7954010" y="0"/>
                </a:lnTo>
                <a:close/>
              </a:path>
            </a:pathLst>
          </a:custGeom>
          <a:solidFill>
            <a:srgbClr val="000000"/>
          </a:solidFill>
        </p:spPr>
        <p:txBody>
          <a:bodyPr wrap="square" lIns="0" tIns="0" rIns="0" bIns="0" rtlCol="0"/>
          <a:lstStyle/>
          <a:p>
            <a:endParaRPr/>
          </a:p>
        </p:txBody>
      </p:sp>
      <p:sp>
        <p:nvSpPr>
          <p:cNvPr id="18" name="bg object 18"/>
          <p:cNvSpPr/>
          <p:nvPr/>
        </p:nvSpPr>
        <p:spPr>
          <a:xfrm>
            <a:off x="-1270" y="664844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020000"/>
          </a:solidFill>
        </p:spPr>
        <p:txBody>
          <a:bodyPr wrap="square" lIns="0" tIns="0" rIns="0" bIns="0" rtlCol="0"/>
          <a:lstStyle/>
          <a:p>
            <a:endParaRPr/>
          </a:p>
        </p:txBody>
      </p:sp>
      <p:sp>
        <p:nvSpPr>
          <p:cNvPr id="19" name="bg object 19"/>
          <p:cNvSpPr/>
          <p:nvPr/>
        </p:nvSpPr>
        <p:spPr>
          <a:xfrm>
            <a:off x="-1270" y="6652260"/>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050201"/>
          </a:solidFill>
        </p:spPr>
        <p:txBody>
          <a:bodyPr wrap="square" lIns="0" tIns="0" rIns="0" bIns="0" rtlCol="0"/>
          <a:lstStyle/>
          <a:p>
            <a:endParaRPr/>
          </a:p>
        </p:txBody>
      </p:sp>
      <p:sp>
        <p:nvSpPr>
          <p:cNvPr id="20" name="bg object 20"/>
          <p:cNvSpPr/>
          <p:nvPr/>
        </p:nvSpPr>
        <p:spPr>
          <a:xfrm>
            <a:off x="-1270" y="6654799"/>
            <a:ext cx="7954009" cy="5080"/>
          </a:xfrm>
          <a:custGeom>
            <a:avLst/>
            <a:gdLst/>
            <a:ahLst/>
            <a:cxnLst/>
            <a:rect l="l" t="t" r="r" b="b"/>
            <a:pathLst>
              <a:path w="7954009" h="5079">
                <a:moveTo>
                  <a:pt x="0" y="5080"/>
                </a:moveTo>
                <a:lnTo>
                  <a:pt x="7954010" y="5080"/>
                </a:lnTo>
                <a:lnTo>
                  <a:pt x="7954010" y="0"/>
                </a:lnTo>
                <a:lnTo>
                  <a:pt x="0" y="0"/>
                </a:lnTo>
                <a:lnTo>
                  <a:pt x="0" y="5080"/>
                </a:lnTo>
                <a:close/>
              </a:path>
            </a:pathLst>
          </a:custGeom>
          <a:solidFill>
            <a:srgbClr val="080303"/>
          </a:solidFill>
        </p:spPr>
        <p:txBody>
          <a:bodyPr wrap="square" lIns="0" tIns="0" rIns="0" bIns="0" rtlCol="0"/>
          <a:lstStyle/>
          <a:p>
            <a:endParaRPr/>
          </a:p>
        </p:txBody>
      </p:sp>
      <p:sp>
        <p:nvSpPr>
          <p:cNvPr id="21" name="bg object 21"/>
          <p:cNvSpPr/>
          <p:nvPr/>
        </p:nvSpPr>
        <p:spPr>
          <a:xfrm>
            <a:off x="-1270" y="6658610"/>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0B0504"/>
          </a:solidFill>
        </p:spPr>
        <p:txBody>
          <a:bodyPr wrap="square" lIns="0" tIns="0" rIns="0" bIns="0" rtlCol="0"/>
          <a:lstStyle/>
          <a:p>
            <a:endParaRPr/>
          </a:p>
        </p:txBody>
      </p:sp>
      <p:sp>
        <p:nvSpPr>
          <p:cNvPr id="22" name="bg object 22"/>
          <p:cNvSpPr/>
          <p:nvPr/>
        </p:nvSpPr>
        <p:spPr>
          <a:xfrm>
            <a:off x="-1270" y="6662420"/>
            <a:ext cx="7954009" cy="3810"/>
          </a:xfrm>
          <a:custGeom>
            <a:avLst/>
            <a:gdLst/>
            <a:ahLst/>
            <a:cxnLst/>
            <a:rect l="l" t="t" r="r" b="b"/>
            <a:pathLst>
              <a:path w="7954009" h="3809">
                <a:moveTo>
                  <a:pt x="7954010" y="0"/>
                </a:moveTo>
                <a:lnTo>
                  <a:pt x="0" y="0"/>
                </a:lnTo>
                <a:lnTo>
                  <a:pt x="0" y="1270"/>
                </a:lnTo>
                <a:lnTo>
                  <a:pt x="0" y="3810"/>
                </a:lnTo>
                <a:lnTo>
                  <a:pt x="7954010" y="3810"/>
                </a:lnTo>
                <a:lnTo>
                  <a:pt x="7954010" y="1270"/>
                </a:lnTo>
                <a:lnTo>
                  <a:pt x="7954010" y="0"/>
                </a:lnTo>
                <a:close/>
              </a:path>
            </a:pathLst>
          </a:custGeom>
          <a:solidFill>
            <a:srgbClr val="0E0605"/>
          </a:solidFill>
        </p:spPr>
        <p:txBody>
          <a:bodyPr wrap="square" lIns="0" tIns="0" rIns="0" bIns="0" rtlCol="0"/>
          <a:lstStyle/>
          <a:p>
            <a:endParaRPr/>
          </a:p>
        </p:txBody>
      </p:sp>
      <p:sp>
        <p:nvSpPr>
          <p:cNvPr id="23" name="bg object 23"/>
          <p:cNvSpPr/>
          <p:nvPr/>
        </p:nvSpPr>
        <p:spPr>
          <a:xfrm>
            <a:off x="-1270" y="666622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110807"/>
          </a:solidFill>
        </p:spPr>
        <p:txBody>
          <a:bodyPr wrap="square" lIns="0" tIns="0" rIns="0" bIns="0" rtlCol="0"/>
          <a:lstStyle/>
          <a:p>
            <a:endParaRPr/>
          </a:p>
        </p:txBody>
      </p:sp>
      <p:sp>
        <p:nvSpPr>
          <p:cNvPr id="24" name="bg object 24"/>
          <p:cNvSpPr/>
          <p:nvPr/>
        </p:nvSpPr>
        <p:spPr>
          <a:xfrm>
            <a:off x="-1270" y="667003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140908"/>
          </a:solidFill>
        </p:spPr>
        <p:txBody>
          <a:bodyPr wrap="square" lIns="0" tIns="0" rIns="0" bIns="0" rtlCol="0"/>
          <a:lstStyle/>
          <a:p>
            <a:endParaRPr/>
          </a:p>
        </p:txBody>
      </p:sp>
      <p:sp>
        <p:nvSpPr>
          <p:cNvPr id="25" name="bg object 25"/>
          <p:cNvSpPr/>
          <p:nvPr/>
        </p:nvSpPr>
        <p:spPr>
          <a:xfrm>
            <a:off x="-1270" y="667384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170B0A"/>
          </a:solidFill>
        </p:spPr>
        <p:txBody>
          <a:bodyPr wrap="square" lIns="0" tIns="0" rIns="0" bIns="0" rtlCol="0"/>
          <a:lstStyle/>
          <a:p>
            <a:endParaRPr/>
          </a:p>
        </p:txBody>
      </p:sp>
      <p:sp>
        <p:nvSpPr>
          <p:cNvPr id="26" name="bg object 26"/>
          <p:cNvSpPr/>
          <p:nvPr/>
        </p:nvSpPr>
        <p:spPr>
          <a:xfrm>
            <a:off x="-1270" y="6676389"/>
            <a:ext cx="7954009" cy="5080"/>
          </a:xfrm>
          <a:custGeom>
            <a:avLst/>
            <a:gdLst/>
            <a:ahLst/>
            <a:cxnLst/>
            <a:rect l="l" t="t" r="r" b="b"/>
            <a:pathLst>
              <a:path w="7954009" h="5079">
                <a:moveTo>
                  <a:pt x="0" y="5079"/>
                </a:moveTo>
                <a:lnTo>
                  <a:pt x="7954010" y="5079"/>
                </a:lnTo>
                <a:lnTo>
                  <a:pt x="7954010" y="0"/>
                </a:lnTo>
                <a:lnTo>
                  <a:pt x="0" y="0"/>
                </a:lnTo>
                <a:lnTo>
                  <a:pt x="0" y="5079"/>
                </a:lnTo>
                <a:close/>
              </a:path>
            </a:pathLst>
          </a:custGeom>
          <a:solidFill>
            <a:srgbClr val="1A0C0B"/>
          </a:solidFill>
        </p:spPr>
        <p:txBody>
          <a:bodyPr wrap="square" lIns="0" tIns="0" rIns="0" bIns="0" rtlCol="0"/>
          <a:lstStyle/>
          <a:p>
            <a:endParaRPr/>
          </a:p>
        </p:txBody>
      </p:sp>
      <p:sp>
        <p:nvSpPr>
          <p:cNvPr id="27" name="bg object 27"/>
          <p:cNvSpPr/>
          <p:nvPr/>
        </p:nvSpPr>
        <p:spPr>
          <a:xfrm>
            <a:off x="-1270" y="668019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1D0E0C"/>
          </a:solidFill>
        </p:spPr>
        <p:txBody>
          <a:bodyPr wrap="square" lIns="0" tIns="0" rIns="0" bIns="0" rtlCol="0"/>
          <a:lstStyle/>
          <a:p>
            <a:endParaRPr/>
          </a:p>
        </p:txBody>
      </p:sp>
      <p:sp>
        <p:nvSpPr>
          <p:cNvPr id="28" name="bg object 28"/>
          <p:cNvSpPr/>
          <p:nvPr/>
        </p:nvSpPr>
        <p:spPr>
          <a:xfrm>
            <a:off x="-1270" y="6684010"/>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200F0E"/>
          </a:solidFill>
        </p:spPr>
        <p:txBody>
          <a:bodyPr wrap="square" lIns="0" tIns="0" rIns="0" bIns="0" rtlCol="0"/>
          <a:lstStyle/>
          <a:p>
            <a:endParaRPr/>
          </a:p>
        </p:txBody>
      </p:sp>
      <p:sp>
        <p:nvSpPr>
          <p:cNvPr id="29" name="bg object 29"/>
          <p:cNvSpPr/>
          <p:nvPr/>
        </p:nvSpPr>
        <p:spPr>
          <a:xfrm>
            <a:off x="-1270" y="6687820"/>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23110F"/>
          </a:solidFill>
        </p:spPr>
        <p:txBody>
          <a:bodyPr wrap="square" lIns="0" tIns="0" rIns="0" bIns="0" rtlCol="0"/>
          <a:lstStyle/>
          <a:p>
            <a:endParaRPr/>
          </a:p>
        </p:txBody>
      </p:sp>
      <p:sp>
        <p:nvSpPr>
          <p:cNvPr id="30" name="bg object 30"/>
          <p:cNvSpPr/>
          <p:nvPr/>
        </p:nvSpPr>
        <p:spPr>
          <a:xfrm>
            <a:off x="-1270" y="669162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261211"/>
          </a:solidFill>
        </p:spPr>
        <p:txBody>
          <a:bodyPr wrap="square" lIns="0" tIns="0" rIns="0" bIns="0" rtlCol="0"/>
          <a:lstStyle/>
          <a:p>
            <a:endParaRPr/>
          </a:p>
        </p:txBody>
      </p:sp>
      <p:sp>
        <p:nvSpPr>
          <p:cNvPr id="31" name="bg object 31"/>
          <p:cNvSpPr/>
          <p:nvPr/>
        </p:nvSpPr>
        <p:spPr>
          <a:xfrm>
            <a:off x="-1270" y="669543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291412"/>
          </a:solidFill>
        </p:spPr>
        <p:txBody>
          <a:bodyPr wrap="square" lIns="0" tIns="0" rIns="0" bIns="0" rtlCol="0"/>
          <a:lstStyle/>
          <a:p>
            <a:endParaRPr/>
          </a:p>
        </p:txBody>
      </p:sp>
      <p:sp>
        <p:nvSpPr>
          <p:cNvPr id="32" name="bg object 32"/>
          <p:cNvSpPr/>
          <p:nvPr/>
        </p:nvSpPr>
        <p:spPr>
          <a:xfrm>
            <a:off x="-1270" y="6697979"/>
            <a:ext cx="7954009" cy="5080"/>
          </a:xfrm>
          <a:custGeom>
            <a:avLst/>
            <a:gdLst/>
            <a:ahLst/>
            <a:cxnLst/>
            <a:rect l="l" t="t" r="r" b="b"/>
            <a:pathLst>
              <a:path w="7954009" h="5079">
                <a:moveTo>
                  <a:pt x="0" y="5080"/>
                </a:moveTo>
                <a:lnTo>
                  <a:pt x="7954010" y="5080"/>
                </a:lnTo>
                <a:lnTo>
                  <a:pt x="7954010" y="0"/>
                </a:lnTo>
                <a:lnTo>
                  <a:pt x="0" y="0"/>
                </a:lnTo>
                <a:lnTo>
                  <a:pt x="0" y="5080"/>
                </a:lnTo>
                <a:close/>
              </a:path>
            </a:pathLst>
          </a:custGeom>
          <a:solidFill>
            <a:srgbClr val="2C1513"/>
          </a:solidFill>
        </p:spPr>
        <p:txBody>
          <a:bodyPr wrap="square" lIns="0" tIns="0" rIns="0" bIns="0" rtlCol="0"/>
          <a:lstStyle/>
          <a:p>
            <a:endParaRPr/>
          </a:p>
        </p:txBody>
      </p:sp>
      <p:sp>
        <p:nvSpPr>
          <p:cNvPr id="33" name="bg object 33"/>
          <p:cNvSpPr/>
          <p:nvPr/>
        </p:nvSpPr>
        <p:spPr>
          <a:xfrm>
            <a:off x="-1270" y="670178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2F1715"/>
          </a:solidFill>
        </p:spPr>
        <p:txBody>
          <a:bodyPr wrap="square" lIns="0" tIns="0" rIns="0" bIns="0" rtlCol="0"/>
          <a:lstStyle/>
          <a:p>
            <a:endParaRPr/>
          </a:p>
        </p:txBody>
      </p:sp>
      <p:sp>
        <p:nvSpPr>
          <p:cNvPr id="34" name="bg object 34"/>
          <p:cNvSpPr/>
          <p:nvPr/>
        </p:nvSpPr>
        <p:spPr>
          <a:xfrm>
            <a:off x="-1270" y="670559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331816"/>
          </a:solidFill>
        </p:spPr>
        <p:txBody>
          <a:bodyPr wrap="square" lIns="0" tIns="0" rIns="0" bIns="0" rtlCol="0"/>
          <a:lstStyle/>
          <a:p>
            <a:endParaRPr/>
          </a:p>
        </p:txBody>
      </p:sp>
      <p:sp>
        <p:nvSpPr>
          <p:cNvPr id="35" name="bg object 35"/>
          <p:cNvSpPr/>
          <p:nvPr/>
        </p:nvSpPr>
        <p:spPr>
          <a:xfrm>
            <a:off x="-1270" y="6709410"/>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351A18"/>
          </a:solidFill>
        </p:spPr>
        <p:txBody>
          <a:bodyPr wrap="square" lIns="0" tIns="0" rIns="0" bIns="0" rtlCol="0"/>
          <a:lstStyle/>
          <a:p>
            <a:endParaRPr/>
          </a:p>
        </p:txBody>
      </p:sp>
      <p:sp>
        <p:nvSpPr>
          <p:cNvPr id="36" name="bg object 36"/>
          <p:cNvSpPr/>
          <p:nvPr/>
        </p:nvSpPr>
        <p:spPr>
          <a:xfrm>
            <a:off x="-1270" y="6713220"/>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381B19"/>
          </a:solidFill>
        </p:spPr>
        <p:txBody>
          <a:bodyPr wrap="square" lIns="0" tIns="0" rIns="0" bIns="0" rtlCol="0"/>
          <a:lstStyle/>
          <a:p>
            <a:endParaRPr/>
          </a:p>
        </p:txBody>
      </p:sp>
      <p:sp>
        <p:nvSpPr>
          <p:cNvPr id="37" name="bg object 37"/>
          <p:cNvSpPr/>
          <p:nvPr/>
        </p:nvSpPr>
        <p:spPr>
          <a:xfrm>
            <a:off x="-1270" y="671702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3B1D1A"/>
          </a:solidFill>
        </p:spPr>
        <p:txBody>
          <a:bodyPr wrap="square" lIns="0" tIns="0" rIns="0" bIns="0" rtlCol="0"/>
          <a:lstStyle/>
          <a:p>
            <a:endParaRPr/>
          </a:p>
        </p:txBody>
      </p:sp>
      <p:sp>
        <p:nvSpPr>
          <p:cNvPr id="38" name="bg object 38"/>
          <p:cNvSpPr/>
          <p:nvPr/>
        </p:nvSpPr>
        <p:spPr>
          <a:xfrm>
            <a:off x="-1270" y="6719570"/>
            <a:ext cx="7954009" cy="5080"/>
          </a:xfrm>
          <a:custGeom>
            <a:avLst/>
            <a:gdLst/>
            <a:ahLst/>
            <a:cxnLst/>
            <a:rect l="l" t="t" r="r" b="b"/>
            <a:pathLst>
              <a:path w="7954009" h="5079">
                <a:moveTo>
                  <a:pt x="0" y="5079"/>
                </a:moveTo>
                <a:lnTo>
                  <a:pt x="7954010" y="5079"/>
                </a:lnTo>
                <a:lnTo>
                  <a:pt x="7954010" y="0"/>
                </a:lnTo>
                <a:lnTo>
                  <a:pt x="0" y="0"/>
                </a:lnTo>
                <a:lnTo>
                  <a:pt x="0" y="5079"/>
                </a:lnTo>
                <a:close/>
              </a:path>
            </a:pathLst>
          </a:custGeom>
          <a:solidFill>
            <a:srgbClr val="3E1E1C"/>
          </a:solidFill>
        </p:spPr>
        <p:txBody>
          <a:bodyPr wrap="square" lIns="0" tIns="0" rIns="0" bIns="0" rtlCol="0"/>
          <a:lstStyle/>
          <a:p>
            <a:endParaRPr/>
          </a:p>
        </p:txBody>
      </p:sp>
      <p:sp>
        <p:nvSpPr>
          <p:cNvPr id="39" name="bg object 39"/>
          <p:cNvSpPr/>
          <p:nvPr/>
        </p:nvSpPr>
        <p:spPr>
          <a:xfrm>
            <a:off x="-1270" y="672337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41201D"/>
          </a:solidFill>
        </p:spPr>
        <p:txBody>
          <a:bodyPr wrap="square" lIns="0" tIns="0" rIns="0" bIns="0" rtlCol="0"/>
          <a:lstStyle/>
          <a:p>
            <a:endParaRPr/>
          </a:p>
        </p:txBody>
      </p:sp>
      <p:sp>
        <p:nvSpPr>
          <p:cNvPr id="40" name="bg object 40"/>
          <p:cNvSpPr/>
          <p:nvPr/>
        </p:nvSpPr>
        <p:spPr>
          <a:xfrm>
            <a:off x="-1270" y="672718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44211E"/>
          </a:solidFill>
        </p:spPr>
        <p:txBody>
          <a:bodyPr wrap="square" lIns="0" tIns="0" rIns="0" bIns="0" rtlCol="0"/>
          <a:lstStyle/>
          <a:p>
            <a:endParaRPr/>
          </a:p>
        </p:txBody>
      </p:sp>
      <p:sp>
        <p:nvSpPr>
          <p:cNvPr id="41" name="bg object 41"/>
          <p:cNvSpPr/>
          <p:nvPr/>
        </p:nvSpPr>
        <p:spPr>
          <a:xfrm>
            <a:off x="-1270" y="673099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472320"/>
          </a:solidFill>
        </p:spPr>
        <p:txBody>
          <a:bodyPr wrap="square" lIns="0" tIns="0" rIns="0" bIns="0" rtlCol="0"/>
          <a:lstStyle/>
          <a:p>
            <a:endParaRPr/>
          </a:p>
        </p:txBody>
      </p:sp>
      <p:sp>
        <p:nvSpPr>
          <p:cNvPr id="42" name="bg object 42"/>
          <p:cNvSpPr/>
          <p:nvPr/>
        </p:nvSpPr>
        <p:spPr>
          <a:xfrm>
            <a:off x="-1270" y="6734810"/>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4A2421"/>
          </a:solidFill>
        </p:spPr>
        <p:txBody>
          <a:bodyPr wrap="square" lIns="0" tIns="0" rIns="0" bIns="0" rtlCol="0"/>
          <a:lstStyle/>
          <a:p>
            <a:endParaRPr/>
          </a:p>
        </p:txBody>
      </p:sp>
      <p:sp>
        <p:nvSpPr>
          <p:cNvPr id="43" name="bg object 43"/>
          <p:cNvSpPr/>
          <p:nvPr/>
        </p:nvSpPr>
        <p:spPr>
          <a:xfrm>
            <a:off x="-1270" y="6738620"/>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4D2623"/>
          </a:solidFill>
        </p:spPr>
        <p:txBody>
          <a:bodyPr wrap="square" lIns="0" tIns="0" rIns="0" bIns="0" rtlCol="0"/>
          <a:lstStyle/>
          <a:p>
            <a:endParaRPr/>
          </a:p>
        </p:txBody>
      </p:sp>
      <p:sp>
        <p:nvSpPr>
          <p:cNvPr id="44" name="bg object 44"/>
          <p:cNvSpPr/>
          <p:nvPr/>
        </p:nvSpPr>
        <p:spPr>
          <a:xfrm>
            <a:off x="-1270" y="6741160"/>
            <a:ext cx="7954009" cy="5080"/>
          </a:xfrm>
          <a:custGeom>
            <a:avLst/>
            <a:gdLst/>
            <a:ahLst/>
            <a:cxnLst/>
            <a:rect l="l" t="t" r="r" b="b"/>
            <a:pathLst>
              <a:path w="7954009" h="5079">
                <a:moveTo>
                  <a:pt x="0" y="5080"/>
                </a:moveTo>
                <a:lnTo>
                  <a:pt x="7954010" y="5080"/>
                </a:lnTo>
                <a:lnTo>
                  <a:pt x="7954010" y="0"/>
                </a:lnTo>
                <a:lnTo>
                  <a:pt x="0" y="0"/>
                </a:lnTo>
                <a:lnTo>
                  <a:pt x="0" y="5080"/>
                </a:lnTo>
                <a:close/>
              </a:path>
            </a:pathLst>
          </a:custGeom>
          <a:solidFill>
            <a:srgbClr val="502724"/>
          </a:solidFill>
        </p:spPr>
        <p:txBody>
          <a:bodyPr wrap="square" lIns="0" tIns="0" rIns="0" bIns="0" rtlCol="0"/>
          <a:lstStyle/>
          <a:p>
            <a:endParaRPr/>
          </a:p>
        </p:txBody>
      </p:sp>
      <p:sp>
        <p:nvSpPr>
          <p:cNvPr id="45" name="bg object 45"/>
          <p:cNvSpPr/>
          <p:nvPr/>
        </p:nvSpPr>
        <p:spPr>
          <a:xfrm>
            <a:off x="-1270" y="6744970"/>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532925"/>
          </a:solidFill>
        </p:spPr>
        <p:txBody>
          <a:bodyPr wrap="square" lIns="0" tIns="0" rIns="0" bIns="0" rtlCol="0"/>
          <a:lstStyle/>
          <a:p>
            <a:endParaRPr/>
          </a:p>
        </p:txBody>
      </p:sp>
      <p:sp>
        <p:nvSpPr>
          <p:cNvPr id="46" name="bg object 46"/>
          <p:cNvSpPr/>
          <p:nvPr/>
        </p:nvSpPr>
        <p:spPr>
          <a:xfrm>
            <a:off x="-1270" y="674877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562A27"/>
          </a:solidFill>
        </p:spPr>
        <p:txBody>
          <a:bodyPr wrap="square" lIns="0" tIns="0" rIns="0" bIns="0" rtlCol="0"/>
          <a:lstStyle/>
          <a:p>
            <a:endParaRPr/>
          </a:p>
        </p:txBody>
      </p:sp>
      <p:sp>
        <p:nvSpPr>
          <p:cNvPr id="47" name="bg object 47"/>
          <p:cNvSpPr/>
          <p:nvPr/>
        </p:nvSpPr>
        <p:spPr>
          <a:xfrm>
            <a:off x="-1270" y="675258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592C28"/>
          </a:solidFill>
        </p:spPr>
        <p:txBody>
          <a:bodyPr wrap="square" lIns="0" tIns="0" rIns="0" bIns="0" rtlCol="0"/>
          <a:lstStyle/>
          <a:p>
            <a:endParaRPr/>
          </a:p>
        </p:txBody>
      </p:sp>
      <p:sp>
        <p:nvSpPr>
          <p:cNvPr id="48" name="bg object 48"/>
          <p:cNvSpPr/>
          <p:nvPr/>
        </p:nvSpPr>
        <p:spPr>
          <a:xfrm>
            <a:off x="-1270" y="675639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5C2D2A"/>
          </a:solidFill>
        </p:spPr>
        <p:txBody>
          <a:bodyPr wrap="square" lIns="0" tIns="0" rIns="0" bIns="0" rtlCol="0"/>
          <a:lstStyle/>
          <a:p>
            <a:endParaRPr/>
          </a:p>
        </p:txBody>
      </p:sp>
      <p:sp>
        <p:nvSpPr>
          <p:cNvPr id="49" name="bg object 49"/>
          <p:cNvSpPr/>
          <p:nvPr/>
        </p:nvSpPr>
        <p:spPr>
          <a:xfrm>
            <a:off x="-1270" y="6760210"/>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5F2F2B"/>
          </a:solidFill>
        </p:spPr>
        <p:txBody>
          <a:bodyPr wrap="square" lIns="0" tIns="0" rIns="0" bIns="0" rtlCol="0"/>
          <a:lstStyle/>
          <a:p>
            <a:endParaRPr/>
          </a:p>
        </p:txBody>
      </p:sp>
      <p:sp>
        <p:nvSpPr>
          <p:cNvPr id="50" name="bg object 50"/>
          <p:cNvSpPr/>
          <p:nvPr/>
        </p:nvSpPr>
        <p:spPr>
          <a:xfrm>
            <a:off x="-1270" y="6762749"/>
            <a:ext cx="7954009" cy="5080"/>
          </a:xfrm>
          <a:custGeom>
            <a:avLst/>
            <a:gdLst/>
            <a:ahLst/>
            <a:cxnLst/>
            <a:rect l="l" t="t" r="r" b="b"/>
            <a:pathLst>
              <a:path w="7954009" h="5079">
                <a:moveTo>
                  <a:pt x="7954010" y="0"/>
                </a:moveTo>
                <a:lnTo>
                  <a:pt x="0" y="0"/>
                </a:lnTo>
                <a:lnTo>
                  <a:pt x="0" y="3810"/>
                </a:lnTo>
                <a:lnTo>
                  <a:pt x="0" y="5080"/>
                </a:lnTo>
                <a:lnTo>
                  <a:pt x="7954010" y="5080"/>
                </a:lnTo>
                <a:lnTo>
                  <a:pt x="7954010" y="3810"/>
                </a:lnTo>
                <a:lnTo>
                  <a:pt x="7954010" y="0"/>
                </a:lnTo>
                <a:close/>
              </a:path>
            </a:pathLst>
          </a:custGeom>
          <a:solidFill>
            <a:srgbClr val="62302C"/>
          </a:solidFill>
        </p:spPr>
        <p:txBody>
          <a:bodyPr wrap="square" lIns="0" tIns="0" rIns="0" bIns="0" rtlCol="0"/>
          <a:lstStyle/>
          <a:p>
            <a:endParaRPr/>
          </a:p>
        </p:txBody>
      </p:sp>
      <p:sp>
        <p:nvSpPr>
          <p:cNvPr id="51" name="bg object 51"/>
          <p:cNvSpPr/>
          <p:nvPr/>
        </p:nvSpPr>
        <p:spPr>
          <a:xfrm>
            <a:off x="-1270" y="6766560"/>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66332E"/>
          </a:solidFill>
        </p:spPr>
        <p:txBody>
          <a:bodyPr wrap="square" lIns="0" tIns="0" rIns="0" bIns="0" rtlCol="0"/>
          <a:lstStyle/>
          <a:p>
            <a:endParaRPr/>
          </a:p>
        </p:txBody>
      </p:sp>
      <p:sp>
        <p:nvSpPr>
          <p:cNvPr id="52" name="bg object 52"/>
          <p:cNvSpPr/>
          <p:nvPr/>
        </p:nvSpPr>
        <p:spPr>
          <a:xfrm>
            <a:off x="-1270" y="6770370"/>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68332F"/>
          </a:solidFill>
        </p:spPr>
        <p:txBody>
          <a:bodyPr wrap="square" lIns="0" tIns="0" rIns="0" bIns="0" rtlCol="0"/>
          <a:lstStyle/>
          <a:p>
            <a:endParaRPr/>
          </a:p>
        </p:txBody>
      </p:sp>
      <p:sp>
        <p:nvSpPr>
          <p:cNvPr id="53" name="bg object 53"/>
          <p:cNvSpPr/>
          <p:nvPr/>
        </p:nvSpPr>
        <p:spPr>
          <a:xfrm>
            <a:off x="-1270" y="677417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6B3531"/>
          </a:solidFill>
        </p:spPr>
        <p:txBody>
          <a:bodyPr wrap="square" lIns="0" tIns="0" rIns="0" bIns="0" rtlCol="0"/>
          <a:lstStyle/>
          <a:p>
            <a:endParaRPr/>
          </a:p>
        </p:txBody>
      </p:sp>
      <p:sp>
        <p:nvSpPr>
          <p:cNvPr id="54" name="bg object 54"/>
          <p:cNvSpPr/>
          <p:nvPr/>
        </p:nvSpPr>
        <p:spPr>
          <a:xfrm>
            <a:off x="-1270" y="677798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6E3633"/>
          </a:solidFill>
        </p:spPr>
        <p:txBody>
          <a:bodyPr wrap="square" lIns="0" tIns="0" rIns="0" bIns="0" rtlCol="0"/>
          <a:lstStyle/>
          <a:p>
            <a:endParaRPr/>
          </a:p>
        </p:txBody>
      </p:sp>
      <p:sp>
        <p:nvSpPr>
          <p:cNvPr id="55" name="bg object 55"/>
          <p:cNvSpPr/>
          <p:nvPr/>
        </p:nvSpPr>
        <p:spPr>
          <a:xfrm>
            <a:off x="-1270" y="678179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713833"/>
          </a:solidFill>
        </p:spPr>
        <p:txBody>
          <a:bodyPr wrap="square" lIns="0" tIns="0" rIns="0" bIns="0" rtlCol="0"/>
          <a:lstStyle/>
          <a:p>
            <a:endParaRPr/>
          </a:p>
        </p:txBody>
      </p:sp>
      <p:sp>
        <p:nvSpPr>
          <p:cNvPr id="56" name="bg object 56"/>
          <p:cNvSpPr/>
          <p:nvPr/>
        </p:nvSpPr>
        <p:spPr>
          <a:xfrm>
            <a:off x="-1270" y="6784339"/>
            <a:ext cx="7954009" cy="5080"/>
          </a:xfrm>
          <a:custGeom>
            <a:avLst/>
            <a:gdLst/>
            <a:ahLst/>
            <a:cxnLst/>
            <a:rect l="l" t="t" r="r" b="b"/>
            <a:pathLst>
              <a:path w="7954009" h="5079">
                <a:moveTo>
                  <a:pt x="0" y="5079"/>
                </a:moveTo>
                <a:lnTo>
                  <a:pt x="7954010" y="5079"/>
                </a:lnTo>
                <a:lnTo>
                  <a:pt x="7954010" y="0"/>
                </a:lnTo>
                <a:lnTo>
                  <a:pt x="0" y="0"/>
                </a:lnTo>
                <a:lnTo>
                  <a:pt x="0" y="5079"/>
                </a:lnTo>
                <a:close/>
              </a:path>
            </a:pathLst>
          </a:custGeom>
          <a:solidFill>
            <a:srgbClr val="743935"/>
          </a:solidFill>
        </p:spPr>
        <p:txBody>
          <a:bodyPr wrap="square" lIns="0" tIns="0" rIns="0" bIns="0" rtlCol="0"/>
          <a:lstStyle/>
          <a:p>
            <a:endParaRPr/>
          </a:p>
        </p:txBody>
      </p:sp>
      <p:sp>
        <p:nvSpPr>
          <p:cNvPr id="57" name="bg object 57"/>
          <p:cNvSpPr/>
          <p:nvPr/>
        </p:nvSpPr>
        <p:spPr>
          <a:xfrm>
            <a:off x="-1270" y="678814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773B36"/>
          </a:solidFill>
        </p:spPr>
        <p:txBody>
          <a:bodyPr wrap="square" lIns="0" tIns="0" rIns="0" bIns="0" rtlCol="0"/>
          <a:lstStyle/>
          <a:p>
            <a:endParaRPr/>
          </a:p>
        </p:txBody>
      </p:sp>
      <p:sp>
        <p:nvSpPr>
          <p:cNvPr id="58" name="bg object 58"/>
          <p:cNvSpPr/>
          <p:nvPr/>
        </p:nvSpPr>
        <p:spPr>
          <a:xfrm>
            <a:off x="-1270" y="6791960"/>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7A3C38"/>
          </a:solidFill>
        </p:spPr>
        <p:txBody>
          <a:bodyPr wrap="square" lIns="0" tIns="0" rIns="0" bIns="0" rtlCol="0"/>
          <a:lstStyle/>
          <a:p>
            <a:endParaRPr/>
          </a:p>
        </p:txBody>
      </p:sp>
      <p:sp>
        <p:nvSpPr>
          <p:cNvPr id="59" name="bg object 59"/>
          <p:cNvSpPr/>
          <p:nvPr/>
        </p:nvSpPr>
        <p:spPr>
          <a:xfrm>
            <a:off x="-1270" y="6795770"/>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7D3E39"/>
          </a:solidFill>
        </p:spPr>
        <p:txBody>
          <a:bodyPr wrap="square" lIns="0" tIns="0" rIns="0" bIns="0" rtlCol="0"/>
          <a:lstStyle/>
          <a:p>
            <a:endParaRPr/>
          </a:p>
        </p:txBody>
      </p:sp>
      <p:sp>
        <p:nvSpPr>
          <p:cNvPr id="60" name="bg object 60"/>
          <p:cNvSpPr/>
          <p:nvPr/>
        </p:nvSpPr>
        <p:spPr>
          <a:xfrm>
            <a:off x="-1270" y="679957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803F3A"/>
          </a:solidFill>
        </p:spPr>
        <p:txBody>
          <a:bodyPr wrap="square" lIns="0" tIns="0" rIns="0" bIns="0" rtlCol="0"/>
          <a:lstStyle/>
          <a:p>
            <a:endParaRPr/>
          </a:p>
        </p:txBody>
      </p:sp>
      <p:sp>
        <p:nvSpPr>
          <p:cNvPr id="61" name="bg object 61"/>
          <p:cNvSpPr/>
          <p:nvPr/>
        </p:nvSpPr>
        <p:spPr>
          <a:xfrm>
            <a:off x="-1270" y="680338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83413C"/>
          </a:solidFill>
        </p:spPr>
        <p:txBody>
          <a:bodyPr wrap="square" lIns="0" tIns="0" rIns="0" bIns="0" rtlCol="0"/>
          <a:lstStyle/>
          <a:p>
            <a:endParaRPr/>
          </a:p>
        </p:txBody>
      </p:sp>
      <p:sp>
        <p:nvSpPr>
          <p:cNvPr id="62" name="bg object 62"/>
          <p:cNvSpPr/>
          <p:nvPr/>
        </p:nvSpPr>
        <p:spPr>
          <a:xfrm>
            <a:off x="-1270" y="6805929"/>
            <a:ext cx="7954009" cy="5080"/>
          </a:xfrm>
          <a:custGeom>
            <a:avLst/>
            <a:gdLst/>
            <a:ahLst/>
            <a:cxnLst/>
            <a:rect l="l" t="t" r="r" b="b"/>
            <a:pathLst>
              <a:path w="7954009" h="5079">
                <a:moveTo>
                  <a:pt x="0" y="5080"/>
                </a:moveTo>
                <a:lnTo>
                  <a:pt x="7954010" y="5080"/>
                </a:lnTo>
                <a:lnTo>
                  <a:pt x="7954010" y="0"/>
                </a:lnTo>
                <a:lnTo>
                  <a:pt x="0" y="0"/>
                </a:lnTo>
                <a:lnTo>
                  <a:pt x="0" y="5080"/>
                </a:lnTo>
                <a:close/>
              </a:path>
            </a:pathLst>
          </a:custGeom>
          <a:solidFill>
            <a:srgbClr val="86423D"/>
          </a:solidFill>
        </p:spPr>
        <p:txBody>
          <a:bodyPr wrap="square" lIns="0" tIns="0" rIns="0" bIns="0" rtlCol="0"/>
          <a:lstStyle/>
          <a:p>
            <a:endParaRPr/>
          </a:p>
        </p:txBody>
      </p:sp>
      <p:sp>
        <p:nvSpPr>
          <p:cNvPr id="63" name="bg object 63"/>
          <p:cNvSpPr/>
          <p:nvPr/>
        </p:nvSpPr>
        <p:spPr>
          <a:xfrm>
            <a:off x="-1270" y="680973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89443E"/>
          </a:solidFill>
        </p:spPr>
        <p:txBody>
          <a:bodyPr wrap="square" lIns="0" tIns="0" rIns="0" bIns="0" rtlCol="0"/>
          <a:lstStyle/>
          <a:p>
            <a:endParaRPr/>
          </a:p>
        </p:txBody>
      </p:sp>
      <p:sp>
        <p:nvSpPr>
          <p:cNvPr id="64" name="bg object 64"/>
          <p:cNvSpPr/>
          <p:nvPr/>
        </p:nvSpPr>
        <p:spPr>
          <a:xfrm>
            <a:off x="-1270" y="681354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8C4540"/>
          </a:solidFill>
        </p:spPr>
        <p:txBody>
          <a:bodyPr wrap="square" lIns="0" tIns="0" rIns="0" bIns="0" rtlCol="0"/>
          <a:lstStyle/>
          <a:p>
            <a:endParaRPr/>
          </a:p>
        </p:txBody>
      </p:sp>
      <p:sp>
        <p:nvSpPr>
          <p:cNvPr id="65" name="bg object 65"/>
          <p:cNvSpPr/>
          <p:nvPr/>
        </p:nvSpPr>
        <p:spPr>
          <a:xfrm>
            <a:off x="-1270" y="6817360"/>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8F4741"/>
          </a:solidFill>
        </p:spPr>
        <p:txBody>
          <a:bodyPr wrap="square" lIns="0" tIns="0" rIns="0" bIns="0" rtlCol="0"/>
          <a:lstStyle/>
          <a:p>
            <a:endParaRPr/>
          </a:p>
        </p:txBody>
      </p:sp>
      <p:sp>
        <p:nvSpPr>
          <p:cNvPr id="66" name="bg object 66"/>
          <p:cNvSpPr/>
          <p:nvPr/>
        </p:nvSpPr>
        <p:spPr>
          <a:xfrm>
            <a:off x="-1270" y="6821170"/>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924843"/>
          </a:solidFill>
        </p:spPr>
        <p:txBody>
          <a:bodyPr wrap="square" lIns="0" tIns="0" rIns="0" bIns="0" rtlCol="0"/>
          <a:lstStyle/>
          <a:p>
            <a:endParaRPr/>
          </a:p>
        </p:txBody>
      </p:sp>
      <p:sp>
        <p:nvSpPr>
          <p:cNvPr id="67" name="bg object 67"/>
          <p:cNvSpPr/>
          <p:nvPr/>
        </p:nvSpPr>
        <p:spPr>
          <a:xfrm>
            <a:off x="-1270" y="682497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954A44"/>
          </a:solidFill>
        </p:spPr>
        <p:txBody>
          <a:bodyPr wrap="square" lIns="0" tIns="0" rIns="0" bIns="0" rtlCol="0"/>
          <a:lstStyle/>
          <a:p>
            <a:endParaRPr/>
          </a:p>
        </p:txBody>
      </p:sp>
      <p:sp>
        <p:nvSpPr>
          <p:cNvPr id="68" name="bg object 68"/>
          <p:cNvSpPr/>
          <p:nvPr/>
        </p:nvSpPr>
        <p:spPr>
          <a:xfrm>
            <a:off x="-1270" y="6827520"/>
            <a:ext cx="7954009" cy="5080"/>
          </a:xfrm>
          <a:custGeom>
            <a:avLst/>
            <a:gdLst/>
            <a:ahLst/>
            <a:cxnLst/>
            <a:rect l="l" t="t" r="r" b="b"/>
            <a:pathLst>
              <a:path w="7954009" h="5079">
                <a:moveTo>
                  <a:pt x="0" y="5079"/>
                </a:moveTo>
                <a:lnTo>
                  <a:pt x="7954010" y="5079"/>
                </a:lnTo>
                <a:lnTo>
                  <a:pt x="7954010" y="0"/>
                </a:lnTo>
                <a:lnTo>
                  <a:pt x="0" y="0"/>
                </a:lnTo>
                <a:lnTo>
                  <a:pt x="0" y="5079"/>
                </a:lnTo>
                <a:close/>
              </a:path>
            </a:pathLst>
          </a:custGeom>
          <a:solidFill>
            <a:srgbClr val="994B45"/>
          </a:solidFill>
        </p:spPr>
        <p:txBody>
          <a:bodyPr wrap="square" lIns="0" tIns="0" rIns="0" bIns="0" rtlCol="0"/>
          <a:lstStyle/>
          <a:p>
            <a:endParaRPr/>
          </a:p>
        </p:txBody>
      </p:sp>
      <p:sp>
        <p:nvSpPr>
          <p:cNvPr id="69" name="bg object 69"/>
          <p:cNvSpPr/>
          <p:nvPr/>
        </p:nvSpPr>
        <p:spPr>
          <a:xfrm>
            <a:off x="-1270" y="683132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9B4D47"/>
          </a:solidFill>
        </p:spPr>
        <p:txBody>
          <a:bodyPr wrap="square" lIns="0" tIns="0" rIns="0" bIns="0" rtlCol="0"/>
          <a:lstStyle/>
          <a:p>
            <a:endParaRPr/>
          </a:p>
        </p:txBody>
      </p:sp>
      <p:sp>
        <p:nvSpPr>
          <p:cNvPr id="70" name="bg object 70"/>
          <p:cNvSpPr/>
          <p:nvPr/>
        </p:nvSpPr>
        <p:spPr>
          <a:xfrm>
            <a:off x="-1270" y="683513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9E4E48"/>
          </a:solidFill>
        </p:spPr>
        <p:txBody>
          <a:bodyPr wrap="square" lIns="0" tIns="0" rIns="0" bIns="0" rtlCol="0"/>
          <a:lstStyle/>
          <a:p>
            <a:endParaRPr/>
          </a:p>
        </p:txBody>
      </p:sp>
      <p:sp>
        <p:nvSpPr>
          <p:cNvPr id="71" name="bg object 71"/>
          <p:cNvSpPr/>
          <p:nvPr/>
        </p:nvSpPr>
        <p:spPr>
          <a:xfrm>
            <a:off x="-1270" y="683894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A1504A"/>
          </a:solidFill>
        </p:spPr>
        <p:txBody>
          <a:bodyPr wrap="square" lIns="0" tIns="0" rIns="0" bIns="0" rtlCol="0"/>
          <a:lstStyle/>
          <a:p>
            <a:endParaRPr/>
          </a:p>
        </p:txBody>
      </p:sp>
      <p:sp>
        <p:nvSpPr>
          <p:cNvPr id="72" name="bg object 72"/>
          <p:cNvSpPr/>
          <p:nvPr/>
        </p:nvSpPr>
        <p:spPr>
          <a:xfrm>
            <a:off x="-1270" y="6842760"/>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A4514B"/>
          </a:solidFill>
        </p:spPr>
        <p:txBody>
          <a:bodyPr wrap="square" lIns="0" tIns="0" rIns="0" bIns="0" rtlCol="0"/>
          <a:lstStyle/>
          <a:p>
            <a:endParaRPr/>
          </a:p>
        </p:txBody>
      </p:sp>
      <p:sp>
        <p:nvSpPr>
          <p:cNvPr id="73" name="bg object 73"/>
          <p:cNvSpPr/>
          <p:nvPr/>
        </p:nvSpPr>
        <p:spPr>
          <a:xfrm>
            <a:off x="-1270" y="6846570"/>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A7534C"/>
          </a:solidFill>
        </p:spPr>
        <p:txBody>
          <a:bodyPr wrap="square" lIns="0" tIns="0" rIns="0" bIns="0" rtlCol="0"/>
          <a:lstStyle/>
          <a:p>
            <a:endParaRPr/>
          </a:p>
        </p:txBody>
      </p:sp>
      <p:sp>
        <p:nvSpPr>
          <p:cNvPr id="74" name="bg object 74"/>
          <p:cNvSpPr/>
          <p:nvPr/>
        </p:nvSpPr>
        <p:spPr>
          <a:xfrm>
            <a:off x="-1270" y="6849110"/>
            <a:ext cx="7954009" cy="5080"/>
          </a:xfrm>
          <a:custGeom>
            <a:avLst/>
            <a:gdLst/>
            <a:ahLst/>
            <a:cxnLst/>
            <a:rect l="l" t="t" r="r" b="b"/>
            <a:pathLst>
              <a:path w="7954009" h="5079">
                <a:moveTo>
                  <a:pt x="0" y="5080"/>
                </a:moveTo>
                <a:lnTo>
                  <a:pt x="7954010" y="5080"/>
                </a:lnTo>
                <a:lnTo>
                  <a:pt x="7954010" y="0"/>
                </a:lnTo>
                <a:lnTo>
                  <a:pt x="0" y="0"/>
                </a:lnTo>
                <a:lnTo>
                  <a:pt x="0" y="5080"/>
                </a:lnTo>
                <a:close/>
              </a:path>
            </a:pathLst>
          </a:custGeom>
          <a:solidFill>
            <a:srgbClr val="AA544E"/>
          </a:solidFill>
        </p:spPr>
        <p:txBody>
          <a:bodyPr wrap="square" lIns="0" tIns="0" rIns="0" bIns="0" rtlCol="0"/>
          <a:lstStyle/>
          <a:p>
            <a:endParaRPr/>
          </a:p>
        </p:txBody>
      </p:sp>
      <p:sp>
        <p:nvSpPr>
          <p:cNvPr id="75" name="bg object 75"/>
          <p:cNvSpPr/>
          <p:nvPr/>
        </p:nvSpPr>
        <p:spPr>
          <a:xfrm>
            <a:off x="-1270" y="6852920"/>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AD564F"/>
          </a:solidFill>
        </p:spPr>
        <p:txBody>
          <a:bodyPr wrap="square" lIns="0" tIns="0" rIns="0" bIns="0" rtlCol="0"/>
          <a:lstStyle/>
          <a:p>
            <a:endParaRPr/>
          </a:p>
        </p:txBody>
      </p:sp>
      <p:sp>
        <p:nvSpPr>
          <p:cNvPr id="76" name="bg object 76"/>
          <p:cNvSpPr/>
          <p:nvPr/>
        </p:nvSpPr>
        <p:spPr>
          <a:xfrm>
            <a:off x="-1270" y="6856729"/>
            <a:ext cx="8081009" cy="3810"/>
          </a:xfrm>
          <a:custGeom>
            <a:avLst/>
            <a:gdLst/>
            <a:ahLst/>
            <a:cxnLst/>
            <a:rect l="l" t="t" r="r" b="b"/>
            <a:pathLst>
              <a:path w="8081009" h="3809">
                <a:moveTo>
                  <a:pt x="8081010" y="0"/>
                </a:moveTo>
                <a:lnTo>
                  <a:pt x="0" y="0"/>
                </a:lnTo>
                <a:lnTo>
                  <a:pt x="0" y="1270"/>
                </a:lnTo>
                <a:lnTo>
                  <a:pt x="0" y="3810"/>
                </a:lnTo>
                <a:lnTo>
                  <a:pt x="8081010" y="3810"/>
                </a:lnTo>
                <a:lnTo>
                  <a:pt x="8081010" y="1270"/>
                </a:lnTo>
                <a:lnTo>
                  <a:pt x="8081010" y="0"/>
                </a:lnTo>
                <a:close/>
              </a:path>
            </a:pathLst>
          </a:custGeom>
          <a:solidFill>
            <a:srgbClr val="B05751"/>
          </a:solidFill>
        </p:spPr>
        <p:txBody>
          <a:bodyPr wrap="square" lIns="0" tIns="0" rIns="0" bIns="0" rtlCol="0"/>
          <a:lstStyle/>
          <a:p>
            <a:endParaRPr/>
          </a:p>
        </p:txBody>
      </p:sp>
      <p:sp>
        <p:nvSpPr>
          <p:cNvPr id="77" name="bg object 77"/>
          <p:cNvSpPr/>
          <p:nvPr/>
        </p:nvSpPr>
        <p:spPr>
          <a:xfrm>
            <a:off x="-1270" y="0"/>
            <a:ext cx="8081009" cy="5080"/>
          </a:xfrm>
          <a:custGeom>
            <a:avLst/>
            <a:gdLst/>
            <a:ahLst/>
            <a:cxnLst/>
            <a:rect l="l" t="t" r="r" b="b"/>
            <a:pathLst>
              <a:path w="8081009" h="5080">
                <a:moveTo>
                  <a:pt x="8081010" y="0"/>
                </a:moveTo>
                <a:lnTo>
                  <a:pt x="0" y="0"/>
                </a:lnTo>
                <a:lnTo>
                  <a:pt x="0" y="1270"/>
                </a:lnTo>
                <a:lnTo>
                  <a:pt x="0" y="2540"/>
                </a:lnTo>
                <a:lnTo>
                  <a:pt x="0" y="5080"/>
                </a:lnTo>
                <a:lnTo>
                  <a:pt x="8081010" y="5080"/>
                </a:lnTo>
                <a:lnTo>
                  <a:pt x="8081010" y="2540"/>
                </a:lnTo>
                <a:lnTo>
                  <a:pt x="8081010" y="1270"/>
                </a:lnTo>
                <a:lnTo>
                  <a:pt x="8081010" y="0"/>
                </a:lnTo>
                <a:close/>
              </a:path>
            </a:pathLst>
          </a:custGeom>
          <a:solidFill>
            <a:srgbClr val="C05F58"/>
          </a:solidFill>
        </p:spPr>
        <p:txBody>
          <a:bodyPr wrap="square" lIns="0" tIns="0" rIns="0" bIns="0" rtlCol="0"/>
          <a:lstStyle/>
          <a:p>
            <a:endParaRPr/>
          </a:p>
        </p:txBody>
      </p:sp>
      <p:sp>
        <p:nvSpPr>
          <p:cNvPr id="78" name="bg object 78"/>
          <p:cNvSpPr/>
          <p:nvPr/>
        </p:nvSpPr>
        <p:spPr>
          <a:xfrm>
            <a:off x="-1270" y="254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BD5E57"/>
          </a:solidFill>
        </p:spPr>
        <p:txBody>
          <a:bodyPr wrap="square" lIns="0" tIns="0" rIns="0" bIns="0" rtlCol="0"/>
          <a:lstStyle/>
          <a:p>
            <a:endParaRPr/>
          </a:p>
        </p:txBody>
      </p:sp>
      <p:sp>
        <p:nvSpPr>
          <p:cNvPr id="79" name="bg object 79"/>
          <p:cNvSpPr/>
          <p:nvPr/>
        </p:nvSpPr>
        <p:spPr>
          <a:xfrm>
            <a:off x="-1270" y="635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BA5C55"/>
          </a:solidFill>
        </p:spPr>
        <p:txBody>
          <a:bodyPr wrap="square" lIns="0" tIns="0" rIns="0" bIns="0" rtlCol="0"/>
          <a:lstStyle/>
          <a:p>
            <a:endParaRPr/>
          </a:p>
        </p:txBody>
      </p:sp>
      <p:sp>
        <p:nvSpPr>
          <p:cNvPr id="80" name="bg object 80"/>
          <p:cNvSpPr/>
          <p:nvPr/>
        </p:nvSpPr>
        <p:spPr>
          <a:xfrm>
            <a:off x="-1270" y="1015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B65A54"/>
          </a:solidFill>
        </p:spPr>
        <p:txBody>
          <a:bodyPr wrap="square" lIns="0" tIns="0" rIns="0" bIns="0" rtlCol="0"/>
          <a:lstStyle/>
          <a:p>
            <a:endParaRPr/>
          </a:p>
        </p:txBody>
      </p:sp>
      <p:sp>
        <p:nvSpPr>
          <p:cNvPr id="81" name="bg object 81"/>
          <p:cNvSpPr/>
          <p:nvPr/>
        </p:nvSpPr>
        <p:spPr>
          <a:xfrm>
            <a:off x="-1270" y="1397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B35952"/>
          </a:solidFill>
        </p:spPr>
        <p:txBody>
          <a:bodyPr wrap="square" lIns="0" tIns="0" rIns="0" bIns="0" rtlCol="0"/>
          <a:lstStyle/>
          <a:p>
            <a:endParaRPr/>
          </a:p>
        </p:txBody>
      </p:sp>
      <p:sp>
        <p:nvSpPr>
          <p:cNvPr id="82" name="bg object 82"/>
          <p:cNvSpPr/>
          <p:nvPr/>
        </p:nvSpPr>
        <p:spPr>
          <a:xfrm>
            <a:off x="-1270" y="1777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B05751"/>
          </a:solidFill>
        </p:spPr>
        <p:txBody>
          <a:bodyPr wrap="square" lIns="0" tIns="0" rIns="0" bIns="0" rtlCol="0"/>
          <a:lstStyle/>
          <a:p>
            <a:endParaRPr/>
          </a:p>
        </p:txBody>
      </p:sp>
      <p:sp>
        <p:nvSpPr>
          <p:cNvPr id="83" name="bg object 83"/>
          <p:cNvSpPr/>
          <p:nvPr/>
        </p:nvSpPr>
        <p:spPr>
          <a:xfrm>
            <a:off x="-1270" y="20320"/>
            <a:ext cx="7866380" cy="5080"/>
          </a:xfrm>
          <a:custGeom>
            <a:avLst/>
            <a:gdLst/>
            <a:ahLst/>
            <a:cxnLst/>
            <a:rect l="l" t="t" r="r" b="b"/>
            <a:pathLst>
              <a:path w="7866380" h="5079">
                <a:moveTo>
                  <a:pt x="0" y="5079"/>
                </a:moveTo>
                <a:lnTo>
                  <a:pt x="7866380" y="5079"/>
                </a:lnTo>
                <a:lnTo>
                  <a:pt x="7866380" y="0"/>
                </a:lnTo>
                <a:lnTo>
                  <a:pt x="0" y="0"/>
                </a:lnTo>
                <a:lnTo>
                  <a:pt x="0" y="5079"/>
                </a:lnTo>
                <a:close/>
              </a:path>
            </a:pathLst>
          </a:custGeom>
          <a:solidFill>
            <a:srgbClr val="AC554F"/>
          </a:solidFill>
        </p:spPr>
        <p:txBody>
          <a:bodyPr wrap="square" lIns="0" tIns="0" rIns="0" bIns="0" rtlCol="0"/>
          <a:lstStyle/>
          <a:p>
            <a:endParaRPr/>
          </a:p>
        </p:txBody>
      </p:sp>
      <p:sp>
        <p:nvSpPr>
          <p:cNvPr id="84" name="bg object 84"/>
          <p:cNvSpPr/>
          <p:nvPr/>
        </p:nvSpPr>
        <p:spPr>
          <a:xfrm>
            <a:off x="-1270" y="24129"/>
            <a:ext cx="7866380" cy="3810"/>
          </a:xfrm>
          <a:custGeom>
            <a:avLst/>
            <a:gdLst/>
            <a:ahLst/>
            <a:cxnLst/>
            <a:rect l="l" t="t" r="r" b="b"/>
            <a:pathLst>
              <a:path w="7866380" h="3809">
                <a:moveTo>
                  <a:pt x="0" y="3810"/>
                </a:moveTo>
                <a:lnTo>
                  <a:pt x="7866380" y="3810"/>
                </a:lnTo>
                <a:lnTo>
                  <a:pt x="7866380" y="0"/>
                </a:lnTo>
                <a:lnTo>
                  <a:pt x="0" y="0"/>
                </a:lnTo>
                <a:lnTo>
                  <a:pt x="0" y="3810"/>
                </a:lnTo>
                <a:close/>
              </a:path>
            </a:pathLst>
          </a:custGeom>
          <a:solidFill>
            <a:srgbClr val="A9544E"/>
          </a:solidFill>
        </p:spPr>
        <p:txBody>
          <a:bodyPr wrap="square" lIns="0" tIns="0" rIns="0" bIns="0" rtlCol="0"/>
          <a:lstStyle/>
          <a:p>
            <a:endParaRPr/>
          </a:p>
        </p:txBody>
      </p:sp>
      <p:sp>
        <p:nvSpPr>
          <p:cNvPr id="85" name="bg object 85"/>
          <p:cNvSpPr/>
          <p:nvPr/>
        </p:nvSpPr>
        <p:spPr>
          <a:xfrm>
            <a:off x="-1270" y="27939"/>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A5524C"/>
          </a:solidFill>
        </p:spPr>
        <p:txBody>
          <a:bodyPr wrap="square" lIns="0" tIns="0" rIns="0" bIns="0" rtlCol="0"/>
          <a:lstStyle/>
          <a:p>
            <a:endParaRPr/>
          </a:p>
        </p:txBody>
      </p:sp>
      <p:sp>
        <p:nvSpPr>
          <p:cNvPr id="86" name="bg object 86"/>
          <p:cNvSpPr/>
          <p:nvPr/>
        </p:nvSpPr>
        <p:spPr>
          <a:xfrm>
            <a:off x="-1270" y="31749"/>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A2504A"/>
          </a:solidFill>
        </p:spPr>
        <p:txBody>
          <a:bodyPr wrap="square" lIns="0" tIns="0" rIns="0" bIns="0" rtlCol="0"/>
          <a:lstStyle/>
          <a:p>
            <a:endParaRPr/>
          </a:p>
        </p:txBody>
      </p:sp>
      <p:sp>
        <p:nvSpPr>
          <p:cNvPr id="87" name="bg object 87"/>
          <p:cNvSpPr/>
          <p:nvPr/>
        </p:nvSpPr>
        <p:spPr>
          <a:xfrm>
            <a:off x="-1270" y="35560"/>
            <a:ext cx="7866380" cy="3810"/>
          </a:xfrm>
          <a:custGeom>
            <a:avLst/>
            <a:gdLst/>
            <a:ahLst/>
            <a:cxnLst/>
            <a:rect l="l" t="t" r="r" b="b"/>
            <a:pathLst>
              <a:path w="7866380" h="3809">
                <a:moveTo>
                  <a:pt x="0" y="3810"/>
                </a:moveTo>
                <a:lnTo>
                  <a:pt x="7866380" y="3810"/>
                </a:lnTo>
                <a:lnTo>
                  <a:pt x="7866380" y="0"/>
                </a:lnTo>
                <a:lnTo>
                  <a:pt x="0" y="0"/>
                </a:lnTo>
                <a:lnTo>
                  <a:pt x="0" y="3810"/>
                </a:lnTo>
                <a:close/>
              </a:path>
            </a:pathLst>
          </a:custGeom>
          <a:solidFill>
            <a:srgbClr val="9F4F49"/>
          </a:solidFill>
        </p:spPr>
        <p:txBody>
          <a:bodyPr wrap="square" lIns="0" tIns="0" rIns="0" bIns="0" rtlCol="0"/>
          <a:lstStyle/>
          <a:p>
            <a:endParaRPr/>
          </a:p>
        </p:txBody>
      </p:sp>
      <p:sp>
        <p:nvSpPr>
          <p:cNvPr id="88" name="bg object 88"/>
          <p:cNvSpPr/>
          <p:nvPr/>
        </p:nvSpPr>
        <p:spPr>
          <a:xfrm>
            <a:off x="-1270" y="39370"/>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9B4D47"/>
          </a:solidFill>
        </p:spPr>
        <p:txBody>
          <a:bodyPr wrap="square" lIns="0" tIns="0" rIns="0" bIns="0" rtlCol="0"/>
          <a:lstStyle/>
          <a:p>
            <a:endParaRPr/>
          </a:p>
        </p:txBody>
      </p:sp>
      <p:sp>
        <p:nvSpPr>
          <p:cNvPr id="89" name="bg object 89"/>
          <p:cNvSpPr/>
          <p:nvPr/>
        </p:nvSpPr>
        <p:spPr>
          <a:xfrm>
            <a:off x="-1270" y="41910"/>
            <a:ext cx="7866380" cy="5080"/>
          </a:xfrm>
          <a:custGeom>
            <a:avLst/>
            <a:gdLst/>
            <a:ahLst/>
            <a:cxnLst/>
            <a:rect l="l" t="t" r="r" b="b"/>
            <a:pathLst>
              <a:path w="7866380" h="5079">
                <a:moveTo>
                  <a:pt x="0" y="5080"/>
                </a:moveTo>
                <a:lnTo>
                  <a:pt x="7866380" y="5080"/>
                </a:lnTo>
                <a:lnTo>
                  <a:pt x="7866380" y="0"/>
                </a:lnTo>
                <a:lnTo>
                  <a:pt x="0" y="0"/>
                </a:lnTo>
                <a:lnTo>
                  <a:pt x="0" y="5080"/>
                </a:lnTo>
                <a:close/>
              </a:path>
            </a:pathLst>
          </a:custGeom>
          <a:solidFill>
            <a:srgbClr val="994B46"/>
          </a:solidFill>
        </p:spPr>
        <p:txBody>
          <a:bodyPr wrap="square" lIns="0" tIns="0" rIns="0" bIns="0" rtlCol="0"/>
          <a:lstStyle/>
          <a:p>
            <a:endParaRPr/>
          </a:p>
        </p:txBody>
      </p:sp>
      <p:sp>
        <p:nvSpPr>
          <p:cNvPr id="90" name="bg object 90"/>
          <p:cNvSpPr/>
          <p:nvPr/>
        </p:nvSpPr>
        <p:spPr>
          <a:xfrm>
            <a:off x="-1270" y="45720"/>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944A44"/>
          </a:solidFill>
        </p:spPr>
        <p:txBody>
          <a:bodyPr wrap="square" lIns="0" tIns="0" rIns="0" bIns="0" rtlCol="0"/>
          <a:lstStyle/>
          <a:p>
            <a:endParaRPr/>
          </a:p>
        </p:txBody>
      </p:sp>
      <p:sp>
        <p:nvSpPr>
          <p:cNvPr id="91" name="bg object 91"/>
          <p:cNvSpPr/>
          <p:nvPr/>
        </p:nvSpPr>
        <p:spPr>
          <a:xfrm>
            <a:off x="-1270" y="49529"/>
            <a:ext cx="7866380" cy="3810"/>
          </a:xfrm>
          <a:custGeom>
            <a:avLst/>
            <a:gdLst/>
            <a:ahLst/>
            <a:cxnLst/>
            <a:rect l="l" t="t" r="r" b="b"/>
            <a:pathLst>
              <a:path w="7866380" h="3809">
                <a:moveTo>
                  <a:pt x="0" y="3810"/>
                </a:moveTo>
                <a:lnTo>
                  <a:pt x="7866380" y="3810"/>
                </a:lnTo>
                <a:lnTo>
                  <a:pt x="7866380" y="0"/>
                </a:lnTo>
                <a:lnTo>
                  <a:pt x="0" y="0"/>
                </a:lnTo>
                <a:lnTo>
                  <a:pt x="0" y="3810"/>
                </a:lnTo>
                <a:close/>
              </a:path>
            </a:pathLst>
          </a:custGeom>
          <a:solidFill>
            <a:srgbClr val="914843"/>
          </a:solidFill>
        </p:spPr>
        <p:txBody>
          <a:bodyPr wrap="square" lIns="0" tIns="0" rIns="0" bIns="0" rtlCol="0"/>
          <a:lstStyle/>
          <a:p>
            <a:endParaRPr/>
          </a:p>
        </p:txBody>
      </p:sp>
      <p:sp>
        <p:nvSpPr>
          <p:cNvPr id="92" name="bg object 92"/>
          <p:cNvSpPr/>
          <p:nvPr/>
        </p:nvSpPr>
        <p:spPr>
          <a:xfrm>
            <a:off x="-1270" y="53340"/>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8E4641"/>
          </a:solidFill>
        </p:spPr>
        <p:txBody>
          <a:bodyPr wrap="square" lIns="0" tIns="0" rIns="0" bIns="0" rtlCol="0"/>
          <a:lstStyle/>
          <a:p>
            <a:endParaRPr/>
          </a:p>
        </p:txBody>
      </p:sp>
      <p:sp>
        <p:nvSpPr>
          <p:cNvPr id="93" name="bg object 93"/>
          <p:cNvSpPr/>
          <p:nvPr/>
        </p:nvSpPr>
        <p:spPr>
          <a:xfrm>
            <a:off x="-1270" y="57149"/>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8A4540"/>
          </a:solidFill>
        </p:spPr>
        <p:txBody>
          <a:bodyPr wrap="square" lIns="0" tIns="0" rIns="0" bIns="0" rtlCol="0"/>
          <a:lstStyle/>
          <a:p>
            <a:endParaRPr/>
          </a:p>
        </p:txBody>
      </p:sp>
      <p:sp>
        <p:nvSpPr>
          <p:cNvPr id="94" name="bg object 94"/>
          <p:cNvSpPr/>
          <p:nvPr/>
        </p:nvSpPr>
        <p:spPr>
          <a:xfrm>
            <a:off x="-1270" y="60960"/>
            <a:ext cx="7866380" cy="3810"/>
          </a:xfrm>
          <a:custGeom>
            <a:avLst/>
            <a:gdLst/>
            <a:ahLst/>
            <a:cxnLst/>
            <a:rect l="l" t="t" r="r" b="b"/>
            <a:pathLst>
              <a:path w="7866380" h="3809">
                <a:moveTo>
                  <a:pt x="0" y="3810"/>
                </a:moveTo>
                <a:lnTo>
                  <a:pt x="7866380" y="3810"/>
                </a:lnTo>
                <a:lnTo>
                  <a:pt x="7866380" y="0"/>
                </a:lnTo>
                <a:lnTo>
                  <a:pt x="0" y="0"/>
                </a:lnTo>
                <a:lnTo>
                  <a:pt x="0" y="3810"/>
                </a:lnTo>
                <a:close/>
              </a:path>
            </a:pathLst>
          </a:custGeom>
          <a:solidFill>
            <a:srgbClr val="87433E"/>
          </a:solidFill>
        </p:spPr>
        <p:txBody>
          <a:bodyPr wrap="square" lIns="0" tIns="0" rIns="0" bIns="0" rtlCol="0"/>
          <a:lstStyle/>
          <a:p>
            <a:endParaRPr/>
          </a:p>
        </p:txBody>
      </p:sp>
      <p:sp>
        <p:nvSpPr>
          <p:cNvPr id="95" name="bg object 95"/>
          <p:cNvSpPr/>
          <p:nvPr/>
        </p:nvSpPr>
        <p:spPr>
          <a:xfrm>
            <a:off x="-1270" y="63499"/>
            <a:ext cx="7866380" cy="5080"/>
          </a:xfrm>
          <a:custGeom>
            <a:avLst/>
            <a:gdLst/>
            <a:ahLst/>
            <a:cxnLst/>
            <a:rect l="l" t="t" r="r" b="b"/>
            <a:pathLst>
              <a:path w="7866380" h="5080">
                <a:moveTo>
                  <a:pt x="0" y="5079"/>
                </a:moveTo>
                <a:lnTo>
                  <a:pt x="7866380" y="5079"/>
                </a:lnTo>
                <a:lnTo>
                  <a:pt x="7866380" y="0"/>
                </a:lnTo>
                <a:lnTo>
                  <a:pt x="0" y="0"/>
                </a:lnTo>
                <a:lnTo>
                  <a:pt x="0" y="5079"/>
                </a:lnTo>
                <a:close/>
              </a:path>
            </a:pathLst>
          </a:custGeom>
          <a:solidFill>
            <a:srgbClr val="84413C"/>
          </a:solidFill>
        </p:spPr>
        <p:txBody>
          <a:bodyPr wrap="square" lIns="0" tIns="0" rIns="0" bIns="0" rtlCol="0"/>
          <a:lstStyle/>
          <a:p>
            <a:endParaRPr/>
          </a:p>
        </p:txBody>
      </p:sp>
      <p:sp>
        <p:nvSpPr>
          <p:cNvPr id="96" name="bg object 96"/>
          <p:cNvSpPr/>
          <p:nvPr/>
        </p:nvSpPr>
        <p:spPr>
          <a:xfrm>
            <a:off x="-1270" y="67310"/>
            <a:ext cx="7866380" cy="3810"/>
          </a:xfrm>
          <a:custGeom>
            <a:avLst/>
            <a:gdLst/>
            <a:ahLst/>
            <a:cxnLst/>
            <a:rect l="l" t="t" r="r" b="b"/>
            <a:pathLst>
              <a:path w="7866380" h="3809">
                <a:moveTo>
                  <a:pt x="0" y="3810"/>
                </a:moveTo>
                <a:lnTo>
                  <a:pt x="7866380" y="3810"/>
                </a:lnTo>
                <a:lnTo>
                  <a:pt x="7866380" y="0"/>
                </a:lnTo>
                <a:lnTo>
                  <a:pt x="0" y="0"/>
                </a:lnTo>
                <a:lnTo>
                  <a:pt x="0" y="3810"/>
                </a:lnTo>
                <a:close/>
              </a:path>
            </a:pathLst>
          </a:custGeom>
          <a:solidFill>
            <a:srgbClr val="803F3B"/>
          </a:solidFill>
        </p:spPr>
        <p:txBody>
          <a:bodyPr wrap="square" lIns="0" tIns="0" rIns="0" bIns="0" rtlCol="0"/>
          <a:lstStyle/>
          <a:p>
            <a:endParaRPr/>
          </a:p>
        </p:txBody>
      </p:sp>
      <p:sp>
        <p:nvSpPr>
          <p:cNvPr id="97" name="bg object 97"/>
          <p:cNvSpPr/>
          <p:nvPr/>
        </p:nvSpPr>
        <p:spPr>
          <a:xfrm>
            <a:off x="-1270" y="71119"/>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7D3E39"/>
          </a:solidFill>
        </p:spPr>
        <p:txBody>
          <a:bodyPr wrap="square" lIns="0" tIns="0" rIns="0" bIns="0" rtlCol="0"/>
          <a:lstStyle/>
          <a:p>
            <a:endParaRPr/>
          </a:p>
        </p:txBody>
      </p:sp>
      <p:sp>
        <p:nvSpPr>
          <p:cNvPr id="98" name="bg object 98"/>
          <p:cNvSpPr/>
          <p:nvPr/>
        </p:nvSpPr>
        <p:spPr>
          <a:xfrm>
            <a:off x="-1270" y="74929"/>
            <a:ext cx="7866380" cy="3810"/>
          </a:xfrm>
          <a:custGeom>
            <a:avLst/>
            <a:gdLst/>
            <a:ahLst/>
            <a:cxnLst/>
            <a:rect l="l" t="t" r="r" b="b"/>
            <a:pathLst>
              <a:path w="7866380" h="3809">
                <a:moveTo>
                  <a:pt x="0" y="3810"/>
                </a:moveTo>
                <a:lnTo>
                  <a:pt x="7866380" y="3810"/>
                </a:lnTo>
                <a:lnTo>
                  <a:pt x="7866380" y="0"/>
                </a:lnTo>
                <a:lnTo>
                  <a:pt x="0" y="0"/>
                </a:lnTo>
                <a:lnTo>
                  <a:pt x="0" y="3810"/>
                </a:lnTo>
                <a:close/>
              </a:path>
            </a:pathLst>
          </a:custGeom>
          <a:solidFill>
            <a:srgbClr val="793C38"/>
          </a:solidFill>
        </p:spPr>
        <p:txBody>
          <a:bodyPr wrap="square" lIns="0" tIns="0" rIns="0" bIns="0" rtlCol="0"/>
          <a:lstStyle/>
          <a:p>
            <a:endParaRPr/>
          </a:p>
        </p:txBody>
      </p:sp>
      <p:sp>
        <p:nvSpPr>
          <p:cNvPr id="99" name="bg object 99"/>
          <p:cNvSpPr/>
          <p:nvPr/>
        </p:nvSpPr>
        <p:spPr>
          <a:xfrm>
            <a:off x="-1270" y="78740"/>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763A36"/>
          </a:solidFill>
        </p:spPr>
        <p:txBody>
          <a:bodyPr wrap="square" lIns="0" tIns="0" rIns="0" bIns="0" rtlCol="0"/>
          <a:lstStyle/>
          <a:p>
            <a:endParaRPr/>
          </a:p>
        </p:txBody>
      </p:sp>
      <p:sp>
        <p:nvSpPr>
          <p:cNvPr id="100" name="bg object 100"/>
          <p:cNvSpPr/>
          <p:nvPr/>
        </p:nvSpPr>
        <p:spPr>
          <a:xfrm>
            <a:off x="-1270" y="82549"/>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733935"/>
          </a:solidFill>
        </p:spPr>
        <p:txBody>
          <a:bodyPr wrap="square" lIns="0" tIns="0" rIns="0" bIns="0" rtlCol="0"/>
          <a:lstStyle/>
          <a:p>
            <a:endParaRPr/>
          </a:p>
        </p:txBody>
      </p:sp>
      <p:sp>
        <p:nvSpPr>
          <p:cNvPr id="101" name="bg object 101"/>
          <p:cNvSpPr/>
          <p:nvPr/>
        </p:nvSpPr>
        <p:spPr>
          <a:xfrm>
            <a:off x="-1270" y="85090"/>
            <a:ext cx="7866380" cy="5080"/>
          </a:xfrm>
          <a:custGeom>
            <a:avLst/>
            <a:gdLst/>
            <a:ahLst/>
            <a:cxnLst/>
            <a:rect l="l" t="t" r="r" b="b"/>
            <a:pathLst>
              <a:path w="7866380" h="5080">
                <a:moveTo>
                  <a:pt x="0" y="5079"/>
                </a:moveTo>
                <a:lnTo>
                  <a:pt x="7866380" y="5079"/>
                </a:lnTo>
                <a:lnTo>
                  <a:pt x="7866380" y="0"/>
                </a:lnTo>
                <a:lnTo>
                  <a:pt x="0" y="0"/>
                </a:lnTo>
                <a:lnTo>
                  <a:pt x="0" y="5079"/>
                </a:lnTo>
                <a:close/>
              </a:path>
            </a:pathLst>
          </a:custGeom>
          <a:solidFill>
            <a:srgbClr val="6F3733"/>
          </a:solidFill>
        </p:spPr>
        <p:txBody>
          <a:bodyPr wrap="square" lIns="0" tIns="0" rIns="0" bIns="0" rtlCol="0"/>
          <a:lstStyle/>
          <a:p>
            <a:endParaRPr/>
          </a:p>
        </p:txBody>
      </p:sp>
      <p:sp>
        <p:nvSpPr>
          <p:cNvPr id="102" name="bg object 102"/>
          <p:cNvSpPr/>
          <p:nvPr/>
        </p:nvSpPr>
        <p:spPr>
          <a:xfrm>
            <a:off x="-1270" y="88899"/>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6C3531"/>
          </a:solidFill>
        </p:spPr>
        <p:txBody>
          <a:bodyPr wrap="square" lIns="0" tIns="0" rIns="0" bIns="0" rtlCol="0"/>
          <a:lstStyle/>
          <a:p>
            <a:endParaRPr/>
          </a:p>
        </p:txBody>
      </p:sp>
      <p:sp>
        <p:nvSpPr>
          <p:cNvPr id="103" name="bg object 103"/>
          <p:cNvSpPr/>
          <p:nvPr/>
        </p:nvSpPr>
        <p:spPr>
          <a:xfrm>
            <a:off x="-1270" y="92710"/>
            <a:ext cx="7866380" cy="3810"/>
          </a:xfrm>
          <a:custGeom>
            <a:avLst/>
            <a:gdLst/>
            <a:ahLst/>
            <a:cxnLst/>
            <a:rect l="l" t="t" r="r" b="b"/>
            <a:pathLst>
              <a:path w="7866380" h="3809">
                <a:moveTo>
                  <a:pt x="0" y="3810"/>
                </a:moveTo>
                <a:lnTo>
                  <a:pt x="7866380" y="3810"/>
                </a:lnTo>
                <a:lnTo>
                  <a:pt x="7866380" y="0"/>
                </a:lnTo>
                <a:lnTo>
                  <a:pt x="0" y="0"/>
                </a:lnTo>
                <a:lnTo>
                  <a:pt x="0" y="3810"/>
                </a:lnTo>
                <a:close/>
              </a:path>
            </a:pathLst>
          </a:custGeom>
          <a:solidFill>
            <a:srgbClr val="683430"/>
          </a:solidFill>
        </p:spPr>
        <p:txBody>
          <a:bodyPr wrap="square" lIns="0" tIns="0" rIns="0" bIns="0" rtlCol="0"/>
          <a:lstStyle/>
          <a:p>
            <a:endParaRPr/>
          </a:p>
        </p:txBody>
      </p:sp>
      <p:sp>
        <p:nvSpPr>
          <p:cNvPr id="104" name="bg object 104"/>
          <p:cNvSpPr/>
          <p:nvPr/>
        </p:nvSpPr>
        <p:spPr>
          <a:xfrm>
            <a:off x="-1270" y="96519"/>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66332E"/>
          </a:solidFill>
        </p:spPr>
        <p:txBody>
          <a:bodyPr wrap="square" lIns="0" tIns="0" rIns="0" bIns="0" rtlCol="0"/>
          <a:lstStyle/>
          <a:p>
            <a:endParaRPr/>
          </a:p>
        </p:txBody>
      </p:sp>
      <p:sp>
        <p:nvSpPr>
          <p:cNvPr id="105" name="bg object 105"/>
          <p:cNvSpPr/>
          <p:nvPr/>
        </p:nvSpPr>
        <p:spPr>
          <a:xfrm>
            <a:off x="-1270" y="10032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62302D"/>
          </a:solidFill>
        </p:spPr>
        <p:txBody>
          <a:bodyPr wrap="square" lIns="0" tIns="0" rIns="0" bIns="0" rtlCol="0"/>
          <a:lstStyle/>
          <a:p>
            <a:endParaRPr/>
          </a:p>
        </p:txBody>
      </p:sp>
      <p:sp>
        <p:nvSpPr>
          <p:cNvPr id="106" name="bg object 106"/>
          <p:cNvSpPr/>
          <p:nvPr/>
        </p:nvSpPr>
        <p:spPr>
          <a:xfrm>
            <a:off x="-1270" y="10414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5E2F2B"/>
          </a:solidFill>
        </p:spPr>
        <p:txBody>
          <a:bodyPr wrap="square" lIns="0" tIns="0" rIns="0" bIns="0" rtlCol="0"/>
          <a:lstStyle/>
          <a:p>
            <a:endParaRPr/>
          </a:p>
        </p:txBody>
      </p:sp>
      <p:sp>
        <p:nvSpPr>
          <p:cNvPr id="107" name="bg object 107"/>
          <p:cNvSpPr/>
          <p:nvPr/>
        </p:nvSpPr>
        <p:spPr>
          <a:xfrm>
            <a:off x="-1270" y="106679"/>
            <a:ext cx="7866380" cy="5080"/>
          </a:xfrm>
          <a:custGeom>
            <a:avLst/>
            <a:gdLst/>
            <a:ahLst/>
            <a:cxnLst/>
            <a:rect l="l" t="t" r="r" b="b"/>
            <a:pathLst>
              <a:path w="7866380" h="5080">
                <a:moveTo>
                  <a:pt x="0" y="5079"/>
                </a:moveTo>
                <a:lnTo>
                  <a:pt x="7866380" y="5079"/>
                </a:lnTo>
                <a:lnTo>
                  <a:pt x="7866380" y="0"/>
                </a:lnTo>
                <a:lnTo>
                  <a:pt x="0" y="0"/>
                </a:lnTo>
                <a:lnTo>
                  <a:pt x="0" y="5079"/>
                </a:lnTo>
                <a:close/>
              </a:path>
            </a:pathLst>
          </a:custGeom>
          <a:solidFill>
            <a:srgbClr val="5B2D2A"/>
          </a:solidFill>
        </p:spPr>
        <p:txBody>
          <a:bodyPr wrap="square" lIns="0" tIns="0" rIns="0" bIns="0" rtlCol="0"/>
          <a:lstStyle/>
          <a:p>
            <a:endParaRPr/>
          </a:p>
        </p:txBody>
      </p:sp>
      <p:sp>
        <p:nvSpPr>
          <p:cNvPr id="108" name="bg object 108"/>
          <p:cNvSpPr/>
          <p:nvPr/>
        </p:nvSpPr>
        <p:spPr>
          <a:xfrm>
            <a:off x="-1270" y="110489"/>
            <a:ext cx="7866380" cy="3810"/>
          </a:xfrm>
          <a:custGeom>
            <a:avLst/>
            <a:gdLst/>
            <a:ahLst/>
            <a:cxnLst/>
            <a:rect l="l" t="t" r="r" b="b"/>
            <a:pathLst>
              <a:path w="7866380" h="3810">
                <a:moveTo>
                  <a:pt x="7866380" y="0"/>
                </a:moveTo>
                <a:lnTo>
                  <a:pt x="0" y="0"/>
                </a:lnTo>
                <a:lnTo>
                  <a:pt x="0" y="1270"/>
                </a:lnTo>
                <a:lnTo>
                  <a:pt x="0" y="3810"/>
                </a:lnTo>
                <a:lnTo>
                  <a:pt x="7866380" y="3810"/>
                </a:lnTo>
                <a:lnTo>
                  <a:pt x="7866380" y="1270"/>
                </a:lnTo>
                <a:lnTo>
                  <a:pt x="7866380" y="0"/>
                </a:lnTo>
                <a:close/>
              </a:path>
            </a:pathLst>
          </a:custGeom>
          <a:solidFill>
            <a:srgbClr val="582B28"/>
          </a:solidFill>
        </p:spPr>
        <p:txBody>
          <a:bodyPr wrap="square" lIns="0" tIns="0" rIns="0" bIns="0" rtlCol="0"/>
          <a:lstStyle/>
          <a:p>
            <a:endParaRPr/>
          </a:p>
        </p:txBody>
      </p:sp>
      <p:sp>
        <p:nvSpPr>
          <p:cNvPr id="109" name="bg object 109"/>
          <p:cNvSpPr/>
          <p:nvPr/>
        </p:nvSpPr>
        <p:spPr>
          <a:xfrm>
            <a:off x="-1270" y="11430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542A27"/>
          </a:solidFill>
        </p:spPr>
        <p:txBody>
          <a:bodyPr wrap="square" lIns="0" tIns="0" rIns="0" bIns="0" rtlCol="0"/>
          <a:lstStyle/>
          <a:p>
            <a:endParaRPr/>
          </a:p>
        </p:txBody>
      </p:sp>
      <p:sp>
        <p:nvSpPr>
          <p:cNvPr id="110" name="bg object 110"/>
          <p:cNvSpPr/>
          <p:nvPr/>
        </p:nvSpPr>
        <p:spPr>
          <a:xfrm>
            <a:off x="-1270" y="11810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512825"/>
          </a:solidFill>
        </p:spPr>
        <p:txBody>
          <a:bodyPr wrap="square" lIns="0" tIns="0" rIns="0" bIns="0" rtlCol="0"/>
          <a:lstStyle/>
          <a:p>
            <a:endParaRPr/>
          </a:p>
        </p:txBody>
      </p:sp>
      <p:sp>
        <p:nvSpPr>
          <p:cNvPr id="111" name="bg object 111"/>
          <p:cNvSpPr/>
          <p:nvPr/>
        </p:nvSpPr>
        <p:spPr>
          <a:xfrm>
            <a:off x="-1270" y="121919"/>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4D2623"/>
          </a:solidFill>
        </p:spPr>
        <p:txBody>
          <a:bodyPr wrap="square" lIns="0" tIns="0" rIns="0" bIns="0" rtlCol="0"/>
          <a:lstStyle/>
          <a:p>
            <a:endParaRPr/>
          </a:p>
        </p:txBody>
      </p:sp>
      <p:sp>
        <p:nvSpPr>
          <p:cNvPr id="112" name="bg object 112"/>
          <p:cNvSpPr/>
          <p:nvPr/>
        </p:nvSpPr>
        <p:spPr>
          <a:xfrm>
            <a:off x="-1270" y="12572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4A2522"/>
          </a:solidFill>
        </p:spPr>
        <p:txBody>
          <a:bodyPr wrap="square" lIns="0" tIns="0" rIns="0" bIns="0" rtlCol="0"/>
          <a:lstStyle/>
          <a:p>
            <a:endParaRPr/>
          </a:p>
        </p:txBody>
      </p:sp>
      <p:sp>
        <p:nvSpPr>
          <p:cNvPr id="113" name="bg object 113"/>
          <p:cNvSpPr/>
          <p:nvPr/>
        </p:nvSpPr>
        <p:spPr>
          <a:xfrm>
            <a:off x="-1270" y="128269"/>
            <a:ext cx="7866380" cy="5080"/>
          </a:xfrm>
          <a:custGeom>
            <a:avLst/>
            <a:gdLst/>
            <a:ahLst/>
            <a:cxnLst/>
            <a:rect l="l" t="t" r="r" b="b"/>
            <a:pathLst>
              <a:path w="7866380" h="5080">
                <a:moveTo>
                  <a:pt x="0" y="5079"/>
                </a:moveTo>
                <a:lnTo>
                  <a:pt x="7866380" y="5079"/>
                </a:lnTo>
                <a:lnTo>
                  <a:pt x="7866380" y="0"/>
                </a:lnTo>
                <a:lnTo>
                  <a:pt x="0" y="0"/>
                </a:lnTo>
                <a:lnTo>
                  <a:pt x="0" y="5079"/>
                </a:lnTo>
                <a:close/>
              </a:path>
            </a:pathLst>
          </a:custGeom>
          <a:solidFill>
            <a:srgbClr val="472320"/>
          </a:solidFill>
        </p:spPr>
        <p:txBody>
          <a:bodyPr wrap="square" lIns="0" tIns="0" rIns="0" bIns="0" rtlCol="0"/>
          <a:lstStyle/>
          <a:p>
            <a:endParaRPr/>
          </a:p>
        </p:txBody>
      </p:sp>
      <p:sp>
        <p:nvSpPr>
          <p:cNvPr id="114" name="bg object 114"/>
          <p:cNvSpPr/>
          <p:nvPr/>
        </p:nvSpPr>
        <p:spPr>
          <a:xfrm>
            <a:off x="-1270" y="13207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43211F"/>
          </a:solidFill>
        </p:spPr>
        <p:txBody>
          <a:bodyPr wrap="square" lIns="0" tIns="0" rIns="0" bIns="0" rtlCol="0"/>
          <a:lstStyle/>
          <a:p>
            <a:endParaRPr/>
          </a:p>
        </p:txBody>
      </p:sp>
      <p:sp>
        <p:nvSpPr>
          <p:cNvPr id="115" name="bg object 115"/>
          <p:cNvSpPr/>
          <p:nvPr/>
        </p:nvSpPr>
        <p:spPr>
          <a:xfrm>
            <a:off x="-1270" y="13589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401F1D"/>
          </a:solidFill>
        </p:spPr>
        <p:txBody>
          <a:bodyPr wrap="square" lIns="0" tIns="0" rIns="0" bIns="0" rtlCol="0"/>
          <a:lstStyle/>
          <a:p>
            <a:endParaRPr/>
          </a:p>
        </p:txBody>
      </p:sp>
      <p:sp>
        <p:nvSpPr>
          <p:cNvPr id="116" name="bg object 116"/>
          <p:cNvSpPr/>
          <p:nvPr/>
        </p:nvSpPr>
        <p:spPr>
          <a:xfrm>
            <a:off x="-1270" y="13970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3C1E1C"/>
          </a:solidFill>
        </p:spPr>
        <p:txBody>
          <a:bodyPr wrap="square" lIns="0" tIns="0" rIns="0" bIns="0" rtlCol="0"/>
          <a:lstStyle/>
          <a:p>
            <a:endParaRPr/>
          </a:p>
        </p:txBody>
      </p:sp>
      <p:sp>
        <p:nvSpPr>
          <p:cNvPr id="117" name="bg object 117"/>
          <p:cNvSpPr/>
          <p:nvPr/>
        </p:nvSpPr>
        <p:spPr>
          <a:xfrm>
            <a:off x="-1270" y="14350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391C1A"/>
          </a:solidFill>
        </p:spPr>
        <p:txBody>
          <a:bodyPr wrap="square" lIns="0" tIns="0" rIns="0" bIns="0" rtlCol="0"/>
          <a:lstStyle/>
          <a:p>
            <a:endParaRPr/>
          </a:p>
        </p:txBody>
      </p:sp>
      <p:sp>
        <p:nvSpPr>
          <p:cNvPr id="118" name="bg object 118"/>
          <p:cNvSpPr/>
          <p:nvPr/>
        </p:nvSpPr>
        <p:spPr>
          <a:xfrm>
            <a:off x="-1270" y="147319"/>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361A18"/>
          </a:solidFill>
        </p:spPr>
        <p:txBody>
          <a:bodyPr wrap="square" lIns="0" tIns="0" rIns="0" bIns="0" rtlCol="0"/>
          <a:lstStyle/>
          <a:p>
            <a:endParaRPr/>
          </a:p>
        </p:txBody>
      </p:sp>
      <p:sp>
        <p:nvSpPr>
          <p:cNvPr id="119" name="bg object 119"/>
          <p:cNvSpPr/>
          <p:nvPr/>
        </p:nvSpPr>
        <p:spPr>
          <a:xfrm>
            <a:off x="-1270" y="149859"/>
            <a:ext cx="7866380" cy="5080"/>
          </a:xfrm>
          <a:custGeom>
            <a:avLst/>
            <a:gdLst/>
            <a:ahLst/>
            <a:cxnLst/>
            <a:rect l="l" t="t" r="r" b="b"/>
            <a:pathLst>
              <a:path w="7866380" h="5080">
                <a:moveTo>
                  <a:pt x="0" y="5080"/>
                </a:moveTo>
                <a:lnTo>
                  <a:pt x="7866380" y="5080"/>
                </a:lnTo>
                <a:lnTo>
                  <a:pt x="7866380" y="0"/>
                </a:lnTo>
                <a:lnTo>
                  <a:pt x="0" y="0"/>
                </a:lnTo>
                <a:lnTo>
                  <a:pt x="0" y="5080"/>
                </a:lnTo>
                <a:close/>
              </a:path>
            </a:pathLst>
          </a:custGeom>
          <a:solidFill>
            <a:srgbClr val="331917"/>
          </a:solidFill>
        </p:spPr>
        <p:txBody>
          <a:bodyPr wrap="square" lIns="0" tIns="0" rIns="0" bIns="0" rtlCol="0"/>
          <a:lstStyle/>
          <a:p>
            <a:endParaRPr/>
          </a:p>
        </p:txBody>
      </p:sp>
      <p:sp>
        <p:nvSpPr>
          <p:cNvPr id="120" name="bg object 120"/>
          <p:cNvSpPr/>
          <p:nvPr/>
        </p:nvSpPr>
        <p:spPr>
          <a:xfrm>
            <a:off x="-1270" y="153669"/>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2F1715"/>
          </a:solidFill>
        </p:spPr>
        <p:txBody>
          <a:bodyPr wrap="square" lIns="0" tIns="0" rIns="0" bIns="0" rtlCol="0"/>
          <a:lstStyle/>
          <a:p>
            <a:endParaRPr/>
          </a:p>
        </p:txBody>
      </p:sp>
      <p:sp>
        <p:nvSpPr>
          <p:cNvPr id="121" name="bg object 121"/>
          <p:cNvSpPr/>
          <p:nvPr/>
        </p:nvSpPr>
        <p:spPr>
          <a:xfrm>
            <a:off x="-1270" y="15747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2C1514"/>
          </a:solidFill>
        </p:spPr>
        <p:txBody>
          <a:bodyPr wrap="square" lIns="0" tIns="0" rIns="0" bIns="0" rtlCol="0"/>
          <a:lstStyle/>
          <a:p>
            <a:endParaRPr/>
          </a:p>
        </p:txBody>
      </p:sp>
      <p:sp>
        <p:nvSpPr>
          <p:cNvPr id="122" name="bg object 122"/>
          <p:cNvSpPr/>
          <p:nvPr/>
        </p:nvSpPr>
        <p:spPr>
          <a:xfrm>
            <a:off x="-1270" y="16129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281412"/>
          </a:solidFill>
        </p:spPr>
        <p:txBody>
          <a:bodyPr wrap="square" lIns="0" tIns="0" rIns="0" bIns="0" rtlCol="0"/>
          <a:lstStyle/>
          <a:p>
            <a:endParaRPr/>
          </a:p>
        </p:txBody>
      </p:sp>
      <p:sp>
        <p:nvSpPr>
          <p:cNvPr id="123" name="bg object 123"/>
          <p:cNvSpPr/>
          <p:nvPr/>
        </p:nvSpPr>
        <p:spPr>
          <a:xfrm>
            <a:off x="-1270" y="16510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251211"/>
          </a:solidFill>
        </p:spPr>
        <p:txBody>
          <a:bodyPr wrap="square" lIns="0" tIns="0" rIns="0" bIns="0" rtlCol="0"/>
          <a:lstStyle/>
          <a:p>
            <a:endParaRPr/>
          </a:p>
        </p:txBody>
      </p:sp>
      <p:sp>
        <p:nvSpPr>
          <p:cNvPr id="124" name="bg object 124"/>
          <p:cNvSpPr/>
          <p:nvPr/>
        </p:nvSpPr>
        <p:spPr>
          <a:xfrm>
            <a:off x="-1270" y="16890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21100F"/>
          </a:solidFill>
        </p:spPr>
        <p:txBody>
          <a:bodyPr wrap="square" lIns="0" tIns="0" rIns="0" bIns="0" rtlCol="0"/>
          <a:lstStyle/>
          <a:p>
            <a:endParaRPr/>
          </a:p>
        </p:txBody>
      </p:sp>
      <p:sp>
        <p:nvSpPr>
          <p:cNvPr id="125" name="bg object 125"/>
          <p:cNvSpPr/>
          <p:nvPr/>
        </p:nvSpPr>
        <p:spPr>
          <a:xfrm>
            <a:off x="-1270" y="171450"/>
            <a:ext cx="7866380" cy="5080"/>
          </a:xfrm>
          <a:custGeom>
            <a:avLst/>
            <a:gdLst/>
            <a:ahLst/>
            <a:cxnLst/>
            <a:rect l="l" t="t" r="r" b="b"/>
            <a:pathLst>
              <a:path w="7866380" h="5080">
                <a:moveTo>
                  <a:pt x="0" y="5079"/>
                </a:moveTo>
                <a:lnTo>
                  <a:pt x="7866380" y="5079"/>
                </a:lnTo>
                <a:lnTo>
                  <a:pt x="7866380" y="0"/>
                </a:lnTo>
                <a:lnTo>
                  <a:pt x="0" y="0"/>
                </a:lnTo>
                <a:lnTo>
                  <a:pt x="0" y="5079"/>
                </a:lnTo>
                <a:close/>
              </a:path>
            </a:pathLst>
          </a:custGeom>
          <a:solidFill>
            <a:srgbClr val="1E0F0E"/>
          </a:solidFill>
        </p:spPr>
        <p:txBody>
          <a:bodyPr wrap="square" lIns="0" tIns="0" rIns="0" bIns="0" rtlCol="0"/>
          <a:lstStyle/>
          <a:p>
            <a:endParaRPr/>
          </a:p>
        </p:txBody>
      </p:sp>
      <p:sp>
        <p:nvSpPr>
          <p:cNvPr id="126" name="bg object 126"/>
          <p:cNvSpPr/>
          <p:nvPr/>
        </p:nvSpPr>
        <p:spPr>
          <a:xfrm>
            <a:off x="-1270" y="17525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1B0D0C"/>
          </a:solidFill>
        </p:spPr>
        <p:txBody>
          <a:bodyPr wrap="square" lIns="0" tIns="0" rIns="0" bIns="0" rtlCol="0"/>
          <a:lstStyle/>
          <a:p>
            <a:endParaRPr/>
          </a:p>
        </p:txBody>
      </p:sp>
      <p:sp>
        <p:nvSpPr>
          <p:cNvPr id="127" name="bg object 127"/>
          <p:cNvSpPr/>
          <p:nvPr/>
        </p:nvSpPr>
        <p:spPr>
          <a:xfrm>
            <a:off x="-1270" y="179069"/>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170B0A"/>
          </a:solidFill>
        </p:spPr>
        <p:txBody>
          <a:bodyPr wrap="square" lIns="0" tIns="0" rIns="0" bIns="0" rtlCol="0"/>
          <a:lstStyle/>
          <a:p>
            <a:endParaRPr/>
          </a:p>
        </p:txBody>
      </p:sp>
      <p:sp>
        <p:nvSpPr>
          <p:cNvPr id="128" name="bg object 128"/>
          <p:cNvSpPr/>
          <p:nvPr/>
        </p:nvSpPr>
        <p:spPr>
          <a:xfrm>
            <a:off x="-1270" y="18287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140A09"/>
          </a:solidFill>
        </p:spPr>
        <p:txBody>
          <a:bodyPr wrap="square" lIns="0" tIns="0" rIns="0" bIns="0" rtlCol="0"/>
          <a:lstStyle/>
          <a:p>
            <a:endParaRPr/>
          </a:p>
        </p:txBody>
      </p:sp>
      <p:sp>
        <p:nvSpPr>
          <p:cNvPr id="129" name="bg object 129"/>
          <p:cNvSpPr/>
          <p:nvPr/>
        </p:nvSpPr>
        <p:spPr>
          <a:xfrm>
            <a:off x="-1270" y="18669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100807"/>
          </a:solidFill>
        </p:spPr>
        <p:txBody>
          <a:bodyPr wrap="square" lIns="0" tIns="0" rIns="0" bIns="0" rtlCol="0"/>
          <a:lstStyle/>
          <a:p>
            <a:endParaRPr/>
          </a:p>
        </p:txBody>
      </p:sp>
      <p:sp>
        <p:nvSpPr>
          <p:cNvPr id="130" name="bg object 130"/>
          <p:cNvSpPr/>
          <p:nvPr/>
        </p:nvSpPr>
        <p:spPr>
          <a:xfrm>
            <a:off x="-1270" y="19050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0D0606"/>
          </a:solidFill>
        </p:spPr>
        <p:txBody>
          <a:bodyPr wrap="square" lIns="0" tIns="0" rIns="0" bIns="0" rtlCol="0"/>
          <a:lstStyle/>
          <a:p>
            <a:endParaRPr/>
          </a:p>
        </p:txBody>
      </p:sp>
      <p:sp>
        <p:nvSpPr>
          <p:cNvPr id="131" name="bg object 131"/>
          <p:cNvSpPr/>
          <p:nvPr/>
        </p:nvSpPr>
        <p:spPr>
          <a:xfrm>
            <a:off x="-1270" y="19430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0A0504"/>
          </a:solidFill>
        </p:spPr>
        <p:txBody>
          <a:bodyPr wrap="square" lIns="0" tIns="0" rIns="0" bIns="0" rtlCol="0"/>
          <a:lstStyle/>
          <a:p>
            <a:endParaRPr/>
          </a:p>
        </p:txBody>
      </p:sp>
      <p:sp>
        <p:nvSpPr>
          <p:cNvPr id="132" name="bg object 132"/>
          <p:cNvSpPr/>
          <p:nvPr/>
        </p:nvSpPr>
        <p:spPr>
          <a:xfrm>
            <a:off x="-1270" y="196850"/>
            <a:ext cx="7866380" cy="5080"/>
          </a:xfrm>
          <a:custGeom>
            <a:avLst/>
            <a:gdLst/>
            <a:ahLst/>
            <a:cxnLst/>
            <a:rect l="l" t="t" r="r" b="b"/>
            <a:pathLst>
              <a:path w="7866380" h="5080">
                <a:moveTo>
                  <a:pt x="0" y="5079"/>
                </a:moveTo>
                <a:lnTo>
                  <a:pt x="7866380" y="5079"/>
                </a:lnTo>
                <a:lnTo>
                  <a:pt x="7866380" y="0"/>
                </a:lnTo>
                <a:lnTo>
                  <a:pt x="0" y="0"/>
                </a:lnTo>
                <a:lnTo>
                  <a:pt x="0" y="5079"/>
                </a:lnTo>
                <a:close/>
              </a:path>
            </a:pathLst>
          </a:custGeom>
          <a:solidFill>
            <a:srgbClr val="060303"/>
          </a:solidFill>
        </p:spPr>
        <p:txBody>
          <a:bodyPr wrap="square" lIns="0" tIns="0" rIns="0" bIns="0" rtlCol="0"/>
          <a:lstStyle/>
          <a:p>
            <a:endParaRPr/>
          </a:p>
        </p:txBody>
      </p:sp>
      <p:sp>
        <p:nvSpPr>
          <p:cNvPr id="133" name="bg object 133"/>
          <p:cNvSpPr/>
          <p:nvPr/>
        </p:nvSpPr>
        <p:spPr>
          <a:xfrm>
            <a:off x="7848599" y="0"/>
            <a:ext cx="1295400" cy="6858000"/>
          </a:xfrm>
          <a:prstGeom prst="rect">
            <a:avLst/>
          </a:prstGeom>
          <a:blipFill>
            <a:blip r:embed="rId2" cstate="print"/>
            <a:stretch>
              <a:fillRect/>
            </a:stretch>
          </a:blipFill>
        </p:spPr>
        <p:txBody>
          <a:bodyPr wrap="square" lIns="0" tIns="0" rIns="0" bIns="0" rtlCol="0"/>
          <a:lstStyle/>
          <a:p>
            <a:endParaRPr/>
          </a:p>
        </p:txBody>
      </p:sp>
      <p:sp>
        <p:nvSpPr>
          <p:cNvPr id="134" name="bg object 134"/>
          <p:cNvSpPr/>
          <p:nvPr/>
        </p:nvSpPr>
        <p:spPr>
          <a:xfrm>
            <a:off x="8928099" y="4945322"/>
            <a:ext cx="13970" cy="1905635"/>
          </a:xfrm>
          <a:custGeom>
            <a:avLst/>
            <a:gdLst/>
            <a:ahLst/>
            <a:cxnLst/>
            <a:rect l="l" t="t" r="r" b="b"/>
            <a:pathLst>
              <a:path w="13970" h="1905634">
                <a:moveTo>
                  <a:pt x="13970" y="0"/>
                </a:moveTo>
                <a:lnTo>
                  <a:pt x="0" y="14605"/>
                </a:lnTo>
                <a:lnTo>
                  <a:pt x="0" y="1905441"/>
                </a:lnTo>
                <a:lnTo>
                  <a:pt x="13970" y="1905334"/>
                </a:lnTo>
                <a:lnTo>
                  <a:pt x="13970" y="0"/>
                </a:lnTo>
                <a:close/>
              </a:path>
            </a:pathLst>
          </a:custGeom>
          <a:solidFill>
            <a:srgbClr val="E39A46"/>
          </a:solidFill>
        </p:spPr>
        <p:txBody>
          <a:bodyPr wrap="square" lIns="0" tIns="0" rIns="0" bIns="0" rtlCol="0"/>
          <a:lstStyle/>
          <a:p>
            <a:endParaRPr/>
          </a:p>
        </p:txBody>
      </p:sp>
      <p:sp>
        <p:nvSpPr>
          <p:cNvPr id="135" name="bg object 135"/>
          <p:cNvSpPr/>
          <p:nvPr/>
        </p:nvSpPr>
        <p:spPr>
          <a:xfrm>
            <a:off x="8940799" y="4932045"/>
            <a:ext cx="13970" cy="1918970"/>
          </a:xfrm>
          <a:custGeom>
            <a:avLst/>
            <a:gdLst/>
            <a:ahLst/>
            <a:cxnLst/>
            <a:rect l="l" t="t" r="r" b="b"/>
            <a:pathLst>
              <a:path w="13970" h="1918970">
                <a:moveTo>
                  <a:pt x="13970" y="0"/>
                </a:moveTo>
                <a:lnTo>
                  <a:pt x="0" y="14604"/>
                </a:lnTo>
                <a:lnTo>
                  <a:pt x="0" y="1918621"/>
                </a:lnTo>
                <a:lnTo>
                  <a:pt x="13970" y="1918514"/>
                </a:lnTo>
                <a:lnTo>
                  <a:pt x="13970" y="0"/>
                </a:lnTo>
                <a:close/>
              </a:path>
            </a:pathLst>
          </a:custGeom>
          <a:solidFill>
            <a:srgbClr val="E39945"/>
          </a:solidFill>
        </p:spPr>
        <p:txBody>
          <a:bodyPr wrap="square" lIns="0" tIns="0" rIns="0" bIns="0" rtlCol="0"/>
          <a:lstStyle/>
          <a:p>
            <a:endParaRPr/>
          </a:p>
        </p:txBody>
      </p:sp>
      <p:sp>
        <p:nvSpPr>
          <p:cNvPr id="136" name="bg object 136"/>
          <p:cNvSpPr/>
          <p:nvPr/>
        </p:nvSpPr>
        <p:spPr>
          <a:xfrm>
            <a:off x="8954770" y="4904168"/>
            <a:ext cx="26670" cy="1946910"/>
          </a:xfrm>
          <a:custGeom>
            <a:avLst/>
            <a:gdLst/>
            <a:ahLst/>
            <a:cxnLst/>
            <a:rect l="l" t="t" r="r" b="b"/>
            <a:pathLst>
              <a:path w="26670" h="1946909">
                <a:moveTo>
                  <a:pt x="26670" y="0"/>
                </a:moveTo>
                <a:lnTo>
                  <a:pt x="12700" y="14605"/>
                </a:lnTo>
                <a:lnTo>
                  <a:pt x="0" y="27876"/>
                </a:lnTo>
                <a:lnTo>
                  <a:pt x="0" y="1946402"/>
                </a:lnTo>
                <a:lnTo>
                  <a:pt x="12700" y="1946300"/>
                </a:lnTo>
                <a:lnTo>
                  <a:pt x="26670" y="1946198"/>
                </a:lnTo>
                <a:lnTo>
                  <a:pt x="26670" y="0"/>
                </a:lnTo>
                <a:close/>
              </a:path>
            </a:pathLst>
          </a:custGeom>
          <a:solidFill>
            <a:srgbClr val="E29945"/>
          </a:solidFill>
        </p:spPr>
        <p:txBody>
          <a:bodyPr wrap="square" lIns="0" tIns="0" rIns="0" bIns="0" rtlCol="0"/>
          <a:lstStyle/>
          <a:p>
            <a:endParaRPr/>
          </a:p>
        </p:txBody>
      </p:sp>
      <p:sp>
        <p:nvSpPr>
          <p:cNvPr id="137" name="bg object 137"/>
          <p:cNvSpPr/>
          <p:nvPr/>
        </p:nvSpPr>
        <p:spPr>
          <a:xfrm>
            <a:off x="8980170" y="4890885"/>
            <a:ext cx="13970" cy="1959610"/>
          </a:xfrm>
          <a:custGeom>
            <a:avLst/>
            <a:gdLst/>
            <a:ahLst/>
            <a:cxnLst/>
            <a:rect l="l" t="t" r="r" b="b"/>
            <a:pathLst>
              <a:path w="13970" h="1959609">
                <a:moveTo>
                  <a:pt x="13970" y="0"/>
                </a:moveTo>
                <a:lnTo>
                  <a:pt x="0" y="14605"/>
                </a:lnTo>
                <a:lnTo>
                  <a:pt x="0" y="1959479"/>
                </a:lnTo>
                <a:lnTo>
                  <a:pt x="13970" y="1959372"/>
                </a:lnTo>
                <a:lnTo>
                  <a:pt x="13970" y="0"/>
                </a:lnTo>
                <a:close/>
              </a:path>
            </a:pathLst>
          </a:custGeom>
          <a:solidFill>
            <a:srgbClr val="E19744"/>
          </a:solidFill>
        </p:spPr>
        <p:txBody>
          <a:bodyPr wrap="square" lIns="0" tIns="0" rIns="0" bIns="0" rtlCol="0"/>
          <a:lstStyle/>
          <a:p>
            <a:endParaRPr/>
          </a:p>
        </p:txBody>
      </p:sp>
      <p:sp>
        <p:nvSpPr>
          <p:cNvPr id="138" name="bg object 138"/>
          <p:cNvSpPr/>
          <p:nvPr/>
        </p:nvSpPr>
        <p:spPr>
          <a:xfrm>
            <a:off x="8992870" y="4877608"/>
            <a:ext cx="13970" cy="1972945"/>
          </a:xfrm>
          <a:custGeom>
            <a:avLst/>
            <a:gdLst/>
            <a:ahLst/>
            <a:cxnLst/>
            <a:rect l="l" t="t" r="r" b="b"/>
            <a:pathLst>
              <a:path w="13970" h="1972945">
                <a:moveTo>
                  <a:pt x="13970" y="0"/>
                </a:moveTo>
                <a:lnTo>
                  <a:pt x="0" y="14605"/>
                </a:lnTo>
                <a:lnTo>
                  <a:pt x="0" y="1972659"/>
                </a:lnTo>
                <a:lnTo>
                  <a:pt x="13970" y="1972552"/>
                </a:lnTo>
                <a:lnTo>
                  <a:pt x="13970" y="0"/>
                </a:lnTo>
                <a:close/>
              </a:path>
            </a:pathLst>
          </a:custGeom>
          <a:solidFill>
            <a:srgbClr val="E19644"/>
          </a:solidFill>
        </p:spPr>
        <p:txBody>
          <a:bodyPr wrap="square" lIns="0" tIns="0" rIns="0" bIns="0" rtlCol="0"/>
          <a:lstStyle/>
          <a:p>
            <a:endParaRPr/>
          </a:p>
        </p:txBody>
      </p:sp>
      <p:sp>
        <p:nvSpPr>
          <p:cNvPr id="139" name="bg object 139"/>
          <p:cNvSpPr/>
          <p:nvPr/>
        </p:nvSpPr>
        <p:spPr>
          <a:xfrm>
            <a:off x="9005570" y="4864331"/>
            <a:ext cx="13970" cy="1986280"/>
          </a:xfrm>
          <a:custGeom>
            <a:avLst/>
            <a:gdLst/>
            <a:ahLst/>
            <a:cxnLst/>
            <a:rect l="l" t="t" r="r" b="b"/>
            <a:pathLst>
              <a:path w="13970" h="1986279">
                <a:moveTo>
                  <a:pt x="13970" y="0"/>
                </a:moveTo>
                <a:lnTo>
                  <a:pt x="0" y="14605"/>
                </a:lnTo>
                <a:lnTo>
                  <a:pt x="0" y="1985839"/>
                </a:lnTo>
                <a:lnTo>
                  <a:pt x="13970" y="1985732"/>
                </a:lnTo>
                <a:lnTo>
                  <a:pt x="13970" y="0"/>
                </a:lnTo>
                <a:close/>
              </a:path>
            </a:pathLst>
          </a:custGeom>
          <a:solidFill>
            <a:srgbClr val="E19543"/>
          </a:solidFill>
        </p:spPr>
        <p:txBody>
          <a:bodyPr wrap="square" lIns="0" tIns="0" rIns="0" bIns="0" rtlCol="0"/>
          <a:lstStyle/>
          <a:p>
            <a:endParaRPr/>
          </a:p>
        </p:txBody>
      </p:sp>
      <p:sp>
        <p:nvSpPr>
          <p:cNvPr id="140" name="bg object 140"/>
          <p:cNvSpPr/>
          <p:nvPr/>
        </p:nvSpPr>
        <p:spPr>
          <a:xfrm>
            <a:off x="9018270" y="4859020"/>
            <a:ext cx="13970" cy="1991360"/>
          </a:xfrm>
          <a:custGeom>
            <a:avLst/>
            <a:gdLst/>
            <a:ahLst/>
            <a:cxnLst/>
            <a:rect l="l" t="t" r="r" b="b"/>
            <a:pathLst>
              <a:path w="13970" h="1991359">
                <a:moveTo>
                  <a:pt x="6350" y="0"/>
                </a:moveTo>
                <a:lnTo>
                  <a:pt x="0" y="6638"/>
                </a:lnTo>
                <a:lnTo>
                  <a:pt x="0" y="1991052"/>
                </a:lnTo>
                <a:lnTo>
                  <a:pt x="13970" y="1990945"/>
                </a:lnTo>
                <a:lnTo>
                  <a:pt x="13970" y="1621"/>
                </a:lnTo>
                <a:lnTo>
                  <a:pt x="6350" y="0"/>
                </a:lnTo>
                <a:close/>
              </a:path>
            </a:pathLst>
          </a:custGeom>
          <a:solidFill>
            <a:srgbClr val="E09443"/>
          </a:solidFill>
        </p:spPr>
        <p:txBody>
          <a:bodyPr wrap="square" lIns="0" tIns="0" rIns="0" bIns="0" rtlCol="0"/>
          <a:lstStyle/>
          <a:p>
            <a:endParaRPr/>
          </a:p>
        </p:txBody>
      </p:sp>
      <p:sp>
        <p:nvSpPr>
          <p:cNvPr id="141" name="bg object 141"/>
          <p:cNvSpPr/>
          <p:nvPr/>
        </p:nvSpPr>
        <p:spPr>
          <a:xfrm>
            <a:off x="9030970" y="4860371"/>
            <a:ext cx="13970" cy="1990089"/>
          </a:xfrm>
          <a:custGeom>
            <a:avLst/>
            <a:gdLst/>
            <a:ahLst/>
            <a:cxnLst/>
            <a:rect l="l" t="t" r="r" b="b"/>
            <a:pathLst>
              <a:path w="13970" h="1990090">
                <a:moveTo>
                  <a:pt x="0" y="0"/>
                </a:moveTo>
                <a:lnTo>
                  <a:pt x="0" y="1989604"/>
                </a:lnTo>
                <a:lnTo>
                  <a:pt x="13970" y="1989497"/>
                </a:lnTo>
                <a:lnTo>
                  <a:pt x="13970" y="2972"/>
                </a:lnTo>
                <a:lnTo>
                  <a:pt x="0" y="0"/>
                </a:lnTo>
                <a:close/>
              </a:path>
            </a:pathLst>
          </a:custGeom>
          <a:solidFill>
            <a:srgbClr val="E09342"/>
          </a:solidFill>
        </p:spPr>
        <p:txBody>
          <a:bodyPr wrap="square" lIns="0" tIns="0" rIns="0" bIns="0" rtlCol="0"/>
          <a:lstStyle/>
          <a:p>
            <a:endParaRPr/>
          </a:p>
        </p:txBody>
      </p:sp>
      <p:sp>
        <p:nvSpPr>
          <p:cNvPr id="142" name="bg object 142"/>
          <p:cNvSpPr/>
          <p:nvPr/>
        </p:nvSpPr>
        <p:spPr>
          <a:xfrm>
            <a:off x="9043670" y="4863073"/>
            <a:ext cx="15240" cy="1986914"/>
          </a:xfrm>
          <a:custGeom>
            <a:avLst/>
            <a:gdLst/>
            <a:ahLst/>
            <a:cxnLst/>
            <a:rect l="l" t="t" r="r" b="b"/>
            <a:pathLst>
              <a:path w="15240" h="1986915">
                <a:moveTo>
                  <a:pt x="0" y="0"/>
                </a:moveTo>
                <a:lnTo>
                  <a:pt x="0" y="1986805"/>
                </a:lnTo>
                <a:lnTo>
                  <a:pt x="15239" y="1986688"/>
                </a:lnTo>
                <a:lnTo>
                  <a:pt x="15239" y="3242"/>
                </a:lnTo>
                <a:lnTo>
                  <a:pt x="0" y="0"/>
                </a:lnTo>
                <a:close/>
              </a:path>
            </a:pathLst>
          </a:custGeom>
          <a:solidFill>
            <a:srgbClr val="DF9242"/>
          </a:solidFill>
        </p:spPr>
        <p:txBody>
          <a:bodyPr wrap="square" lIns="0" tIns="0" rIns="0" bIns="0" rtlCol="0"/>
          <a:lstStyle/>
          <a:p>
            <a:endParaRPr/>
          </a:p>
        </p:txBody>
      </p:sp>
      <p:sp>
        <p:nvSpPr>
          <p:cNvPr id="143" name="bg object 143"/>
          <p:cNvSpPr/>
          <p:nvPr/>
        </p:nvSpPr>
        <p:spPr>
          <a:xfrm>
            <a:off x="9057639" y="4866045"/>
            <a:ext cx="12700" cy="1983739"/>
          </a:xfrm>
          <a:custGeom>
            <a:avLst/>
            <a:gdLst/>
            <a:ahLst/>
            <a:cxnLst/>
            <a:rect l="l" t="t" r="r" b="b"/>
            <a:pathLst>
              <a:path w="12700" h="1983740">
                <a:moveTo>
                  <a:pt x="0" y="0"/>
                </a:moveTo>
                <a:lnTo>
                  <a:pt x="0" y="1983725"/>
                </a:lnTo>
                <a:lnTo>
                  <a:pt x="12700" y="1983628"/>
                </a:lnTo>
                <a:lnTo>
                  <a:pt x="12700" y="2702"/>
                </a:lnTo>
                <a:lnTo>
                  <a:pt x="0" y="0"/>
                </a:lnTo>
                <a:close/>
              </a:path>
            </a:pathLst>
          </a:custGeom>
          <a:solidFill>
            <a:srgbClr val="DF9141"/>
          </a:solidFill>
        </p:spPr>
        <p:txBody>
          <a:bodyPr wrap="square" lIns="0" tIns="0" rIns="0" bIns="0" rtlCol="0"/>
          <a:lstStyle/>
          <a:p>
            <a:endParaRPr/>
          </a:p>
        </p:txBody>
      </p:sp>
      <p:sp>
        <p:nvSpPr>
          <p:cNvPr id="144" name="bg object 144"/>
          <p:cNvSpPr/>
          <p:nvPr/>
        </p:nvSpPr>
        <p:spPr>
          <a:xfrm>
            <a:off x="9070339" y="4868747"/>
            <a:ext cx="13970" cy="1981200"/>
          </a:xfrm>
          <a:custGeom>
            <a:avLst/>
            <a:gdLst/>
            <a:ahLst/>
            <a:cxnLst/>
            <a:rect l="l" t="t" r="r" b="b"/>
            <a:pathLst>
              <a:path w="13970" h="1981200">
                <a:moveTo>
                  <a:pt x="0" y="0"/>
                </a:moveTo>
                <a:lnTo>
                  <a:pt x="0" y="1980926"/>
                </a:lnTo>
                <a:lnTo>
                  <a:pt x="13969" y="1980819"/>
                </a:lnTo>
                <a:lnTo>
                  <a:pt x="13969" y="2972"/>
                </a:lnTo>
                <a:lnTo>
                  <a:pt x="0" y="0"/>
                </a:lnTo>
                <a:close/>
              </a:path>
            </a:pathLst>
          </a:custGeom>
          <a:solidFill>
            <a:srgbClr val="DF9041"/>
          </a:solidFill>
        </p:spPr>
        <p:txBody>
          <a:bodyPr wrap="square" lIns="0" tIns="0" rIns="0" bIns="0" rtlCol="0"/>
          <a:lstStyle/>
          <a:p>
            <a:endParaRPr/>
          </a:p>
        </p:txBody>
      </p:sp>
      <p:sp>
        <p:nvSpPr>
          <p:cNvPr id="145" name="bg object 145"/>
          <p:cNvSpPr/>
          <p:nvPr/>
        </p:nvSpPr>
        <p:spPr>
          <a:xfrm>
            <a:off x="9083039" y="4871449"/>
            <a:ext cx="13970" cy="1978660"/>
          </a:xfrm>
          <a:custGeom>
            <a:avLst/>
            <a:gdLst/>
            <a:ahLst/>
            <a:cxnLst/>
            <a:rect l="l" t="t" r="r" b="b"/>
            <a:pathLst>
              <a:path w="13970" h="1978659">
                <a:moveTo>
                  <a:pt x="0" y="0"/>
                </a:moveTo>
                <a:lnTo>
                  <a:pt x="0" y="1978127"/>
                </a:lnTo>
                <a:lnTo>
                  <a:pt x="13969" y="1978020"/>
                </a:lnTo>
                <a:lnTo>
                  <a:pt x="13969" y="2972"/>
                </a:lnTo>
                <a:lnTo>
                  <a:pt x="0" y="0"/>
                </a:lnTo>
                <a:close/>
              </a:path>
            </a:pathLst>
          </a:custGeom>
          <a:solidFill>
            <a:srgbClr val="DE8F40"/>
          </a:solidFill>
        </p:spPr>
        <p:txBody>
          <a:bodyPr wrap="square" lIns="0" tIns="0" rIns="0" bIns="0" rtlCol="0"/>
          <a:lstStyle/>
          <a:p>
            <a:endParaRPr/>
          </a:p>
        </p:txBody>
      </p:sp>
      <p:sp>
        <p:nvSpPr>
          <p:cNvPr id="146" name="bg object 146"/>
          <p:cNvSpPr/>
          <p:nvPr/>
        </p:nvSpPr>
        <p:spPr>
          <a:xfrm>
            <a:off x="9095739" y="4874151"/>
            <a:ext cx="13970" cy="1975485"/>
          </a:xfrm>
          <a:custGeom>
            <a:avLst/>
            <a:gdLst/>
            <a:ahLst/>
            <a:cxnLst/>
            <a:rect l="l" t="t" r="r" b="b"/>
            <a:pathLst>
              <a:path w="13970" h="1975484">
                <a:moveTo>
                  <a:pt x="0" y="0"/>
                </a:moveTo>
                <a:lnTo>
                  <a:pt x="0" y="1975327"/>
                </a:lnTo>
                <a:lnTo>
                  <a:pt x="13969" y="1975220"/>
                </a:lnTo>
                <a:lnTo>
                  <a:pt x="13969" y="2972"/>
                </a:lnTo>
                <a:lnTo>
                  <a:pt x="0" y="0"/>
                </a:lnTo>
                <a:close/>
              </a:path>
            </a:pathLst>
          </a:custGeom>
          <a:solidFill>
            <a:srgbClr val="DE8E40"/>
          </a:solidFill>
        </p:spPr>
        <p:txBody>
          <a:bodyPr wrap="square" lIns="0" tIns="0" rIns="0" bIns="0" rtlCol="0"/>
          <a:lstStyle/>
          <a:p>
            <a:endParaRPr/>
          </a:p>
        </p:txBody>
      </p:sp>
      <p:sp>
        <p:nvSpPr>
          <p:cNvPr id="147" name="bg object 147"/>
          <p:cNvSpPr/>
          <p:nvPr/>
        </p:nvSpPr>
        <p:spPr>
          <a:xfrm>
            <a:off x="9108439" y="4876853"/>
            <a:ext cx="13970" cy="1972945"/>
          </a:xfrm>
          <a:custGeom>
            <a:avLst/>
            <a:gdLst/>
            <a:ahLst/>
            <a:cxnLst/>
            <a:rect l="l" t="t" r="r" b="b"/>
            <a:pathLst>
              <a:path w="13970" h="1972945">
                <a:moveTo>
                  <a:pt x="0" y="0"/>
                </a:moveTo>
                <a:lnTo>
                  <a:pt x="0" y="1972528"/>
                </a:lnTo>
                <a:lnTo>
                  <a:pt x="13969" y="1972421"/>
                </a:lnTo>
                <a:lnTo>
                  <a:pt x="13969" y="2972"/>
                </a:lnTo>
                <a:lnTo>
                  <a:pt x="0" y="0"/>
                </a:lnTo>
                <a:close/>
              </a:path>
            </a:pathLst>
          </a:custGeom>
          <a:solidFill>
            <a:srgbClr val="DD8D40"/>
          </a:solidFill>
        </p:spPr>
        <p:txBody>
          <a:bodyPr wrap="square" lIns="0" tIns="0" rIns="0" bIns="0" rtlCol="0"/>
          <a:lstStyle/>
          <a:p>
            <a:endParaRPr/>
          </a:p>
        </p:txBody>
      </p:sp>
      <p:sp>
        <p:nvSpPr>
          <p:cNvPr id="148" name="bg object 148"/>
          <p:cNvSpPr/>
          <p:nvPr/>
        </p:nvSpPr>
        <p:spPr>
          <a:xfrm>
            <a:off x="9121139" y="4879556"/>
            <a:ext cx="13970" cy="1969770"/>
          </a:xfrm>
          <a:custGeom>
            <a:avLst/>
            <a:gdLst/>
            <a:ahLst/>
            <a:cxnLst/>
            <a:rect l="l" t="t" r="r" b="b"/>
            <a:pathLst>
              <a:path w="13970" h="1969770">
                <a:moveTo>
                  <a:pt x="0" y="0"/>
                </a:moveTo>
                <a:lnTo>
                  <a:pt x="0" y="1969728"/>
                </a:lnTo>
                <a:lnTo>
                  <a:pt x="13969" y="1969621"/>
                </a:lnTo>
                <a:lnTo>
                  <a:pt x="13969" y="2972"/>
                </a:lnTo>
                <a:lnTo>
                  <a:pt x="0" y="0"/>
                </a:lnTo>
                <a:close/>
              </a:path>
            </a:pathLst>
          </a:custGeom>
          <a:solidFill>
            <a:srgbClr val="DD8C3F"/>
          </a:solidFill>
        </p:spPr>
        <p:txBody>
          <a:bodyPr wrap="square" lIns="0" tIns="0" rIns="0" bIns="0" rtlCol="0"/>
          <a:lstStyle/>
          <a:p>
            <a:endParaRPr/>
          </a:p>
        </p:txBody>
      </p:sp>
      <p:sp>
        <p:nvSpPr>
          <p:cNvPr id="149" name="bg object 149"/>
          <p:cNvSpPr/>
          <p:nvPr/>
        </p:nvSpPr>
        <p:spPr>
          <a:xfrm>
            <a:off x="9133839" y="4882258"/>
            <a:ext cx="10160" cy="1967230"/>
          </a:xfrm>
          <a:custGeom>
            <a:avLst/>
            <a:gdLst/>
            <a:ahLst/>
            <a:cxnLst/>
            <a:rect l="l" t="t" r="r" b="b"/>
            <a:pathLst>
              <a:path w="10159" h="1967229">
                <a:moveTo>
                  <a:pt x="0" y="0"/>
                </a:moveTo>
                <a:lnTo>
                  <a:pt x="0" y="1966929"/>
                </a:lnTo>
                <a:lnTo>
                  <a:pt x="10159" y="1966851"/>
                </a:lnTo>
                <a:lnTo>
                  <a:pt x="10159" y="2161"/>
                </a:lnTo>
                <a:lnTo>
                  <a:pt x="0" y="0"/>
                </a:lnTo>
                <a:close/>
              </a:path>
            </a:pathLst>
          </a:custGeom>
          <a:solidFill>
            <a:srgbClr val="DD8B3F"/>
          </a:solidFill>
        </p:spPr>
        <p:txBody>
          <a:bodyPr wrap="square" lIns="0" tIns="0" rIns="0" bIns="0" rtlCol="0"/>
          <a:lstStyle/>
          <a:p>
            <a:endParaRPr/>
          </a:p>
        </p:txBody>
      </p:sp>
      <p:sp>
        <p:nvSpPr>
          <p:cNvPr id="150" name="bg object 150"/>
          <p:cNvSpPr/>
          <p:nvPr/>
        </p:nvSpPr>
        <p:spPr>
          <a:xfrm>
            <a:off x="7954010" y="4918221"/>
            <a:ext cx="7620" cy="1892300"/>
          </a:xfrm>
          <a:custGeom>
            <a:avLst/>
            <a:gdLst/>
            <a:ahLst/>
            <a:cxnLst/>
            <a:rect l="l" t="t" r="r" b="b"/>
            <a:pathLst>
              <a:path w="7620" h="1892300">
                <a:moveTo>
                  <a:pt x="7620" y="0"/>
                </a:moveTo>
                <a:lnTo>
                  <a:pt x="5080" y="1758"/>
                </a:lnTo>
                <a:lnTo>
                  <a:pt x="0" y="4298"/>
                </a:lnTo>
                <a:lnTo>
                  <a:pt x="0" y="36302"/>
                </a:lnTo>
                <a:lnTo>
                  <a:pt x="2540" y="37318"/>
                </a:lnTo>
                <a:lnTo>
                  <a:pt x="7620" y="37318"/>
                </a:lnTo>
                <a:lnTo>
                  <a:pt x="7620" y="0"/>
                </a:lnTo>
                <a:close/>
              </a:path>
              <a:path w="7620" h="1892300">
                <a:moveTo>
                  <a:pt x="7620" y="1888343"/>
                </a:moveTo>
                <a:lnTo>
                  <a:pt x="6350" y="1888978"/>
                </a:lnTo>
                <a:lnTo>
                  <a:pt x="6350" y="1891518"/>
                </a:lnTo>
                <a:lnTo>
                  <a:pt x="7620" y="1892153"/>
                </a:lnTo>
                <a:lnTo>
                  <a:pt x="7620" y="1888343"/>
                </a:lnTo>
                <a:close/>
              </a:path>
            </a:pathLst>
          </a:custGeom>
          <a:solidFill>
            <a:srgbClr val="39533B"/>
          </a:solidFill>
        </p:spPr>
        <p:txBody>
          <a:bodyPr wrap="square" lIns="0" tIns="0" rIns="0" bIns="0" rtlCol="0"/>
          <a:lstStyle/>
          <a:p>
            <a:endParaRPr/>
          </a:p>
        </p:txBody>
      </p:sp>
      <p:sp>
        <p:nvSpPr>
          <p:cNvPr id="151" name="bg object 151"/>
          <p:cNvSpPr/>
          <p:nvPr/>
        </p:nvSpPr>
        <p:spPr>
          <a:xfrm>
            <a:off x="7961629" y="4913825"/>
            <a:ext cx="6350" cy="1900555"/>
          </a:xfrm>
          <a:custGeom>
            <a:avLst/>
            <a:gdLst/>
            <a:ahLst/>
            <a:cxnLst/>
            <a:rect l="l" t="t" r="r" b="b"/>
            <a:pathLst>
              <a:path w="6350" h="1900554">
                <a:moveTo>
                  <a:pt x="6350" y="1891963"/>
                </a:moveTo>
                <a:lnTo>
                  <a:pt x="5079" y="1892104"/>
                </a:lnTo>
                <a:lnTo>
                  <a:pt x="1270" y="1892104"/>
                </a:lnTo>
                <a:lnTo>
                  <a:pt x="0" y="1892739"/>
                </a:lnTo>
                <a:lnTo>
                  <a:pt x="0" y="1896549"/>
                </a:lnTo>
                <a:lnTo>
                  <a:pt x="1270" y="1897184"/>
                </a:lnTo>
                <a:lnTo>
                  <a:pt x="2540" y="1898454"/>
                </a:lnTo>
                <a:lnTo>
                  <a:pt x="5079" y="1899724"/>
                </a:lnTo>
                <a:lnTo>
                  <a:pt x="6350" y="1900268"/>
                </a:lnTo>
                <a:lnTo>
                  <a:pt x="6350" y="1891963"/>
                </a:lnTo>
                <a:close/>
              </a:path>
              <a:path w="6350" h="1900554">
                <a:moveTo>
                  <a:pt x="6350" y="0"/>
                </a:moveTo>
                <a:lnTo>
                  <a:pt x="0" y="4396"/>
                </a:lnTo>
                <a:lnTo>
                  <a:pt x="0" y="41714"/>
                </a:lnTo>
                <a:lnTo>
                  <a:pt x="6350" y="41714"/>
                </a:lnTo>
                <a:lnTo>
                  <a:pt x="6350" y="0"/>
                </a:lnTo>
                <a:close/>
              </a:path>
            </a:pathLst>
          </a:custGeom>
          <a:solidFill>
            <a:srgbClr val="3A543C"/>
          </a:solidFill>
        </p:spPr>
        <p:txBody>
          <a:bodyPr wrap="square" lIns="0" tIns="0" rIns="0" bIns="0" rtlCol="0"/>
          <a:lstStyle/>
          <a:p>
            <a:endParaRPr/>
          </a:p>
        </p:txBody>
      </p:sp>
      <p:sp>
        <p:nvSpPr>
          <p:cNvPr id="152" name="bg object 152"/>
          <p:cNvSpPr/>
          <p:nvPr/>
        </p:nvSpPr>
        <p:spPr>
          <a:xfrm>
            <a:off x="7967979" y="4908550"/>
            <a:ext cx="7620" cy="1908810"/>
          </a:xfrm>
          <a:custGeom>
            <a:avLst/>
            <a:gdLst/>
            <a:ahLst/>
            <a:cxnLst/>
            <a:rect l="l" t="t" r="r" b="b"/>
            <a:pathLst>
              <a:path w="7620" h="1908809">
                <a:moveTo>
                  <a:pt x="7620" y="1896392"/>
                </a:moveTo>
                <a:lnTo>
                  <a:pt x="0" y="1897238"/>
                </a:lnTo>
                <a:lnTo>
                  <a:pt x="0" y="1905544"/>
                </a:lnTo>
                <a:lnTo>
                  <a:pt x="7620" y="1908810"/>
                </a:lnTo>
                <a:lnTo>
                  <a:pt x="7620" y="1896392"/>
                </a:lnTo>
                <a:close/>
              </a:path>
              <a:path w="7620" h="1908809">
                <a:moveTo>
                  <a:pt x="7620" y="0"/>
                </a:moveTo>
                <a:lnTo>
                  <a:pt x="0" y="5275"/>
                </a:lnTo>
                <a:lnTo>
                  <a:pt x="0" y="46989"/>
                </a:lnTo>
                <a:lnTo>
                  <a:pt x="7620" y="46989"/>
                </a:lnTo>
                <a:lnTo>
                  <a:pt x="7620" y="0"/>
                </a:lnTo>
                <a:close/>
              </a:path>
            </a:pathLst>
          </a:custGeom>
          <a:solidFill>
            <a:srgbClr val="3A553C"/>
          </a:solidFill>
        </p:spPr>
        <p:txBody>
          <a:bodyPr wrap="square" lIns="0" tIns="0" rIns="0" bIns="0" rtlCol="0"/>
          <a:lstStyle/>
          <a:p>
            <a:endParaRPr/>
          </a:p>
        </p:txBody>
      </p:sp>
      <p:sp>
        <p:nvSpPr>
          <p:cNvPr id="153" name="bg object 153"/>
          <p:cNvSpPr/>
          <p:nvPr/>
        </p:nvSpPr>
        <p:spPr>
          <a:xfrm>
            <a:off x="7975599" y="4901882"/>
            <a:ext cx="7620" cy="1917700"/>
          </a:xfrm>
          <a:custGeom>
            <a:avLst/>
            <a:gdLst/>
            <a:ahLst/>
            <a:cxnLst/>
            <a:rect l="l" t="t" r="r" b="b"/>
            <a:pathLst>
              <a:path w="7620" h="1917700">
                <a:moveTo>
                  <a:pt x="7620" y="1902213"/>
                </a:moveTo>
                <a:lnTo>
                  <a:pt x="0" y="1903059"/>
                </a:lnTo>
                <a:lnTo>
                  <a:pt x="0" y="1915477"/>
                </a:lnTo>
                <a:lnTo>
                  <a:pt x="7620" y="1917382"/>
                </a:lnTo>
                <a:lnTo>
                  <a:pt x="7620" y="1902213"/>
                </a:lnTo>
                <a:close/>
              </a:path>
              <a:path w="7620" h="1917700">
                <a:moveTo>
                  <a:pt x="7620" y="0"/>
                </a:moveTo>
                <a:lnTo>
                  <a:pt x="0" y="6667"/>
                </a:lnTo>
                <a:lnTo>
                  <a:pt x="0" y="53657"/>
                </a:lnTo>
                <a:lnTo>
                  <a:pt x="7620" y="53657"/>
                </a:lnTo>
                <a:lnTo>
                  <a:pt x="7620" y="0"/>
                </a:lnTo>
                <a:close/>
              </a:path>
            </a:pathLst>
          </a:custGeom>
          <a:solidFill>
            <a:srgbClr val="3B563D"/>
          </a:solidFill>
        </p:spPr>
        <p:txBody>
          <a:bodyPr wrap="square" lIns="0" tIns="0" rIns="0" bIns="0" rtlCol="0"/>
          <a:lstStyle/>
          <a:p>
            <a:endParaRPr/>
          </a:p>
        </p:txBody>
      </p:sp>
      <p:sp>
        <p:nvSpPr>
          <p:cNvPr id="154" name="bg object 154"/>
          <p:cNvSpPr/>
          <p:nvPr/>
        </p:nvSpPr>
        <p:spPr>
          <a:xfrm>
            <a:off x="7983220" y="4895850"/>
            <a:ext cx="6350" cy="1925320"/>
          </a:xfrm>
          <a:custGeom>
            <a:avLst/>
            <a:gdLst/>
            <a:ahLst/>
            <a:cxnLst/>
            <a:rect l="l" t="t" r="r" b="b"/>
            <a:pathLst>
              <a:path w="6350" h="1925320">
                <a:moveTo>
                  <a:pt x="6350" y="1907540"/>
                </a:moveTo>
                <a:lnTo>
                  <a:pt x="0" y="1908245"/>
                </a:lnTo>
                <a:lnTo>
                  <a:pt x="0" y="1923415"/>
                </a:lnTo>
                <a:lnTo>
                  <a:pt x="6350" y="1925002"/>
                </a:lnTo>
                <a:lnTo>
                  <a:pt x="6350" y="1907540"/>
                </a:lnTo>
                <a:close/>
              </a:path>
              <a:path w="6350" h="1925320">
                <a:moveTo>
                  <a:pt x="6350" y="0"/>
                </a:moveTo>
                <a:lnTo>
                  <a:pt x="2539" y="3810"/>
                </a:lnTo>
                <a:lnTo>
                  <a:pt x="0" y="6032"/>
                </a:lnTo>
                <a:lnTo>
                  <a:pt x="0" y="59689"/>
                </a:lnTo>
                <a:lnTo>
                  <a:pt x="1270" y="59689"/>
                </a:lnTo>
                <a:lnTo>
                  <a:pt x="6350" y="59827"/>
                </a:lnTo>
                <a:lnTo>
                  <a:pt x="6350" y="0"/>
                </a:lnTo>
                <a:close/>
              </a:path>
            </a:pathLst>
          </a:custGeom>
          <a:solidFill>
            <a:srgbClr val="3C573E"/>
          </a:solidFill>
        </p:spPr>
        <p:txBody>
          <a:bodyPr wrap="square" lIns="0" tIns="0" rIns="0" bIns="0" rtlCol="0"/>
          <a:lstStyle/>
          <a:p>
            <a:endParaRPr/>
          </a:p>
        </p:txBody>
      </p:sp>
      <p:sp>
        <p:nvSpPr>
          <p:cNvPr id="155" name="bg object 155"/>
          <p:cNvSpPr/>
          <p:nvPr/>
        </p:nvSpPr>
        <p:spPr>
          <a:xfrm>
            <a:off x="7989570" y="4888371"/>
            <a:ext cx="7620" cy="1934845"/>
          </a:xfrm>
          <a:custGeom>
            <a:avLst/>
            <a:gdLst/>
            <a:ahLst/>
            <a:cxnLst/>
            <a:rect l="l" t="t" r="r" b="b"/>
            <a:pathLst>
              <a:path w="7620" h="1934845">
                <a:moveTo>
                  <a:pt x="7620" y="1914172"/>
                </a:moveTo>
                <a:lnTo>
                  <a:pt x="0" y="1915018"/>
                </a:lnTo>
                <a:lnTo>
                  <a:pt x="0" y="1932481"/>
                </a:lnTo>
                <a:lnTo>
                  <a:pt x="7620" y="1934386"/>
                </a:lnTo>
                <a:lnTo>
                  <a:pt x="7620" y="1914172"/>
                </a:lnTo>
                <a:close/>
              </a:path>
              <a:path w="7620" h="1934845">
                <a:moveTo>
                  <a:pt x="7620" y="0"/>
                </a:moveTo>
                <a:lnTo>
                  <a:pt x="6350" y="1128"/>
                </a:lnTo>
                <a:lnTo>
                  <a:pt x="0" y="7478"/>
                </a:lnTo>
                <a:lnTo>
                  <a:pt x="0" y="67306"/>
                </a:lnTo>
                <a:lnTo>
                  <a:pt x="7620" y="67512"/>
                </a:lnTo>
                <a:lnTo>
                  <a:pt x="7620" y="0"/>
                </a:lnTo>
                <a:close/>
              </a:path>
            </a:pathLst>
          </a:custGeom>
          <a:solidFill>
            <a:srgbClr val="3D583F"/>
          </a:solidFill>
        </p:spPr>
        <p:txBody>
          <a:bodyPr wrap="square" lIns="0" tIns="0" rIns="0" bIns="0" rtlCol="0"/>
          <a:lstStyle/>
          <a:p>
            <a:endParaRPr/>
          </a:p>
        </p:txBody>
      </p:sp>
      <p:sp>
        <p:nvSpPr>
          <p:cNvPr id="156" name="bg object 156"/>
          <p:cNvSpPr/>
          <p:nvPr/>
        </p:nvSpPr>
        <p:spPr>
          <a:xfrm>
            <a:off x="7997189" y="4881597"/>
            <a:ext cx="7620" cy="1943100"/>
          </a:xfrm>
          <a:custGeom>
            <a:avLst/>
            <a:gdLst/>
            <a:ahLst/>
            <a:cxnLst/>
            <a:rect l="l" t="t" r="r" b="b"/>
            <a:pathLst>
              <a:path w="7620" h="1943100">
                <a:moveTo>
                  <a:pt x="7619" y="1919796"/>
                </a:moveTo>
                <a:lnTo>
                  <a:pt x="3809" y="1920522"/>
                </a:lnTo>
                <a:lnTo>
                  <a:pt x="0" y="1920945"/>
                </a:lnTo>
                <a:lnTo>
                  <a:pt x="0" y="1941159"/>
                </a:lnTo>
                <a:lnTo>
                  <a:pt x="3809" y="1942112"/>
                </a:lnTo>
                <a:lnTo>
                  <a:pt x="7619" y="1942874"/>
                </a:lnTo>
                <a:lnTo>
                  <a:pt x="7619" y="1919796"/>
                </a:lnTo>
                <a:close/>
              </a:path>
              <a:path w="7620" h="1943100">
                <a:moveTo>
                  <a:pt x="7619" y="0"/>
                </a:moveTo>
                <a:lnTo>
                  <a:pt x="0" y="6773"/>
                </a:lnTo>
                <a:lnTo>
                  <a:pt x="0" y="74285"/>
                </a:lnTo>
                <a:lnTo>
                  <a:pt x="7619" y="74491"/>
                </a:lnTo>
                <a:lnTo>
                  <a:pt x="7619" y="0"/>
                </a:lnTo>
                <a:close/>
              </a:path>
            </a:pathLst>
          </a:custGeom>
          <a:solidFill>
            <a:srgbClr val="3D5A40"/>
          </a:solidFill>
        </p:spPr>
        <p:txBody>
          <a:bodyPr wrap="square" lIns="0" tIns="0" rIns="0" bIns="0" rtlCol="0"/>
          <a:lstStyle/>
          <a:p>
            <a:endParaRPr/>
          </a:p>
        </p:txBody>
      </p:sp>
      <p:sp>
        <p:nvSpPr>
          <p:cNvPr id="157" name="bg object 157"/>
          <p:cNvSpPr/>
          <p:nvPr/>
        </p:nvSpPr>
        <p:spPr>
          <a:xfrm>
            <a:off x="8004810" y="4873244"/>
            <a:ext cx="7620" cy="1953260"/>
          </a:xfrm>
          <a:custGeom>
            <a:avLst/>
            <a:gdLst/>
            <a:ahLst/>
            <a:cxnLst/>
            <a:rect l="l" t="t" r="r" b="b"/>
            <a:pathLst>
              <a:path w="7620" h="1953259">
                <a:moveTo>
                  <a:pt x="7620" y="1926698"/>
                </a:moveTo>
                <a:lnTo>
                  <a:pt x="0" y="1928150"/>
                </a:lnTo>
                <a:lnTo>
                  <a:pt x="0" y="1951227"/>
                </a:lnTo>
                <a:lnTo>
                  <a:pt x="7620" y="1952751"/>
                </a:lnTo>
                <a:lnTo>
                  <a:pt x="7620" y="1926698"/>
                </a:lnTo>
                <a:close/>
              </a:path>
              <a:path w="7620" h="1953259">
                <a:moveTo>
                  <a:pt x="7620" y="0"/>
                </a:moveTo>
                <a:lnTo>
                  <a:pt x="2540" y="6095"/>
                </a:lnTo>
                <a:lnTo>
                  <a:pt x="0" y="8353"/>
                </a:lnTo>
                <a:lnTo>
                  <a:pt x="0" y="82845"/>
                </a:lnTo>
                <a:lnTo>
                  <a:pt x="7620" y="83051"/>
                </a:lnTo>
                <a:lnTo>
                  <a:pt x="7620" y="0"/>
                </a:lnTo>
                <a:close/>
              </a:path>
            </a:pathLst>
          </a:custGeom>
          <a:solidFill>
            <a:srgbClr val="3E5B40"/>
          </a:solidFill>
        </p:spPr>
        <p:txBody>
          <a:bodyPr wrap="square" lIns="0" tIns="0" rIns="0" bIns="0" rtlCol="0"/>
          <a:lstStyle/>
          <a:p>
            <a:endParaRPr/>
          </a:p>
        </p:txBody>
      </p:sp>
      <p:sp>
        <p:nvSpPr>
          <p:cNvPr id="158" name="bg object 158"/>
          <p:cNvSpPr/>
          <p:nvPr/>
        </p:nvSpPr>
        <p:spPr>
          <a:xfrm>
            <a:off x="8011160" y="4865636"/>
            <a:ext cx="7620" cy="1962150"/>
          </a:xfrm>
          <a:custGeom>
            <a:avLst/>
            <a:gdLst/>
            <a:ahLst/>
            <a:cxnLst/>
            <a:rect l="l" t="t" r="r" b="b"/>
            <a:pathLst>
              <a:path w="7620" h="1962150">
                <a:moveTo>
                  <a:pt x="7620" y="1933105"/>
                </a:moveTo>
                <a:lnTo>
                  <a:pt x="0" y="1934552"/>
                </a:lnTo>
                <a:lnTo>
                  <a:pt x="0" y="1960105"/>
                </a:lnTo>
                <a:lnTo>
                  <a:pt x="7620" y="1961629"/>
                </a:lnTo>
                <a:lnTo>
                  <a:pt x="7620" y="1933105"/>
                </a:lnTo>
                <a:close/>
              </a:path>
              <a:path w="7620" h="1962150">
                <a:moveTo>
                  <a:pt x="7620" y="0"/>
                </a:moveTo>
                <a:lnTo>
                  <a:pt x="0" y="9144"/>
                </a:lnTo>
                <a:lnTo>
                  <a:pt x="0" y="90627"/>
                </a:lnTo>
                <a:lnTo>
                  <a:pt x="7620" y="90830"/>
                </a:lnTo>
                <a:lnTo>
                  <a:pt x="7620" y="0"/>
                </a:lnTo>
                <a:close/>
              </a:path>
            </a:pathLst>
          </a:custGeom>
          <a:solidFill>
            <a:srgbClr val="3F5C41"/>
          </a:solidFill>
        </p:spPr>
        <p:txBody>
          <a:bodyPr wrap="square" lIns="0" tIns="0" rIns="0" bIns="0" rtlCol="0"/>
          <a:lstStyle/>
          <a:p>
            <a:endParaRPr/>
          </a:p>
        </p:txBody>
      </p:sp>
      <p:sp>
        <p:nvSpPr>
          <p:cNvPr id="159" name="bg object 159"/>
          <p:cNvSpPr/>
          <p:nvPr/>
        </p:nvSpPr>
        <p:spPr>
          <a:xfrm>
            <a:off x="8018779" y="4856479"/>
            <a:ext cx="7620" cy="1972310"/>
          </a:xfrm>
          <a:custGeom>
            <a:avLst/>
            <a:gdLst/>
            <a:ahLst/>
            <a:cxnLst/>
            <a:rect l="l" t="t" r="r" b="b"/>
            <a:pathLst>
              <a:path w="7620" h="1972309">
                <a:moveTo>
                  <a:pt x="7620" y="1940814"/>
                </a:moveTo>
                <a:lnTo>
                  <a:pt x="0" y="1942261"/>
                </a:lnTo>
                <a:lnTo>
                  <a:pt x="0" y="1970786"/>
                </a:lnTo>
                <a:lnTo>
                  <a:pt x="7620" y="1972310"/>
                </a:lnTo>
                <a:lnTo>
                  <a:pt x="7620" y="1940814"/>
                </a:lnTo>
                <a:close/>
              </a:path>
              <a:path w="7620" h="1972309">
                <a:moveTo>
                  <a:pt x="7620" y="0"/>
                </a:moveTo>
                <a:lnTo>
                  <a:pt x="4368" y="0"/>
                </a:lnTo>
                <a:lnTo>
                  <a:pt x="4368" y="7620"/>
                </a:lnTo>
                <a:lnTo>
                  <a:pt x="0" y="7620"/>
                </a:lnTo>
                <a:lnTo>
                  <a:pt x="0" y="100330"/>
                </a:lnTo>
                <a:lnTo>
                  <a:pt x="7620" y="100330"/>
                </a:lnTo>
                <a:lnTo>
                  <a:pt x="7620" y="7620"/>
                </a:lnTo>
                <a:lnTo>
                  <a:pt x="7620" y="0"/>
                </a:lnTo>
                <a:close/>
              </a:path>
            </a:pathLst>
          </a:custGeom>
          <a:solidFill>
            <a:srgbClr val="405D42"/>
          </a:solidFill>
        </p:spPr>
        <p:txBody>
          <a:bodyPr wrap="square" lIns="0" tIns="0" rIns="0" bIns="0" rtlCol="0"/>
          <a:lstStyle/>
          <a:p>
            <a:endParaRPr/>
          </a:p>
        </p:txBody>
      </p:sp>
      <p:sp>
        <p:nvSpPr>
          <p:cNvPr id="160" name="bg object 160"/>
          <p:cNvSpPr/>
          <p:nvPr/>
        </p:nvSpPr>
        <p:spPr>
          <a:xfrm>
            <a:off x="8026399" y="4846954"/>
            <a:ext cx="7620" cy="1983739"/>
          </a:xfrm>
          <a:custGeom>
            <a:avLst/>
            <a:gdLst/>
            <a:ahLst/>
            <a:cxnLst/>
            <a:rect l="l" t="t" r="r" b="b"/>
            <a:pathLst>
              <a:path w="7620" h="1983740">
                <a:moveTo>
                  <a:pt x="7620" y="1948353"/>
                </a:moveTo>
                <a:lnTo>
                  <a:pt x="1270" y="1950085"/>
                </a:lnTo>
                <a:lnTo>
                  <a:pt x="0" y="1950326"/>
                </a:lnTo>
                <a:lnTo>
                  <a:pt x="0" y="1981835"/>
                </a:lnTo>
                <a:lnTo>
                  <a:pt x="6350" y="1983105"/>
                </a:lnTo>
                <a:lnTo>
                  <a:pt x="7620" y="1983316"/>
                </a:lnTo>
                <a:lnTo>
                  <a:pt x="7620" y="1948353"/>
                </a:lnTo>
                <a:close/>
              </a:path>
              <a:path w="7620" h="1983740">
                <a:moveTo>
                  <a:pt x="7620" y="0"/>
                </a:moveTo>
                <a:lnTo>
                  <a:pt x="0" y="9351"/>
                </a:lnTo>
                <a:lnTo>
                  <a:pt x="0" y="109717"/>
                </a:lnTo>
                <a:lnTo>
                  <a:pt x="5079" y="109855"/>
                </a:lnTo>
                <a:lnTo>
                  <a:pt x="7620" y="110096"/>
                </a:lnTo>
                <a:lnTo>
                  <a:pt x="7620" y="0"/>
                </a:lnTo>
                <a:close/>
              </a:path>
            </a:pathLst>
          </a:custGeom>
          <a:solidFill>
            <a:srgbClr val="415E43"/>
          </a:solidFill>
        </p:spPr>
        <p:txBody>
          <a:bodyPr wrap="square" lIns="0" tIns="0" rIns="0" bIns="0" rtlCol="0"/>
          <a:lstStyle/>
          <a:p>
            <a:endParaRPr/>
          </a:p>
        </p:txBody>
      </p:sp>
      <p:sp>
        <p:nvSpPr>
          <p:cNvPr id="161" name="bg object 161"/>
          <p:cNvSpPr/>
          <p:nvPr/>
        </p:nvSpPr>
        <p:spPr>
          <a:xfrm>
            <a:off x="8032750" y="4839169"/>
            <a:ext cx="7620" cy="1992630"/>
          </a:xfrm>
          <a:custGeom>
            <a:avLst/>
            <a:gdLst/>
            <a:ahLst/>
            <a:cxnLst/>
            <a:rect l="l" t="t" r="r" b="b"/>
            <a:pathLst>
              <a:path w="7620" h="1992629">
                <a:moveTo>
                  <a:pt x="7620" y="1954415"/>
                </a:moveTo>
                <a:lnTo>
                  <a:pt x="0" y="1956485"/>
                </a:lnTo>
                <a:lnTo>
                  <a:pt x="0" y="1990890"/>
                </a:lnTo>
                <a:lnTo>
                  <a:pt x="7620" y="1992172"/>
                </a:lnTo>
                <a:lnTo>
                  <a:pt x="7620" y="1954415"/>
                </a:lnTo>
                <a:close/>
              </a:path>
              <a:path w="7620" h="1992629">
                <a:moveTo>
                  <a:pt x="7620" y="0"/>
                </a:moveTo>
                <a:lnTo>
                  <a:pt x="0" y="9347"/>
                </a:lnTo>
                <a:lnTo>
                  <a:pt x="0" y="117767"/>
                </a:lnTo>
                <a:lnTo>
                  <a:pt x="7620" y="118491"/>
                </a:lnTo>
                <a:lnTo>
                  <a:pt x="7620" y="0"/>
                </a:lnTo>
                <a:close/>
              </a:path>
            </a:pathLst>
          </a:custGeom>
          <a:solidFill>
            <a:srgbClr val="415F44"/>
          </a:solidFill>
        </p:spPr>
        <p:txBody>
          <a:bodyPr wrap="square" lIns="0" tIns="0" rIns="0" bIns="0" rtlCol="0"/>
          <a:lstStyle/>
          <a:p>
            <a:endParaRPr/>
          </a:p>
        </p:txBody>
      </p:sp>
      <p:sp>
        <p:nvSpPr>
          <p:cNvPr id="162" name="bg object 162"/>
          <p:cNvSpPr/>
          <p:nvPr/>
        </p:nvSpPr>
        <p:spPr>
          <a:xfrm>
            <a:off x="8040370" y="4829809"/>
            <a:ext cx="7620" cy="2002789"/>
          </a:xfrm>
          <a:custGeom>
            <a:avLst/>
            <a:gdLst/>
            <a:ahLst/>
            <a:cxnLst/>
            <a:rect l="l" t="t" r="r" b="b"/>
            <a:pathLst>
              <a:path w="7620" h="2002790">
                <a:moveTo>
                  <a:pt x="7620" y="1962150"/>
                </a:moveTo>
                <a:lnTo>
                  <a:pt x="3810" y="1962150"/>
                </a:lnTo>
                <a:lnTo>
                  <a:pt x="3810" y="1963420"/>
                </a:lnTo>
                <a:lnTo>
                  <a:pt x="0" y="1963420"/>
                </a:lnTo>
                <a:lnTo>
                  <a:pt x="0" y="2001520"/>
                </a:lnTo>
                <a:lnTo>
                  <a:pt x="3810" y="2001520"/>
                </a:lnTo>
                <a:lnTo>
                  <a:pt x="3810" y="2002790"/>
                </a:lnTo>
                <a:lnTo>
                  <a:pt x="7620" y="2002790"/>
                </a:lnTo>
                <a:lnTo>
                  <a:pt x="7620" y="2001520"/>
                </a:lnTo>
                <a:lnTo>
                  <a:pt x="7620" y="1963420"/>
                </a:lnTo>
                <a:lnTo>
                  <a:pt x="7620" y="1962150"/>
                </a:lnTo>
                <a:close/>
              </a:path>
              <a:path w="7620" h="2002790">
                <a:moveTo>
                  <a:pt x="7620" y="0"/>
                </a:moveTo>
                <a:lnTo>
                  <a:pt x="0" y="9359"/>
                </a:lnTo>
                <a:lnTo>
                  <a:pt x="0" y="127850"/>
                </a:lnTo>
                <a:lnTo>
                  <a:pt x="7620" y="128574"/>
                </a:lnTo>
                <a:lnTo>
                  <a:pt x="7620" y="0"/>
                </a:lnTo>
                <a:close/>
              </a:path>
            </a:pathLst>
          </a:custGeom>
          <a:solidFill>
            <a:srgbClr val="426044"/>
          </a:solidFill>
        </p:spPr>
        <p:txBody>
          <a:bodyPr wrap="square" lIns="0" tIns="0" rIns="0" bIns="0" rtlCol="0"/>
          <a:lstStyle/>
          <a:p>
            <a:endParaRPr/>
          </a:p>
        </p:txBody>
      </p:sp>
      <p:sp>
        <p:nvSpPr>
          <p:cNvPr id="163" name="bg object 163"/>
          <p:cNvSpPr/>
          <p:nvPr/>
        </p:nvSpPr>
        <p:spPr>
          <a:xfrm>
            <a:off x="8047990" y="4820793"/>
            <a:ext cx="6350" cy="2012950"/>
          </a:xfrm>
          <a:custGeom>
            <a:avLst/>
            <a:gdLst/>
            <a:ahLst/>
            <a:cxnLst/>
            <a:rect l="l" t="t" r="r" b="b"/>
            <a:pathLst>
              <a:path w="6350" h="2012950">
                <a:moveTo>
                  <a:pt x="6350" y="1969274"/>
                </a:moveTo>
                <a:lnTo>
                  <a:pt x="0" y="1970849"/>
                </a:lnTo>
                <a:lnTo>
                  <a:pt x="0" y="2011819"/>
                </a:lnTo>
                <a:lnTo>
                  <a:pt x="6350" y="2012873"/>
                </a:lnTo>
                <a:lnTo>
                  <a:pt x="6350" y="1969274"/>
                </a:lnTo>
                <a:close/>
              </a:path>
              <a:path w="6350" h="2012950">
                <a:moveTo>
                  <a:pt x="6350" y="0"/>
                </a:moveTo>
                <a:lnTo>
                  <a:pt x="0" y="9017"/>
                </a:lnTo>
                <a:lnTo>
                  <a:pt x="0" y="137591"/>
                </a:lnTo>
                <a:lnTo>
                  <a:pt x="6350" y="138201"/>
                </a:lnTo>
                <a:lnTo>
                  <a:pt x="6350" y="0"/>
                </a:lnTo>
                <a:close/>
              </a:path>
            </a:pathLst>
          </a:custGeom>
          <a:solidFill>
            <a:srgbClr val="436145"/>
          </a:solidFill>
        </p:spPr>
        <p:txBody>
          <a:bodyPr wrap="square" lIns="0" tIns="0" rIns="0" bIns="0" rtlCol="0"/>
          <a:lstStyle/>
          <a:p>
            <a:endParaRPr/>
          </a:p>
        </p:txBody>
      </p:sp>
      <p:sp>
        <p:nvSpPr>
          <p:cNvPr id="164" name="bg object 164"/>
          <p:cNvSpPr/>
          <p:nvPr/>
        </p:nvSpPr>
        <p:spPr>
          <a:xfrm>
            <a:off x="8054340" y="4809489"/>
            <a:ext cx="7620" cy="2025650"/>
          </a:xfrm>
          <a:custGeom>
            <a:avLst/>
            <a:gdLst/>
            <a:ahLst/>
            <a:cxnLst/>
            <a:rect l="l" t="t" r="r" b="b"/>
            <a:pathLst>
              <a:path w="7620" h="2025650">
                <a:moveTo>
                  <a:pt x="7620" y="1977390"/>
                </a:moveTo>
                <a:lnTo>
                  <a:pt x="5283" y="1977390"/>
                </a:lnTo>
                <a:lnTo>
                  <a:pt x="5283" y="1979930"/>
                </a:lnTo>
                <a:lnTo>
                  <a:pt x="0" y="1979930"/>
                </a:lnTo>
                <a:lnTo>
                  <a:pt x="0" y="2024380"/>
                </a:lnTo>
                <a:lnTo>
                  <a:pt x="5067" y="2024380"/>
                </a:lnTo>
                <a:lnTo>
                  <a:pt x="5067" y="2025650"/>
                </a:lnTo>
                <a:lnTo>
                  <a:pt x="7620" y="2025650"/>
                </a:lnTo>
                <a:lnTo>
                  <a:pt x="7620" y="2024380"/>
                </a:lnTo>
                <a:lnTo>
                  <a:pt x="7620" y="1979930"/>
                </a:lnTo>
                <a:lnTo>
                  <a:pt x="7620" y="1977390"/>
                </a:lnTo>
                <a:close/>
              </a:path>
              <a:path w="7620" h="2025650">
                <a:moveTo>
                  <a:pt x="7620" y="0"/>
                </a:moveTo>
                <a:lnTo>
                  <a:pt x="3924" y="0"/>
                </a:lnTo>
                <a:lnTo>
                  <a:pt x="3924" y="11430"/>
                </a:lnTo>
                <a:lnTo>
                  <a:pt x="0" y="11430"/>
                </a:lnTo>
                <a:lnTo>
                  <a:pt x="0" y="149860"/>
                </a:lnTo>
                <a:lnTo>
                  <a:pt x="7620" y="149860"/>
                </a:lnTo>
                <a:lnTo>
                  <a:pt x="7620" y="11430"/>
                </a:lnTo>
                <a:lnTo>
                  <a:pt x="7620" y="0"/>
                </a:lnTo>
                <a:close/>
              </a:path>
            </a:pathLst>
          </a:custGeom>
          <a:solidFill>
            <a:srgbClr val="446246"/>
          </a:solidFill>
        </p:spPr>
        <p:txBody>
          <a:bodyPr wrap="square" lIns="0" tIns="0" rIns="0" bIns="0" rtlCol="0"/>
          <a:lstStyle/>
          <a:p>
            <a:endParaRPr/>
          </a:p>
        </p:txBody>
      </p:sp>
      <p:sp>
        <p:nvSpPr>
          <p:cNvPr id="165" name="bg object 165"/>
          <p:cNvSpPr/>
          <p:nvPr/>
        </p:nvSpPr>
        <p:spPr>
          <a:xfrm>
            <a:off x="8061960" y="4799139"/>
            <a:ext cx="7620" cy="2037080"/>
          </a:xfrm>
          <a:custGeom>
            <a:avLst/>
            <a:gdLst/>
            <a:ahLst/>
            <a:cxnLst/>
            <a:rect l="l" t="t" r="r" b="b"/>
            <a:pathLst>
              <a:path w="7620" h="2037079">
                <a:moveTo>
                  <a:pt x="7620" y="1984425"/>
                </a:moveTo>
                <a:lnTo>
                  <a:pt x="0" y="1987943"/>
                </a:lnTo>
                <a:lnTo>
                  <a:pt x="0" y="2035797"/>
                </a:lnTo>
                <a:lnTo>
                  <a:pt x="7620" y="2037067"/>
                </a:lnTo>
                <a:lnTo>
                  <a:pt x="7620" y="1984425"/>
                </a:lnTo>
                <a:close/>
              </a:path>
              <a:path w="7620" h="2037079">
                <a:moveTo>
                  <a:pt x="7620" y="0"/>
                </a:moveTo>
                <a:lnTo>
                  <a:pt x="0" y="10820"/>
                </a:lnTo>
                <a:lnTo>
                  <a:pt x="0" y="160731"/>
                </a:lnTo>
                <a:lnTo>
                  <a:pt x="7620" y="161772"/>
                </a:lnTo>
                <a:lnTo>
                  <a:pt x="7620" y="0"/>
                </a:lnTo>
                <a:close/>
              </a:path>
            </a:pathLst>
          </a:custGeom>
          <a:solidFill>
            <a:srgbClr val="446447"/>
          </a:solidFill>
        </p:spPr>
        <p:txBody>
          <a:bodyPr wrap="square" lIns="0" tIns="0" rIns="0" bIns="0" rtlCol="0"/>
          <a:lstStyle/>
          <a:p>
            <a:endParaRPr/>
          </a:p>
        </p:txBody>
      </p:sp>
      <p:sp>
        <p:nvSpPr>
          <p:cNvPr id="166" name="bg object 166"/>
          <p:cNvSpPr/>
          <p:nvPr/>
        </p:nvSpPr>
        <p:spPr>
          <a:xfrm>
            <a:off x="8068310" y="4790109"/>
            <a:ext cx="7620" cy="2046605"/>
          </a:xfrm>
          <a:custGeom>
            <a:avLst/>
            <a:gdLst/>
            <a:ahLst/>
            <a:cxnLst/>
            <a:rect l="l" t="t" r="r" b="b"/>
            <a:pathLst>
              <a:path w="7620" h="2046604">
                <a:moveTo>
                  <a:pt x="7620" y="1990420"/>
                </a:moveTo>
                <a:lnTo>
                  <a:pt x="3695" y="1990420"/>
                </a:lnTo>
                <a:lnTo>
                  <a:pt x="3695" y="1994230"/>
                </a:lnTo>
                <a:lnTo>
                  <a:pt x="0" y="1994230"/>
                </a:lnTo>
                <a:lnTo>
                  <a:pt x="0" y="2046300"/>
                </a:lnTo>
                <a:lnTo>
                  <a:pt x="7620" y="2046300"/>
                </a:lnTo>
                <a:lnTo>
                  <a:pt x="7620" y="1994230"/>
                </a:lnTo>
                <a:lnTo>
                  <a:pt x="7620" y="1990420"/>
                </a:lnTo>
                <a:close/>
              </a:path>
              <a:path w="7620" h="2046604">
                <a:moveTo>
                  <a:pt x="7620" y="0"/>
                </a:moveTo>
                <a:lnTo>
                  <a:pt x="0" y="10833"/>
                </a:lnTo>
                <a:lnTo>
                  <a:pt x="0" y="170637"/>
                </a:lnTo>
                <a:lnTo>
                  <a:pt x="7620" y="171665"/>
                </a:lnTo>
                <a:lnTo>
                  <a:pt x="7620" y="0"/>
                </a:lnTo>
                <a:close/>
              </a:path>
            </a:pathLst>
          </a:custGeom>
          <a:solidFill>
            <a:srgbClr val="456648"/>
          </a:solidFill>
        </p:spPr>
        <p:txBody>
          <a:bodyPr wrap="square" lIns="0" tIns="0" rIns="0" bIns="0" rtlCol="0"/>
          <a:lstStyle/>
          <a:p>
            <a:endParaRPr/>
          </a:p>
        </p:txBody>
      </p:sp>
      <p:sp>
        <p:nvSpPr>
          <p:cNvPr id="167" name="bg object 167"/>
          <p:cNvSpPr/>
          <p:nvPr/>
        </p:nvSpPr>
        <p:spPr>
          <a:xfrm>
            <a:off x="8075929" y="4779289"/>
            <a:ext cx="7620" cy="2058670"/>
          </a:xfrm>
          <a:custGeom>
            <a:avLst/>
            <a:gdLst/>
            <a:ahLst/>
            <a:cxnLst/>
            <a:rect l="l" t="t" r="r" b="b"/>
            <a:pathLst>
              <a:path w="7620" h="2058670">
                <a:moveTo>
                  <a:pt x="7620" y="1997824"/>
                </a:moveTo>
                <a:lnTo>
                  <a:pt x="0" y="2001342"/>
                </a:lnTo>
                <a:lnTo>
                  <a:pt x="0" y="2057704"/>
                </a:lnTo>
                <a:lnTo>
                  <a:pt x="7620" y="2058581"/>
                </a:lnTo>
                <a:lnTo>
                  <a:pt x="7620" y="1997824"/>
                </a:lnTo>
                <a:close/>
              </a:path>
              <a:path w="7620" h="2058670">
                <a:moveTo>
                  <a:pt x="7620" y="0"/>
                </a:moveTo>
                <a:lnTo>
                  <a:pt x="0" y="10820"/>
                </a:lnTo>
                <a:lnTo>
                  <a:pt x="0" y="182486"/>
                </a:lnTo>
                <a:lnTo>
                  <a:pt x="7620" y="183527"/>
                </a:lnTo>
                <a:lnTo>
                  <a:pt x="7620" y="0"/>
                </a:lnTo>
                <a:close/>
              </a:path>
            </a:pathLst>
          </a:custGeom>
          <a:solidFill>
            <a:srgbClr val="466648"/>
          </a:solidFill>
        </p:spPr>
        <p:txBody>
          <a:bodyPr wrap="square" lIns="0" tIns="0" rIns="0" bIns="0" rtlCol="0"/>
          <a:lstStyle/>
          <a:p>
            <a:endParaRPr/>
          </a:p>
        </p:txBody>
      </p:sp>
      <p:sp>
        <p:nvSpPr>
          <p:cNvPr id="168" name="bg object 168"/>
          <p:cNvSpPr/>
          <p:nvPr/>
        </p:nvSpPr>
        <p:spPr>
          <a:xfrm>
            <a:off x="8083549" y="4768448"/>
            <a:ext cx="7620" cy="2070735"/>
          </a:xfrm>
          <a:custGeom>
            <a:avLst/>
            <a:gdLst/>
            <a:ahLst/>
            <a:cxnLst/>
            <a:rect l="l" t="t" r="r" b="b"/>
            <a:pathLst>
              <a:path w="7620" h="2070734">
                <a:moveTo>
                  <a:pt x="7620" y="2005047"/>
                </a:moveTo>
                <a:lnTo>
                  <a:pt x="6350" y="2005731"/>
                </a:lnTo>
                <a:lnTo>
                  <a:pt x="0" y="2008661"/>
                </a:lnTo>
                <a:lnTo>
                  <a:pt x="0" y="2069412"/>
                </a:lnTo>
                <a:lnTo>
                  <a:pt x="7620" y="2070283"/>
                </a:lnTo>
                <a:lnTo>
                  <a:pt x="7620" y="2005047"/>
                </a:lnTo>
                <a:close/>
              </a:path>
              <a:path w="7620" h="2070734">
                <a:moveTo>
                  <a:pt x="7620" y="0"/>
                </a:moveTo>
                <a:lnTo>
                  <a:pt x="0" y="10828"/>
                </a:lnTo>
                <a:lnTo>
                  <a:pt x="0" y="194364"/>
                </a:lnTo>
                <a:lnTo>
                  <a:pt x="2540" y="194711"/>
                </a:lnTo>
                <a:lnTo>
                  <a:pt x="7620" y="195638"/>
                </a:lnTo>
                <a:lnTo>
                  <a:pt x="7620" y="0"/>
                </a:lnTo>
                <a:close/>
              </a:path>
            </a:pathLst>
          </a:custGeom>
          <a:solidFill>
            <a:srgbClr val="476749"/>
          </a:solidFill>
        </p:spPr>
        <p:txBody>
          <a:bodyPr wrap="square" lIns="0" tIns="0" rIns="0" bIns="0" rtlCol="0"/>
          <a:lstStyle/>
          <a:p>
            <a:endParaRPr/>
          </a:p>
        </p:txBody>
      </p:sp>
      <p:sp>
        <p:nvSpPr>
          <p:cNvPr id="169" name="bg object 169"/>
          <p:cNvSpPr/>
          <p:nvPr/>
        </p:nvSpPr>
        <p:spPr>
          <a:xfrm>
            <a:off x="8089900" y="4759426"/>
            <a:ext cx="7620" cy="2080260"/>
          </a:xfrm>
          <a:custGeom>
            <a:avLst/>
            <a:gdLst/>
            <a:ahLst/>
            <a:cxnLst/>
            <a:rect l="l" t="t" r="r" b="b"/>
            <a:pathLst>
              <a:path w="7620" h="2080259">
                <a:moveTo>
                  <a:pt x="7620" y="2010651"/>
                </a:moveTo>
                <a:lnTo>
                  <a:pt x="0" y="2014753"/>
                </a:lnTo>
                <a:lnTo>
                  <a:pt x="0" y="2079167"/>
                </a:lnTo>
                <a:lnTo>
                  <a:pt x="7620" y="2080031"/>
                </a:lnTo>
                <a:lnTo>
                  <a:pt x="7620" y="2010651"/>
                </a:lnTo>
                <a:close/>
              </a:path>
              <a:path w="7620" h="2080259">
                <a:moveTo>
                  <a:pt x="7620" y="0"/>
                </a:moveTo>
                <a:lnTo>
                  <a:pt x="0" y="10833"/>
                </a:lnTo>
                <a:lnTo>
                  <a:pt x="0" y="204431"/>
                </a:lnTo>
                <a:lnTo>
                  <a:pt x="7620" y="205828"/>
                </a:lnTo>
                <a:lnTo>
                  <a:pt x="7620" y="0"/>
                </a:lnTo>
                <a:close/>
              </a:path>
            </a:pathLst>
          </a:custGeom>
          <a:solidFill>
            <a:srgbClr val="47684A"/>
          </a:solidFill>
        </p:spPr>
        <p:txBody>
          <a:bodyPr wrap="square" lIns="0" tIns="0" rIns="0" bIns="0" rtlCol="0"/>
          <a:lstStyle/>
          <a:p>
            <a:endParaRPr/>
          </a:p>
        </p:txBody>
      </p:sp>
      <p:sp>
        <p:nvSpPr>
          <p:cNvPr id="170" name="bg object 170"/>
          <p:cNvSpPr/>
          <p:nvPr/>
        </p:nvSpPr>
        <p:spPr>
          <a:xfrm>
            <a:off x="8097520" y="4748605"/>
            <a:ext cx="7620" cy="2092325"/>
          </a:xfrm>
          <a:custGeom>
            <a:avLst/>
            <a:gdLst/>
            <a:ahLst/>
            <a:cxnLst/>
            <a:rect l="l" t="t" r="r" b="b"/>
            <a:pathLst>
              <a:path w="7620" h="2092325">
                <a:moveTo>
                  <a:pt x="7620" y="2017369"/>
                </a:moveTo>
                <a:lnTo>
                  <a:pt x="0" y="2021471"/>
                </a:lnTo>
                <a:lnTo>
                  <a:pt x="0" y="2090864"/>
                </a:lnTo>
                <a:lnTo>
                  <a:pt x="7620" y="2091728"/>
                </a:lnTo>
                <a:lnTo>
                  <a:pt x="7620" y="2017369"/>
                </a:lnTo>
                <a:close/>
              </a:path>
              <a:path w="7620" h="2092325">
                <a:moveTo>
                  <a:pt x="7620" y="0"/>
                </a:moveTo>
                <a:lnTo>
                  <a:pt x="0" y="10820"/>
                </a:lnTo>
                <a:lnTo>
                  <a:pt x="0" y="216649"/>
                </a:lnTo>
                <a:lnTo>
                  <a:pt x="7620" y="218033"/>
                </a:lnTo>
                <a:lnTo>
                  <a:pt x="7620" y="0"/>
                </a:lnTo>
                <a:close/>
              </a:path>
            </a:pathLst>
          </a:custGeom>
          <a:solidFill>
            <a:srgbClr val="48694B"/>
          </a:solidFill>
        </p:spPr>
        <p:txBody>
          <a:bodyPr wrap="square" lIns="0" tIns="0" rIns="0" bIns="0" rtlCol="0"/>
          <a:lstStyle/>
          <a:p>
            <a:endParaRPr/>
          </a:p>
        </p:txBody>
      </p:sp>
      <p:sp>
        <p:nvSpPr>
          <p:cNvPr id="171" name="bg object 171"/>
          <p:cNvSpPr/>
          <p:nvPr/>
        </p:nvSpPr>
        <p:spPr>
          <a:xfrm>
            <a:off x="8105140" y="4737772"/>
            <a:ext cx="7620" cy="2103755"/>
          </a:xfrm>
          <a:custGeom>
            <a:avLst/>
            <a:gdLst/>
            <a:ahLst/>
            <a:cxnLst/>
            <a:rect l="l" t="t" r="r" b="b"/>
            <a:pathLst>
              <a:path w="7620" h="2103754">
                <a:moveTo>
                  <a:pt x="7620" y="2023706"/>
                </a:moveTo>
                <a:lnTo>
                  <a:pt x="4229" y="2023706"/>
                </a:lnTo>
                <a:lnTo>
                  <a:pt x="4229" y="2027516"/>
                </a:lnTo>
                <a:lnTo>
                  <a:pt x="88" y="2027516"/>
                </a:lnTo>
                <a:lnTo>
                  <a:pt x="88" y="2028786"/>
                </a:lnTo>
                <a:lnTo>
                  <a:pt x="0" y="2102446"/>
                </a:lnTo>
                <a:lnTo>
                  <a:pt x="4597" y="2102446"/>
                </a:lnTo>
                <a:lnTo>
                  <a:pt x="4597" y="2103716"/>
                </a:lnTo>
                <a:lnTo>
                  <a:pt x="7620" y="2103716"/>
                </a:lnTo>
                <a:lnTo>
                  <a:pt x="7620" y="2102446"/>
                </a:lnTo>
                <a:lnTo>
                  <a:pt x="7620" y="2028786"/>
                </a:lnTo>
                <a:lnTo>
                  <a:pt x="7620" y="2027516"/>
                </a:lnTo>
                <a:lnTo>
                  <a:pt x="7620" y="2023706"/>
                </a:lnTo>
                <a:close/>
              </a:path>
              <a:path w="7620" h="2103754">
                <a:moveTo>
                  <a:pt x="7620" y="0"/>
                </a:moveTo>
                <a:lnTo>
                  <a:pt x="0" y="10833"/>
                </a:lnTo>
                <a:lnTo>
                  <a:pt x="0" y="228866"/>
                </a:lnTo>
                <a:lnTo>
                  <a:pt x="7620" y="230263"/>
                </a:lnTo>
                <a:lnTo>
                  <a:pt x="7620" y="0"/>
                </a:lnTo>
                <a:close/>
              </a:path>
            </a:pathLst>
          </a:custGeom>
          <a:solidFill>
            <a:srgbClr val="496A4C"/>
          </a:solidFill>
        </p:spPr>
        <p:txBody>
          <a:bodyPr wrap="square" lIns="0" tIns="0" rIns="0" bIns="0" rtlCol="0"/>
          <a:lstStyle/>
          <a:p>
            <a:endParaRPr/>
          </a:p>
        </p:txBody>
      </p:sp>
      <p:sp>
        <p:nvSpPr>
          <p:cNvPr id="172" name="bg object 172"/>
          <p:cNvSpPr/>
          <p:nvPr/>
        </p:nvSpPr>
        <p:spPr>
          <a:xfrm>
            <a:off x="8111490" y="4728756"/>
            <a:ext cx="7620" cy="2113280"/>
          </a:xfrm>
          <a:custGeom>
            <a:avLst/>
            <a:gdLst/>
            <a:ahLst/>
            <a:cxnLst/>
            <a:rect l="l" t="t" r="r" b="b"/>
            <a:pathLst>
              <a:path w="7620" h="2113279">
                <a:moveTo>
                  <a:pt x="7620" y="2028913"/>
                </a:moveTo>
                <a:lnTo>
                  <a:pt x="3810" y="2028913"/>
                </a:lnTo>
                <a:lnTo>
                  <a:pt x="3810" y="2032723"/>
                </a:lnTo>
                <a:lnTo>
                  <a:pt x="0" y="2032723"/>
                </a:lnTo>
                <a:lnTo>
                  <a:pt x="0" y="2112734"/>
                </a:lnTo>
                <a:lnTo>
                  <a:pt x="7620" y="2112734"/>
                </a:lnTo>
                <a:lnTo>
                  <a:pt x="7620" y="2032723"/>
                </a:lnTo>
                <a:lnTo>
                  <a:pt x="7620" y="2028913"/>
                </a:lnTo>
                <a:close/>
              </a:path>
              <a:path w="7620" h="2113279">
                <a:moveTo>
                  <a:pt x="7620" y="0"/>
                </a:moveTo>
                <a:lnTo>
                  <a:pt x="0" y="10820"/>
                </a:lnTo>
                <a:lnTo>
                  <a:pt x="0" y="239052"/>
                </a:lnTo>
                <a:lnTo>
                  <a:pt x="7620" y="240436"/>
                </a:lnTo>
                <a:lnTo>
                  <a:pt x="7620" y="0"/>
                </a:lnTo>
                <a:close/>
              </a:path>
            </a:pathLst>
          </a:custGeom>
          <a:solidFill>
            <a:srgbClr val="4A6B4C"/>
          </a:solidFill>
        </p:spPr>
        <p:txBody>
          <a:bodyPr wrap="square" lIns="0" tIns="0" rIns="0" bIns="0" rtlCol="0"/>
          <a:lstStyle/>
          <a:p>
            <a:endParaRPr/>
          </a:p>
        </p:txBody>
      </p:sp>
      <p:sp>
        <p:nvSpPr>
          <p:cNvPr id="173" name="bg object 173"/>
          <p:cNvSpPr/>
          <p:nvPr/>
        </p:nvSpPr>
        <p:spPr>
          <a:xfrm>
            <a:off x="8119110" y="4717922"/>
            <a:ext cx="7620" cy="2125345"/>
          </a:xfrm>
          <a:custGeom>
            <a:avLst/>
            <a:gdLst/>
            <a:ahLst/>
            <a:cxnLst/>
            <a:rect l="l" t="t" r="r" b="b"/>
            <a:pathLst>
              <a:path w="7620" h="2125345">
                <a:moveTo>
                  <a:pt x="7620" y="2034667"/>
                </a:moveTo>
                <a:lnTo>
                  <a:pt x="6375" y="2034667"/>
                </a:lnTo>
                <a:lnTo>
                  <a:pt x="6375" y="2035937"/>
                </a:lnTo>
                <a:lnTo>
                  <a:pt x="2108" y="2035937"/>
                </a:lnTo>
                <a:lnTo>
                  <a:pt x="2108" y="2039747"/>
                </a:lnTo>
                <a:lnTo>
                  <a:pt x="0" y="2039747"/>
                </a:lnTo>
                <a:lnTo>
                  <a:pt x="0" y="2123567"/>
                </a:lnTo>
                <a:lnTo>
                  <a:pt x="6667" y="2123567"/>
                </a:lnTo>
                <a:lnTo>
                  <a:pt x="6667" y="2124837"/>
                </a:lnTo>
                <a:lnTo>
                  <a:pt x="7620" y="2124837"/>
                </a:lnTo>
                <a:lnTo>
                  <a:pt x="7620" y="2123567"/>
                </a:lnTo>
                <a:lnTo>
                  <a:pt x="7620" y="2039747"/>
                </a:lnTo>
                <a:lnTo>
                  <a:pt x="7620" y="2035937"/>
                </a:lnTo>
                <a:lnTo>
                  <a:pt x="7620" y="2034667"/>
                </a:lnTo>
                <a:close/>
              </a:path>
              <a:path w="7620" h="2125345">
                <a:moveTo>
                  <a:pt x="7620" y="0"/>
                </a:moveTo>
                <a:lnTo>
                  <a:pt x="0" y="10833"/>
                </a:lnTo>
                <a:lnTo>
                  <a:pt x="0" y="251269"/>
                </a:lnTo>
                <a:lnTo>
                  <a:pt x="7620" y="252666"/>
                </a:lnTo>
                <a:lnTo>
                  <a:pt x="7620" y="0"/>
                </a:lnTo>
                <a:close/>
              </a:path>
            </a:pathLst>
          </a:custGeom>
          <a:solidFill>
            <a:srgbClr val="4B6C4D"/>
          </a:solidFill>
        </p:spPr>
        <p:txBody>
          <a:bodyPr wrap="square" lIns="0" tIns="0" rIns="0" bIns="0" rtlCol="0"/>
          <a:lstStyle/>
          <a:p>
            <a:endParaRPr/>
          </a:p>
        </p:txBody>
      </p:sp>
      <p:sp>
        <p:nvSpPr>
          <p:cNvPr id="174" name="bg object 174"/>
          <p:cNvSpPr/>
          <p:nvPr/>
        </p:nvSpPr>
        <p:spPr>
          <a:xfrm>
            <a:off x="8126729" y="4707089"/>
            <a:ext cx="7620" cy="2136140"/>
          </a:xfrm>
          <a:custGeom>
            <a:avLst/>
            <a:gdLst/>
            <a:ahLst/>
            <a:cxnLst/>
            <a:rect l="l" t="t" r="r" b="b"/>
            <a:pathLst>
              <a:path w="7620" h="2136140">
                <a:moveTo>
                  <a:pt x="7620" y="2041791"/>
                </a:moveTo>
                <a:lnTo>
                  <a:pt x="0" y="2045525"/>
                </a:lnTo>
                <a:lnTo>
                  <a:pt x="0" y="2135098"/>
                </a:lnTo>
                <a:lnTo>
                  <a:pt x="7620" y="2135555"/>
                </a:lnTo>
                <a:lnTo>
                  <a:pt x="7620" y="2041791"/>
                </a:lnTo>
                <a:close/>
              </a:path>
              <a:path w="7620" h="2136140">
                <a:moveTo>
                  <a:pt x="7620" y="0"/>
                </a:moveTo>
                <a:lnTo>
                  <a:pt x="0" y="10833"/>
                </a:lnTo>
                <a:lnTo>
                  <a:pt x="0" y="263499"/>
                </a:lnTo>
                <a:lnTo>
                  <a:pt x="7620" y="264883"/>
                </a:lnTo>
                <a:lnTo>
                  <a:pt x="7620" y="0"/>
                </a:lnTo>
                <a:close/>
              </a:path>
            </a:pathLst>
          </a:custGeom>
          <a:solidFill>
            <a:srgbClr val="4B6E4E"/>
          </a:solidFill>
        </p:spPr>
        <p:txBody>
          <a:bodyPr wrap="square" lIns="0" tIns="0" rIns="0" bIns="0" rtlCol="0"/>
          <a:lstStyle/>
          <a:p>
            <a:endParaRPr/>
          </a:p>
        </p:txBody>
      </p:sp>
      <p:sp>
        <p:nvSpPr>
          <p:cNvPr id="175" name="bg object 175"/>
          <p:cNvSpPr/>
          <p:nvPr/>
        </p:nvSpPr>
        <p:spPr>
          <a:xfrm>
            <a:off x="8133079" y="4698072"/>
            <a:ext cx="7620" cy="2145030"/>
          </a:xfrm>
          <a:custGeom>
            <a:avLst/>
            <a:gdLst/>
            <a:ahLst/>
            <a:cxnLst/>
            <a:rect l="l" t="t" r="r" b="b"/>
            <a:pathLst>
              <a:path w="7620" h="2145029">
                <a:moveTo>
                  <a:pt x="7620" y="2047697"/>
                </a:moveTo>
                <a:lnTo>
                  <a:pt x="0" y="2051431"/>
                </a:lnTo>
                <a:lnTo>
                  <a:pt x="0" y="2144496"/>
                </a:lnTo>
                <a:lnTo>
                  <a:pt x="7620" y="2144966"/>
                </a:lnTo>
                <a:lnTo>
                  <a:pt x="7620" y="2047697"/>
                </a:lnTo>
                <a:close/>
              </a:path>
              <a:path w="7620" h="2145029">
                <a:moveTo>
                  <a:pt x="7620" y="0"/>
                </a:moveTo>
                <a:lnTo>
                  <a:pt x="0" y="10820"/>
                </a:lnTo>
                <a:lnTo>
                  <a:pt x="0" y="273672"/>
                </a:lnTo>
                <a:lnTo>
                  <a:pt x="7620" y="275069"/>
                </a:lnTo>
                <a:lnTo>
                  <a:pt x="7620" y="0"/>
                </a:lnTo>
                <a:close/>
              </a:path>
            </a:pathLst>
          </a:custGeom>
          <a:solidFill>
            <a:srgbClr val="4C6F4F"/>
          </a:solidFill>
        </p:spPr>
        <p:txBody>
          <a:bodyPr wrap="square" lIns="0" tIns="0" rIns="0" bIns="0" rtlCol="0"/>
          <a:lstStyle/>
          <a:p>
            <a:endParaRPr/>
          </a:p>
        </p:txBody>
      </p:sp>
      <p:sp>
        <p:nvSpPr>
          <p:cNvPr id="176" name="bg object 176"/>
          <p:cNvSpPr/>
          <p:nvPr/>
        </p:nvSpPr>
        <p:spPr>
          <a:xfrm>
            <a:off x="8140700" y="4687239"/>
            <a:ext cx="7620" cy="2156460"/>
          </a:xfrm>
          <a:custGeom>
            <a:avLst/>
            <a:gdLst/>
            <a:ahLst/>
            <a:cxnLst/>
            <a:rect l="l" t="t" r="r" b="b"/>
            <a:pathLst>
              <a:path w="7620" h="2156459">
                <a:moveTo>
                  <a:pt x="7620" y="2054796"/>
                </a:moveTo>
                <a:lnTo>
                  <a:pt x="0" y="2058530"/>
                </a:lnTo>
                <a:lnTo>
                  <a:pt x="0" y="2155799"/>
                </a:lnTo>
                <a:lnTo>
                  <a:pt x="7620" y="2156256"/>
                </a:lnTo>
                <a:lnTo>
                  <a:pt x="7620" y="2054796"/>
                </a:lnTo>
                <a:close/>
              </a:path>
              <a:path w="7620" h="2156459">
                <a:moveTo>
                  <a:pt x="7620" y="0"/>
                </a:moveTo>
                <a:lnTo>
                  <a:pt x="0" y="10833"/>
                </a:lnTo>
                <a:lnTo>
                  <a:pt x="0" y="285902"/>
                </a:lnTo>
                <a:lnTo>
                  <a:pt x="7620" y="287286"/>
                </a:lnTo>
                <a:lnTo>
                  <a:pt x="7620" y="0"/>
                </a:lnTo>
                <a:close/>
              </a:path>
            </a:pathLst>
          </a:custGeom>
          <a:solidFill>
            <a:srgbClr val="4D704F"/>
          </a:solidFill>
        </p:spPr>
        <p:txBody>
          <a:bodyPr wrap="square" lIns="0" tIns="0" rIns="0" bIns="0" rtlCol="0"/>
          <a:lstStyle/>
          <a:p>
            <a:endParaRPr/>
          </a:p>
        </p:txBody>
      </p:sp>
      <p:sp>
        <p:nvSpPr>
          <p:cNvPr id="177" name="bg object 177"/>
          <p:cNvSpPr/>
          <p:nvPr/>
        </p:nvSpPr>
        <p:spPr>
          <a:xfrm>
            <a:off x="8148320" y="4676419"/>
            <a:ext cx="7620" cy="2167890"/>
          </a:xfrm>
          <a:custGeom>
            <a:avLst/>
            <a:gdLst/>
            <a:ahLst/>
            <a:cxnLst/>
            <a:rect l="l" t="t" r="r" b="b"/>
            <a:pathLst>
              <a:path w="7620" h="2167890">
                <a:moveTo>
                  <a:pt x="7620" y="2061883"/>
                </a:moveTo>
                <a:lnTo>
                  <a:pt x="0" y="2065616"/>
                </a:lnTo>
                <a:lnTo>
                  <a:pt x="0" y="2167077"/>
                </a:lnTo>
                <a:lnTo>
                  <a:pt x="7620" y="2167534"/>
                </a:lnTo>
                <a:lnTo>
                  <a:pt x="7620" y="2061883"/>
                </a:lnTo>
                <a:close/>
              </a:path>
              <a:path w="7620" h="2167890">
                <a:moveTo>
                  <a:pt x="7620" y="0"/>
                </a:moveTo>
                <a:lnTo>
                  <a:pt x="0" y="10820"/>
                </a:lnTo>
                <a:lnTo>
                  <a:pt x="0" y="298107"/>
                </a:lnTo>
                <a:lnTo>
                  <a:pt x="7620" y="299504"/>
                </a:lnTo>
                <a:lnTo>
                  <a:pt x="7620" y="0"/>
                </a:lnTo>
                <a:close/>
              </a:path>
            </a:pathLst>
          </a:custGeom>
          <a:solidFill>
            <a:srgbClr val="4E7150"/>
          </a:solidFill>
        </p:spPr>
        <p:txBody>
          <a:bodyPr wrap="square" lIns="0" tIns="0" rIns="0" bIns="0" rtlCol="0"/>
          <a:lstStyle/>
          <a:p>
            <a:endParaRPr/>
          </a:p>
        </p:txBody>
      </p:sp>
      <p:sp>
        <p:nvSpPr>
          <p:cNvPr id="178" name="bg object 178"/>
          <p:cNvSpPr/>
          <p:nvPr/>
        </p:nvSpPr>
        <p:spPr>
          <a:xfrm>
            <a:off x="8154670" y="4667389"/>
            <a:ext cx="7620" cy="2176780"/>
          </a:xfrm>
          <a:custGeom>
            <a:avLst/>
            <a:gdLst/>
            <a:ahLst/>
            <a:cxnLst/>
            <a:rect l="l" t="t" r="r" b="b"/>
            <a:pathLst>
              <a:path w="7620" h="2176779">
                <a:moveTo>
                  <a:pt x="7620" y="2067420"/>
                </a:moveTo>
                <a:lnTo>
                  <a:pt x="4495" y="2067420"/>
                </a:lnTo>
                <a:lnTo>
                  <a:pt x="4495" y="2071230"/>
                </a:lnTo>
                <a:lnTo>
                  <a:pt x="0" y="2071230"/>
                </a:lnTo>
                <a:lnTo>
                  <a:pt x="0" y="2176640"/>
                </a:lnTo>
                <a:lnTo>
                  <a:pt x="7620" y="2176640"/>
                </a:lnTo>
                <a:lnTo>
                  <a:pt x="7620" y="2071230"/>
                </a:lnTo>
                <a:lnTo>
                  <a:pt x="7620" y="2067420"/>
                </a:lnTo>
                <a:close/>
              </a:path>
              <a:path w="7620" h="2176779">
                <a:moveTo>
                  <a:pt x="7620" y="0"/>
                </a:moveTo>
                <a:lnTo>
                  <a:pt x="0" y="10833"/>
                </a:lnTo>
                <a:lnTo>
                  <a:pt x="0" y="308305"/>
                </a:lnTo>
                <a:lnTo>
                  <a:pt x="7620" y="309689"/>
                </a:lnTo>
                <a:lnTo>
                  <a:pt x="7620" y="0"/>
                </a:lnTo>
                <a:close/>
              </a:path>
            </a:pathLst>
          </a:custGeom>
          <a:solidFill>
            <a:srgbClr val="4E7251"/>
          </a:solidFill>
        </p:spPr>
        <p:txBody>
          <a:bodyPr wrap="square" lIns="0" tIns="0" rIns="0" bIns="0" rtlCol="0"/>
          <a:lstStyle/>
          <a:p>
            <a:endParaRPr/>
          </a:p>
        </p:txBody>
      </p:sp>
      <p:sp>
        <p:nvSpPr>
          <p:cNvPr id="179" name="bg object 179"/>
          <p:cNvSpPr/>
          <p:nvPr/>
        </p:nvSpPr>
        <p:spPr>
          <a:xfrm>
            <a:off x="8162290" y="4656556"/>
            <a:ext cx="7620" cy="2187575"/>
          </a:xfrm>
          <a:custGeom>
            <a:avLst/>
            <a:gdLst/>
            <a:ahLst/>
            <a:cxnLst/>
            <a:rect l="l" t="t" r="r" b="b"/>
            <a:pathLst>
              <a:path w="7620" h="2187575">
                <a:moveTo>
                  <a:pt x="7620" y="2074900"/>
                </a:moveTo>
                <a:lnTo>
                  <a:pt x="0" y="2078634"/>
                </a:lnTo>
                <a:lnTo>
                  <a:pt x="0" y="2187473"/>
                </a:lnTo>
                <a:lnTo>
                  <a:pt x="7620" y="2187486"/>
                </a:lnTo>
                <a:lnTo>
                  <a:pt x="7620" y="2074900"/>
                </a:lnTo>
                <a:close/>
              </a:path>
              <a:path w="7620" h="2187575">
                <a:moveTo>
                  <a:pt x="7620" y="0"/>
                </a:moveTo>
                <a:lnTo>
                  <a:pt x="0" y="10833"/>
                </a:lnTo>
                <a:lnTo>
                  <a:pt x="0" y="320522"/>
                </a:lnTo>
                <a:lnTo>
                  <a:pt x="7620" y="321919"/>
                </a:lnTo>
                <a:lnTo>
                  <a:pt x="7620" y="0"/>
                </a:lnTo>
                <a:close/>
              </a:path>
            </a:pathLst>
          </a:custGeom>
          <a:solidFill>
            <a:srgbClr val="4F7352"/>
          </a:solidFill>
        </p:spPr>
        <p:txBody>
          <a:bodyPr wrap="square" lIns="0" tIns="0" rIns="0" bIns="0" rtlCol="0"/>
          <a:lstStyle/>
          <a:p>
            <a:endParaRPr/>
          </a:p>
        </p:txBody>
      </p:sp>
      <p:sp>
        <p:nvSpPr>
          <p:cNvPr id="180" name="bg object 180"/>
          <p:cNvSpPr/>
          <p:nvPr/>
        </p:nvSpPr>
        <p:spPr>
          <a:xfrm>
            <a:off x="8169910" y="4647539"/>
            <a:ext cx="6350" cy="2197100"/>
          </a:xfrm>
          <a:custGeom>
            <a:avLst/>
            <a:gdLst/>
            <a:ahLst/>
            <a:cxnLst/>
            <a:rect l="l" t="t" r="r" b="b"/>
            <a:pathLst>
              <a:path w="6350" h="2197100">
                <a:moveTo>
                  <a:pt x="6350" y="2080806"/>
                </a:moveTo>
                <a:lnTo>
                  <a:pt x="0" y="2083917"/>
                </a:lnTo>
                <a:lnTo>
                  <a:pt x="0" y="2196490"/>
                </a:lnTo>
                <a:lnTo>
                  <a:pt x="6350" y="2196503"/>
                </a:lnTo>
                <a:lnTo>
                  <a:pt x="6350" y="2080806"/>
                </a:lnTo>
                <a:close/>
              </a:path>
              <a:path w="6350" h="2197100">
                <a:moveTo>
                  <a:pt x="6350" y="0"/>
                </a:moveTo>
                <a:lnTo>
                  <a:pt x="0" y="9017"/>
                </a:lnTo>
                <a:lnTo>
                  <a:pt x="0" y="330936"/>
                </a:lnTo>
                <a:lnTo>
                  <a:pt x="6350" y="332092"/>
                </a:lnTo>
                <a:lnTo>
                  <a:pt x="6350" y="0"/>
                </a:lnTo>
                <a:close/>
              </a:path>
            </a:pathLst>
          </a:custGeom>
          <a:solidFill>
            <a:srgbClr val="507453"/>
          </a:solidFill>
        </p:spPr>
        <p:txBody>
          <a:bodyPr wrap="square" lIns="0" tIns="0" rIns="0" bIns="0" rtlCol="0"/>
          <a:lstStyle/>
          <a:p>
            <a:endParaRPr/>
          </a:p>
        </p:txBody>
      </p:sp>
      <p:sp>
        <p:nvSpPr>
          <p:cNvPr id="181" name="bg object 181"/>
          <p:cNvSpPr/>
          <p:nvPr/>
        </p:nvSpPr>
        <p:spPr>
          <a:xfrm>
            <a:off x="8176260" y="4636706"/>
            <a:ext cx="7620" cy="2207895"/>
          </a:xfrm>
          <a:custGeom>
            <a:avLst/>
            <a:gdLst/>
            <a:ahLst/>
            <a:cxnLst/>
            <a:rect l="l" t="t" r="r" b="b"/>
            <a:pathLst>
              <a:path w="7620" h="2207895">
                <a:moveTo>
                  <a:pt x="7620" y="2087905"/>
                </a:moveTo>
                <a:lnTo>
                  <a:pt x="0" y="2091639"/>
                </a:lnTo>
                <a:lnTo>
                  <a:pt x="0" y="2207323"/>
                </a:lnTo>
                <a:lnTo>
                  <a:pt x="7620" y="2207336"/>
                </a:lnTo>
                <a:lnTo>
                  <a:pt x="7620" y="2087905"/>
                </a:lnTo>
                <a:close/>
              </a:path>
              <a:path w="7620" h="2207895">
                <a:moveTo>
                  <a:pt x="7620" y="0"/>
                </a:moveTo>
                <a:lnTo>
                  <a:pt x="0" y="10833"/>
                </a:lnTo>
                <a:lnTo>
                  <a:pt x="0" y="342925"/>
                </a:lnTo>
                <a:lnTo>
                  <a:pt x="7620" y="344322"/>
                </a:lnTo>
                <a:lnTo>
                  <a:pt x="7620" y="0"/>
                </a:lnTo>
                <a:close/>
              </a:path>
            </a:pathLst>
          </a:custGeom>
          <a:solidFill>
            <a:srgbClr val="517553"/>
          </a:solidFill>
        </p:spPr>
        <p:txBody>
          <a:bodyPr wrap="square" lIns="0" tIns="0" rIns="0" bIns="0" rtlCol="0"/>
          <a:lstStyle/>
          <a:p>
            <a:endParaRPr/>
          </a:p>
        </p:txBody>
      </p:sp>
      <p:sp>
        <p:nvSpPr>
          <p:cNvPr id="182" name="bg object 182"/>
          <p:cNvSpPr/>
          <p:nvPr/>
        </p:nvSpPr>
        <p:spPr>
          <a:xfrm>
            <a:off x="8183880" y="4625885"/>
            <a:ext cx="7620" cy="2218690"/>
          </a:xfrm>
          <a:custGeom>
            <a:avLst/>
            <a:gdLst/>
            <a:ahLst/>
            <a:cxnLst/>
            <a:rect l="l" t="t" r="r" b="b"/>
            <a:pathLst>
              <a:path w="7620" h="2218690">
                <a:moveTo>
                  <a:pt x="7620" y="2094953"/>
                </a:moveTo>
                <a:lnTo>
                  <a:pt x="6108" y="2094953"/>
                </a:lnTo>
                <a:lnTo>
                  <a:pt x="6108" y="2096223"/>
                </a:lnTo>
                <a:lnTo>
                  <a:pt x="0" y="2096223"/>
                </a:lnTo>
                <a:lnTo>
                  <a:pt x="0" y="2218144"/>
                </a:lnTo>
                <a:lnTo>
                  <a:pt x="7620" y="2218144"/>
                </a:lnTo>
                <a:lnTo>
                  <a:pt x="7620" y="2096223"/>
                </a:lnTo>
                <a:lnTo>
                  <a:pt x="7620" y="2094953"/>
                </a:lnTo>
                <a:close/>
              </a:path>
              <a:path w="7620" h="2218690">
                <a:moveTo>
                  <a:pt x="7620" y="0"/>
                </a:moveTo>
                <a:lnTo>
                  <a:pt x="0" y="10820"/>
                </a:lnTo>
                <a:lnTo>
                  <a:pt x="0" y="355142"/>
                </a:lnTo>
                <a:lnTo>
                  <a:pt x="7620" y="356527"/>
                </a:lnTo>
                <a:lnTo>
                  <a:pt x="7620" y="0"/>
                </a:lnTo>
                <a:close/>
              </a:path>
            </a:pathLst>
          </a:custGeom>
          <a:solidFill>
            <a:srgbClr val="517654"/>
          </a:solidFill>
        </p:spPr>
        <p:txBody>
          <a:bodyPr wrap="square" lIns="0" tIns="0" rIns="0" bIns="0" rtlCol="0"/>
          <a:lstStyle/>
          <a:p>
            <a:endParaRPr/>
          </a:p>
        </p:txBody>
      </p:sp>
      <p:sp>
        <p:nvSpPr>
          <p:cNvPr id="183" name="bg object 183"/>
          <p:cNvSpPr/>
          <p:nvPr/>
        </p:nvSpPr>
        <p:spPr>
          <a:xfrm>
            <a:off x="8190230" y="4616856"/>
            <a:ext cx="7620" cy="2227580"/>
          </a:xfrm>
          <a:custGeom>
            <a:avLst/>
            <a:gdLst/>
            <a:ahLst/>
            <a:cxnLst/>
            <a:rect l="l" t="t" r="r" b="b"/>
            <a:pathLst>
              <a:path w="7620" h="2227579">
                <a:moveTo>
                  <a:pt x="7620" y="2099779"/>
                </a:moveTo>
                <a:lnTo>
                  <a:pt x="0" y="2104478"/>
                </a:lnTo>
                <a:lnTo>
                  <a:pt x="0" y="2227173"/>
                </a:lnTo>
                <a:lnTo>
                  <a:pt x="7620" y="2227186"/>
                </a:lnTo>
                <a:lnTo>
                  <a:pt x="7620" y="2099779"/>
                </a:lnTo>
                <a:close/>
              </a:path>
              <a:path w="7620" h="2227579">
                <a:moveTo>
                  <a:pt x="7620" y="0"/>
                </a:moveTo>
                <a:lnTo>
                  <a:pt x="0" y="10833"/>
                </a:lnTo>
                <a:lnTo>
                  <a:pt x="0" y="365328"/>
                </a:lnTo>
                <a:lnTo>
                  <a:pt x="7620" y="366712"/>
                </a:lnTo>
                <a:lnTo>
                  <a:pt x="7620" y="0"/>
                </a:lnTo>
                <a:close/>
              </a:path>
            </a:pathLst>
          </a:custGeom>
          <a:solidFill>
            <a:srgbClr val="527855"/>
          </a:solidFill>
        </p:spPr>
        <p:txBody>
          <a:bodyPr wrap="square" lIns="0" tIns="0" rIns="0" bIns="0" rtlCol="0"/>
          <a:lstStyle/>
          <a:p>
            <a:endParaRPr/>
          </a:p>
        </p:txBody>
      </p:sp>
      <p:sp>
        <p:nvSpPr>
          <p:cNvPr id="184" name="bg object 184"/>
          <p:cNvSpPr/>
          <p:nvPr/>
        </p:nvSpPr>
        <p:spPr>
          <a:xfrm>
            <a:off x="8197850" y="4606023"/>
            <a:ext cx="7620" cy="2238375"/>
          </a:xfrm>
          <a:custGeom>
            <a:avLst/>
            <a:gdLst/>
            <a:ahLst/>
            <a:cxnLst/>
            <a:rect l="l" t="t" r="r" b="b"/>
            <a:pathLst>
              <a:path w="7620" h="2238375">
                <a:moveTo>
                  <a:pt x="7620" y="2105926"/>
                </a:moveTo>
                <a:lnTo>
                  <a:pt x="3454" y="2105926"/>
                </a:lnTo>
                <a:lnTo>
                  <a:pt x="3454" y="2111006"/>
                </a:lnTo>
                <a:lnTo>
                  <a:pt x="0" y="2111006"/>
                </a:lnTo>
                <a:lnTo>
                  <a:pt x="0" y="2238006"/>
                </a:lnTo>
                <a:lnTo>
                  <a:pt x="7620" y="2238006"/>
                </a:lnTo>
                <a:lnTo>
                  <a:pt x="7620" y="2111006"/>
                </a:lnTo>
                <a:lnTo>
                  <a:pt x="7620" y="2105926"/>
                </a:lnTo>
                <a:close/>
              </a:path>
              <a:path w="7620" h="2238375">
                <a:moveTo>
                  <a:pt x="7620" y="0"/>
                </a:moveTo>
                <a:lnTo>
                  <a:pt x="0" y="10833"/>
                </a:lnTo>
                <a:lnTo>
                  <a:pt x="0" y="377545"/>
                </a:lnTo>
                <a:lnTo>
                  <a:pt x="7620" y="378942"/>
                </a:lnTo>
                <a:lnTo>
                  <a:pt x="7620" y="0"/>
                </a:lnTo>
                <a:close/>
              </a:path>
            </a:pathLst>
          </a:custGeom>
          <a:solidFill>
            <a:srgbClr val="537956"/>
          </a:solidFill>
        </p:spPr>
        <p:txBody>
          <a:bodyPr wrap="square" lIns="0" tIns="0" rIns="0" bIns="0" rtlCol="0"/>
          <a:lstStyle/>
          <a:p>
            <a:endParaRPr/>
          </a:p>
        </p:txBody>
      </p:sp>
      <p:sp>
        <p:nvSpPr>
          <p:cNvPr id="185" name="bg object 185"/>
          <p:cNvSpPr/>
          <p:nvPr/>
        </p:nvSpPr>
        <p:spPr>
          <a:xfrm>
            <a:off x="8205470" y="4595202"/>
            <a:ext cx="7620" cy="2248535"/>
          </a:xfrm>
          <a:custGeom>
            <a:avLst/>
            <a:gdLst/>
            <a:ahLst/>
            <a:cxnLst/>
            <a:rect l="l" t="t" r="r" b="b"/>
            <a:pathLst>
              <a:path w="7620" h="2248534">
                <a:moveTo>
                  <a:pt x="7620" y="2112022"/>
                </a:moveTo>
                <a:lnTo>
                  <a:pt x="0" y="2116721"/>
                </a:lnTo>
                <a:lnTo>
                  <a:pt x="0" y="2248014"/>
                </a:lnTo>
                <a:lnTo>
                  <a:pt x="7620" y="2247036"/>
                </a:lnTo>
                <a:lnTo>
                  <a:pt x="7620" y="2112022"/>
                </a:lnTo>
                <a:close/>
              </a:path>
              <a:path w="7620" h="2248534">
                <a:moveTo>
                  <a:pt x="7620" y="0"/>
                </a:moveTo>
                <a:lnTo>
                  <a:pt x="0" y="10820"/>
                </a:lnTo>
                <a:lnTo>
                  <a:pt x="0" y="389763"/>
                </a:lnTo>
                <a:lnTo>
                  <a:pt x="7620" y="391160"/>
                </a:lnTo>
                <a:lnTo>
                  <a:pt x="7620" y="0"/>
                </a:lnTo>
                <a:close/>
              </a:path>
            </a:pathLst>
          </a:custGeom>
          <a:solidFill>
            <a:srgbClr val="547A57"/>
          </a:solidFill>
        </p:spPr>
        <p:txBody>
          <a:bodyPr wrap="square" lIns="0" tIns="0" rIns="0" bIns="0" rtlCol="0"/>
          <a:lstStyle/>
          <a:p>
            <a:endParaRPr/>
          </a:p>
        </p:txBody>
      </p:sp>
      <p:sp>
        <p:nvSpPr>
          <p:cNvPr id="186" name="bg object 186"/>
          <p:cNvSpPr/>
          <p:nvPr/>
        </p:nvSpPr>
        <p:spPr>
          <a:xfrm>
            <a:off x="8211820" y="4585969"/>
            <a:ext cx="7620" cy="2256790"/>
          </a:xfrm>
          <a:custGeom>
            <a:avLst/>
            <a:gdLst/>
            <a:ahLst/>
            <a:cxnLst/>
            <a:rect l="l" t="t" r="r" b="b"/>
            <a:pathLst>
              <a:path w="7620" h="2256790">
                <a:moveTo>
                  <a:pt x="7620" y="2117344"/>
                </a:moveTo>
                <a:lnTo>
                  <a:pt x="0" y="2122043"/>
                </a:lnTo>
                <a:lnTo>
                  <a:pt x="0" y="2256421"/>
                </a:lnTo>
                <a:lnTo>
                  <a:pt x="7620" y="2255443"/>
                </a:lnTo>
                <a:lnTo>
                  <a:pt x="7620" y="2117344"/>
                </a:lnTo>
                <a:close/>
              </a:path>
              <a:path w="7620" h="2256790">
                <a:moveTo>
                  <a:pt x="7620" y="0"/>
                </a:moveTo>
                <a:lnTo>
                  <a:pt x="6286" y="0"/>
                </a:lnTo>
                <a:lnTo>
                  <a:pt x="6286" y="3810"/>
                </a:lnTo>
                <a:lnTo>
                  <a:pt x="0" y="3810"/>
                </a:lnTo>
                <a:lnTo>
                  <a:pt x="0" y="400050"/>
                </a:lnTo>
                <a:lnTo>
                  <a:pt x="2921" y="400050"/>
                </a:lnTo>
                <a:lnTo>
                  <a:pt x="2921" y="401320"/>
                </a:lnTo>
                <a:lnTo>
                  <a:pt x="7620" y="401320"/>
                </a:lnTo>
                <a:lnTo>
                  <a:pt x="7620" y="400050"/>
                </a:lnTo>
                <a:lnTo>
                  <a:pt x="7620" y="3810"/>
                </a:lnTo>
                <a:lnTo>
                  <a:pt x="7620" y="0"/>
                </a:lnTo>
                <a:close/>
              </a:path>
            </a:pathLst>
          </a:custGeom>
          <a:solidFill>
            <a:srgbClr val="557B57"/>
          </a:solidFill>
        </p:spPr>
        <p:txBody>
          <a:bodyPr wrap="square" lIns="0" tIns="0" rIns="0" bIns="0" rtlCol="0"/>
          <a:lstStyle/>
          <a:p>
            <a:endParaRPr/>
          </a:p>
        </p:txBody>
      </p:sp>
      <p:sp>
        <p:nvSpPr>
          <p:cNvPr id="187" name="bg object 187"/>
          <p:cNvSpPr/>
          <p:nvPr/>
        </p:nvSpPr>
        <p:spPr>
          <a:xfrm>
            <a:off x="8219440" y="4573879"/>
            <a:ext cx="7620" cy="2267585"/>
          </a:xfrm>
          <a:custGeom>
            <a:avLst/>
            <a:gdLst/>
            <a:ahLst/>
            <a:cxnLst/>
            <a:rect l="l" t="t" r="r" b="b"/>
            <a:pathLst>
              <a:path w="7620" h="2267584">
                <a:moveTo>
                  <a:pt x="7620" y="2124722"/>
                </a:moveTo>
                <a:lnTo>
                  <a:pt x="0" y="2129434"/>
                </a:lnTo>
                <a:lnTo>
                  <a:pt x="0" y="2267534"/>
                </a:lnTo>
                <a:lnTo>
                  <a:pt x="7620" y="2266556"/>
                </a:lnTo>
                <a:lnTo>
                  <a:pt x="7620" y="2124722"/>
                </a:lnTo>
                <a:close/>
              </a:path>
              <a:path w="7620" h="2267584">
                <a:moveTo>
                  <a:pt x="7620" y="0"/>
                </a:moveTo>
                <a:lnTo>
                  <a:pt x="0" y="11925"/>
                </a:lnTo>
                <a:lnTo>
                  <a:pt x="0" y="413639"/>
                </a:lnTo>
                <a:lnTo>
                  <a:pt x="7620" y="415023"/>
                </a:lnTo>
                <a:lnTo>
                  <a:pt x="7620" y="0"/>
                </a:lnTo>
                <a:close/>
              </a:path>
            </a:pathLst>
          </a:custGeom>
          <a:solidFill>
            <a:srgbClr val="557C58"/>
          </a:solidFill>
        </p:spPr>
        <p:txBody>
          <a:bodyPr wrap="square" lIns="0" tIns="0" rIns="0" bIns="0" rtlCol="0"/>
          <a:lstStyle/>
          <a:p>
            <a:endParaRPr/>
          </a:p>
        </p:txBody>
      </p:sp>
      <p:sp>
        <p:nvSpPr>
          <p:cNvPr id="188" name="bg object 188"/>
          <p:cNvSpPr/>
          <p:nvPr/>
        </p:nvSpPr>
        <p:spPr>
          <a:xfrm>
            <a:off x="8227060" y="4561839"/>
            <a:ext cx="7620" cy="2279015"/>
          </a:xfrm>
          <a:custGeom>
            <a:avLst/>
            <a:gdLst/>
            <a:ahLst/>
            <a:cxnLst/>
            <a:rect l="l" t="t" r="r" b="b"/>
            <a:pathLst>
              <a:path w="7620" h="2279015">
                <a:moveTo>
                  <a:pt x="7620" y="2132063"/>
                </a:moveTo>
                <a:lnTo>
                  <a:pt x="0" y="2136762"/>
                </a:lnTo>
                <a:lnTo>
                  <a:pt x="0" y="2278596"/>
                </a:lnTo>
                <a:lnTo>
                  <a:pt x="7620" y="2277605"/>
                </a:lnTo>
                <a:lnTo>
                  <a:pt x="7620" y="2132063"/>
                </a:lnTo>
                <a:close/>
              </a:path>
              <a:path w="7620" h="2279015">
                <a:moveTo>
                  <a:pt x="7620" y="0"/>
                </a:moveTo>
                <a:lnTo>
                  <a:pt x="4025" y="0"/>
                </a:lnTo>
                <a:lnTo>
                  <a:pt x="4025" y="11430"/>
                </a:lnTo>
                <a:lnTo>
                  <a:pt x="0" y="11430"/>
                </a:lnTo>
                <a:lnTo>
                  <a:pt x="0" y="427990"/>
                </a:lnTo>
                <a:lnTo>
                  <a:pt x="7620" y="427990"/>
                </a:lnTo>
                <a:lnTo>
                  <a:pt x="7620" y="11430"/>
                </a:lnTo>
                <a:lnTo>
                  <a:pt x="7620" y="0"/>
                </a:lnTo>
                <a:close/>
              </a:path>
            </a:pathLst>
          </a:custGeom>
          <a:solidFill>
            <a:srgbClr val="567D59"/>
          </a:solidFill>
        </p:spPr>
        <p:txBody>
          <a:bodyPr wrap="square" lIns="0" tIns="0" rIns="0" bIns="0" rtlCol="0"/>
          <a:lstStyle/>
          <a:p>
            <a:endParaRPr/>
          </a:p>
        </p:txBody>
      </p:sp>
      <p:sp>
        <p:nvSpPr>
          <p:cNvPr id="189" name="bg object 189"/>
          <p:cNvSpPr/>
          <p:nvPr/>
        </p:nvSpPr>
        <p:spPr>
          <a:xfrm>
            <a:off x="8233410" y="4552010"/>
            <a:ext cx="7620" cy="2288540"/>
          </a:xfrm>
          <a:custGeom>
            <a:avLst/>
            <a:gdLst/>
            <a:ahLst/>
            <a:cxnLst/>
            <a:rect l="l" t="t" r="r" b="b"/>
            <a:pathLst>
              <a:path w="7620" h="2288540">
                <a:moveTo>
                  <a:pt x="7620" y="2138349"/>
                </a:moveTo>
                <a:lnTo>
                  <a:pt x="3911" y="2138349"/>
                </a:lnTo>
                <a:lnTo>
                  <a:pt x="3911" y="2142159"/>
                </a:lnTo>
                <a:lnTo>
                  <a:pt x="0" y="2142159"/>
                </a:lnTo>
                <a:lnTo>
                  <a:pt x="0" y="2286939"/>
                </a:lnTo>
                <a:lnTo>
                  <a:pt x="0" y="2288209"/>
                </a:lnTo>
                <a:lnTo>
                  <a:pt x="152" y="2288209"/>
                </a:lnTo>
                <a:lnTo>
                  <a:pt x="152" y="2286939"/>
                </a:lnTo>
                <a:lnTo>
                  <a:pt x="7620" y="2286939"/>
                </a:lnTo>
                <a:lnTo>
                  <a:pt x="7620" y="2142159"/>
                </a:lnTo>
                <a:lnTo>
                  <a:pt x="7620" y="2138349"/>
                </a:lnTo>
                <a:close/>
              </a:path>
              <a:path w="7620" h="2288540">
                <a:moveTo>
                  <a:pt x="7620" y="0"/>
                </a:moveTo>
                <a:lnTo>
                  <a:pt x="0" y="11925"/>
                </a:lnTo>
                <a:lnTo>
                  <a:pt x="0" y="438099"/>
                </a:lnTo>
                <a:lnTo>
                  <a:pt x="7620" y="439775"/>
                </a:lnTo>
                <a:lnTo>
                  <a:pt x="7620" y="0"/>
                </a:lnTo>
                <a:close/>
              </a:path>
            </a:pathLst>
          </a:custGeom>
          <a:solidFill>
            <a:srgbClr val="577E5A"/>
          </a:solidFill>
        </p:spPr>
        <p:txBody>
          <a:bodyPr wrap="square" lIns="0" tIns="0" rIns="0" bIns="0" rtlCol="0"/>
          <a:lstStyle/>
          <a:p>
            <a:endParaRPr/>
          </a:p>
        </p:txBody>
      </p:sp>
      <p:sp>
        <p:nvSpPr>
          <p:cNvPr id="190" name="bg object 190"/>
          <p:cNvSpPr/>
          <p:nvPr/>
        </p:nvSpPr>
        <p:spPr>
          <a:xfrm>
            <a:off x="8241030" y="4540072"/>
            <a:ext cx="7620" cy="2298700"/>
          </a:xfrm>
          <a:custGeom>
            <a:avLst/>
            <a:gdLst/>
            <a:ahLst/>
            <a:cxnLst/>
            <a:rect l="l" t="t" r="r" b="b"/>
            <a:pathLst>
              <a:path w="7620" h="2298700">
                <a:moveTo>
                  <a:pt x="7620" y="2145220"/>
                </a:moveTo>
                <a:lnTo>
                  <a:pt x="0" y="2149919"/>
                </a:lnTo>
                <a:lnTo>
                  <a:pt x="0" y="2298446"/>
                </a:lnTo>
                <a:lnTo>
                  <a:pt x="7620" y="2297138"/>
                </a:lnTo>
                <a:lnTo>
                  <a:pt x="7620" y="2145220"/>
                </a:lnTo>
                <a:close/>
              </a:path>
              <a:path w="7620" h="2298700">
                <a:moveTo>
                  <a:pt x="7620" y="0"/>
                </a:moveTo>
                <a:lnTo>
                  <a:pt x="0" y="11938"/>
                </a:lnTo>
                <a:lnTo>
                  <a:pt x="0" y="451713"/>
                </a:lnTo>
                <a:lnTo>
                  <a:pt x="7620" y="453377"/>
                </a:lnTo>
                <a:lnTo>
                  <a:pt x="7620" y="0"/>
                </a:lnTo>
                <a:close/>
              </a:path>
            </a:pathLst>
          </a:custGeom>
          <a:solidFill>
            <a:srgbClr val="587F5B"/>
          </a:solidFill>
        </p:spPr>
        <p:txBody>
          <a:bodyPr wrap="square" lIns="0" tIns="0" rIns="0" bIns="0" rtlCol="0"/>
          <a:lstStyle/>
          <a:p>
            <a:endParaRPr/>
          </a:p>
        </p:txBody>
      </p:sp>
      <p:sp>
        <p:nvSpPr>
          <p:cNvPr id="191" name="bg object 191"/>
          <p:cNvSpPr/>
          <p:nvPr/>
        </p:nvSpPr>
        <p:spPr>
          <a:xfrm>
            <a:off x="8248650" y="4528146"/>
            <a:ext cx="7620" cy="2309495"/>
          </a:xfrm>
          <a:custGeom>
            <a:avLst/>
            <a:gdLst/>
            <a:ahLst/>
            <a:cxnLst/>
            <a:rect l="l" t="t" r="r" b="b"/>
            <a:pathLst>
              <a:path w="7620" h="2309495">
                <a:moveTo>
                  <a:pt x="7620" y="2151519"/>
                </a:moveTo>
                <a:lnTo>
                  <a:pt x="0" y="2157133"/>
                </a:lnTo>
                <a:lnTo>
                  <a:pt x="0" y="2309063"/>
                </a:lnTo>
                <a:lnTo>
                  <a:pt x="7620" y="2307742"/>
                </a:lnTo>
                <a:lnTo>
                  <a:pt x="7620" y="2151519"/>
                </a:lnTo>
                <a:close/>
              </a:path>
              <a:path w="7620" h="2309495">
                <a:moveTo>
                  <a:pt x="7620" y="0"/>
                </a:moveTo>
                <a:lnTo>
                  <a:pt x="0" y="11925"/>
                </a:lnTo>
                <a:lnTo>
                  <a:pt x="0" y="465302"/>
                </a:lnTo>
                <a:lnTo>
                  <a:pt x="7620" y="466966"/>
                </a:lnTo>
                <a:lnTo>
                  <a:pt x="7620" y="0"/>
                </a:lnTo>
                <a:close/>
              </a:path>
            </a:pathLst>
          </a:custGeom>
          <a:solidFill>
            <a:srgbClr val="58805B"/>
          </a:solidFill>
        </p:spPr>
        <p:txBody>
          <a:bodyPr wrap="square" lIns="0" tIns="0" rIns="0" bIns="0" rtlCol="0"/>
          <a:lstStyle/>
          <a:p>
            <a:endParaRPr/>
          </a:p>
        </p:txBody>
      </p:sp>
      <p:sp>
        <p:nvSpPr>
          <p:cNvPr id="192" name="bg object 192"/>
          <p:cNvSpPr/>
          <p:nvPr/>
        </p:nvSpPr>
        <p:spPr>
          <a:xfrm>
            <a:off x="8255000" y="4518202"/>
            <a:ext cx="7620" cy="2318385"/>
          </a:xfrm>
          <a:custGeom>
            <a:avLst/>
            <a:gdLst/>
            <a:ahLst/>
            <a:cxnLst/>
            <a:rect l="l" t="t" r="r" b="b"/>
            <a:pathLst>
              <a:path w="7620" h="2318384">
                <a:moveTo>
                  <a:pt x="7620" y="2156777"/>
                </a:moveTo>
                <a:lnTo>
                  <a:pt x="0" y="2162391"/>
                </a:lnTo>
                <a:lnTo>
                  <a:pt x="0" y="2317902"/>
                </a:lnTo>
                <a:lnTo>
                  <a:pt x="7620" y="2316594"/>
                </a:lnTo>
                <a:lnTo>
                  <a:pt x="7620" y="2156777"/>
                </a:lnTo>
                <a:close/>
              </a:path>
              <a:path w="7620" h="2318384">
                <a:moveTo>
                  <a:pt x="7620" y="0"/>
                </a:moveTo>
                <a:lnTo>
                  <a:pt x="0" y="11925"/>
                </a:lnTo>
                <a:lnTo>
                  <a:pt x="0" y="476631"/>
                </a:lnTo>
                <a:lnTo>
                  <a:pt x="7620" y="478294"/>
                </a:lnTo>
                <a:lnTo>
                  <a:pt x="7620" y="0"/>
                </a:lnTo>
                <a:close/>
              </a:path>
            </a:pathLst>
          </a:custGeom>
          <a:solidFill>
            <a:srgbClr val="59825C"/>
          </a:solidFill>
        </p:spPr>
        <p:txBody>
          <a:bodyPr wrap="square" lIns="0" tIns="0" rIns="0" bIns="0" rtlCol="0"/>
          <a:lstStyle/>
          <a:p>
            <a:endParaRPr/>
          </a:p>
        </p:txBody>
      </p:sp>
      <p:sp>
        <p:nvSpPr>
          <p:cNvPr id="193" name="bg object 193"/>
          <p:cNvSpPr/>
          <p:nvPr/>
        </p:nvSpPr>
        <p:spPr>
          <a:xfrm>
            <a:off x="8262620" y="4506264"/>
            <a:ext cx="7620" cy="2328545"/>
          </a:xfrm>
          <a:custGeom>
            <a:avLst/>
            <a:gdLst/>
            <a:ahLst/>
            <a:cxnLst/>
            <a:rect l="l" t="t" r="r" b="b"/>
            <a:pathLst>
              <a:path w="7620" h="2328545">
                <a:moveTo>
                  <a:pt x="7620" y="2163089"/>
                </a:moveTo>
                <a:lnTo>
                  <a:pt x="0" y="2168715"/>
                </a:lnTo>
                <a:lnTo>
                  <a:pt x="0" y="2328532"/>
                </a:lnTo>
                <a:lnTo>
                  <a:pt x="7620" y="2327211"/>
                </a:lnTo>
                <a:lnTo>
                  <a:pt x="7620" y="2163089"/>
                </a:lnTo>
                <a:close/>
              </a:path>
              <a:path w="7620" h="2328545">
                <a:moveTo>
                  <a:pt x="7620" y="0"/>
                </a:moveTo>
                <a:lnTo>
                  <a:pt x="0" y="11938"/>
                </a:lnTo>
                <a:lnTo>
                  <a:pt x="0" y="490232"/>
                </a:lnTo>
                <a:lnTo>
                  <a:pt x="7620" y="491909"/>
                </a:lnTo>
                <a:lnTo>
                  <a:pt x="7620" y="0"/>
                </a:lnTo>
                <a:close/>
              </a:path>
            </a:pathLst>
          </a:custGeom>
          <a:solidFill>
            <a:srgbClr val="5A835D"/>
          </a:solidFill>
        </p:spPr>
        <p:txBody>
          <a:bodyPr wrap="square" lIns="0" tIns="0" rIns="0" bIns="0" rtlCol="0"/>
          <a:lstStyle/>
          <a:p>
            <a:endParaRPr/>
          </a:p>
        </p:txBody>
      </p:sp>
      <p:sp>
        <p:nvSpPr>
          <p:cNvPr id="194" name="bg object 194"/>
          <p:cNvSpPr/>
          <p:nvPr/>
        </p:nvSpPr>
        <p:spPr>
          <a:xfrm>
            <a:off x="8270240" y="4494529"/>
            <a:ext cx="7620" cy="2339340"/>
          </a:xfrm>
          <a:custGeom>
            <a:avLst/>
            <a:gdLst/>
            <a:ahLst/>
            <a:cxnLst/>
            <a:rect l="l" t="t" r="r" b="b"/>
            <a:pathLst>
              <a:path w="7620" h="2339340">
                <a:moveTo>
                  <a:pt x="7620" y="2169160"/>
                </a:moveTo>
                <a:lnTo>
                  <a:pt x="4216" y="2169160"/>
                </a:lnTo>
                <a:lnTo>
                  <a:pt x="4216" y="2174240"/>
                </a:lnTo>
                <a:lnTo>
                  <a:pt x="0" y="2174240"/>
                </a:lnTo>
                <a:lnTo>
                  <a:pt x="0" y="2338070"/>
                </a:lnTo>
                <a:lnTo>
                  <a:pt x="0" y="2339340"/>
                </a:lnTo>
                <a:lnTo>
                  <a:pt x="1397" y="2339340"/>
                </a:lnTo>
                <a:lnTo>
                  <a:pt x="1397" y="2338082"/>
                </a:lnTo>
                <a:lnTo>
                  <a:pt x="7620" y="2338082"/>
                </a:lnTo>
                <a:lnTo>
                  <a:pt x="7620" y="2174240"/>
                </a:lnTo>
                <a:lnTo>
                  <a:pt x="7620" y="2169160"/>
                </a:lnTo>
                <a:close/>
              </a:path>
              <a:path w="7620" h="2339340">
                <a:moveTo>
                  <a:pt x="7620" y="0"/>
                </a:moveTo>
                <a:lnTo>
                  <a:pt x="3835" y="0"/>
                </a:lnTo>
                <a:lnTo>
                  <a:pt x="3835" y="11430"/>
                </a:lnTo>
                <a:lnTo>
                  <a:pt x="0" y="11430"/>
                </a:lnTo>
                <a:lnTo>
                  <a:pt x="0" y="504190"/>
                </a:lnTo>
                <a:lnTo>
                  <a:pt x="4787" y="504190"/>
                </a:lnTo>
                <a:lnTo>
                  <a:pt x="4787" y="505460"/>
                </a:lnTo>
                <a:lnTo>
                  <a:pt x="7620" y="505460"/>
                </a:lnTo>
                <a:lnTo>
                  <a:pt x="7620" y="504190"/>
                </a:lnTo>
                <a:lnTo>
                  <a:pt x="7620" y="11430"/>
                </a:lnTo>
                <a:lnTo>
                  <a:pt x="7620" y="0"/>
                </a:lnTo>
                <a:close/>
              </a:path>
            </a:pathLst>
          </a:custGeom>
          <a:solidFill>
            <a:srgbClr val="5B845E"/>
          </a:solidFill>
        </p:spPr>
        <p:txBody>
          <a:bodyPr wrap="square" lIns="0" tIns="0" rIns="0" bIns="0" rtlCol="0"/>
          <a:lstStyle/>
          <a:p>
            <a:endParaRPr/>
          </a:p>
        </p:txBody>
      </p:sp>
      <p:sp>
        <p:nvSpPr>
          <p:cNvPr id="195" name="bg object 195"/>
          <p:cNvSpPr/>
          <p:nvPr/>
        </p:nvSpPr>
        <p:spPr>
          <a:xfrm>
            <a:off x="8276590" y="4484395"/>
            <a:ext cx="7620" cy="2348230"/>
          </a:xfrm>
          <a:custGeom>
            <a:avLst/>
            <a:gdLst/>
            <a:ahLst/>
            <a:cxnLst/>
            <a:rect l="l" t="t" r="r" b="b"/>
            <a:pathLst>
              <a:path w="7620" h="2348229">
                <a:moveTo>
                  <a:pt x="7620" y="2174646"/>
                </a:moveTo>
                <a:lnTo>
                  <a:pt x="0" y="2180272"/>
                </a:lnTo>
                <a:lnTo>
                  <a:pt x="0" y="2347887"/>
                </a:lnTo>
                <a:lnTo>
                  <a:pt x="7620" y="2345982"/>
                </a:lnTo>
                <a:lnTo>
                  <a:pt x="7620" y="2174646"/>
                </a:lnTo>
                <a:close/>
              </a:path>
              <a:path w="7620" h="2348229">
                <a:moveTo>
                  <a:pt x="7620" y="0"/>
                </a:moveTo>
                <a:lnTo>
                  <a:pt x="0" y="11925"/>
                </a:lnTo>
                <a:lnTo>
                  <a:pt x="0" y="515404"/>
                </a:lnTo>
                <a:lnTo>
                  <a:pt x="7620" y="517550"/>
                </a:lnTo>
                <a:lnTo>
                  <a:pt x="7620" y="0"/>
                </a:lnTo>
                <a:close/>
              </a:path>
            </a:pathLst>
          </a:custGeom>
          <a:solidFill>
            <a:srgbClr val="5B855F"/>
          </a:solidFill>
        </p:spPr>
        <p:txBody>
          <a:bodyPr wrap="square" lIns="0" tIns="0" rIns="0" bIns="0" rtlCol="0"/>
          <a:lstStyle/>
          <a:p>
            <a:endParaRPr/>
          </a:p>
        </p:txBody>
      </p:sp>
      <p:sp>
        <p:nvSpPr>
          <p:cNvPr id="196" name="bg object 196"/>
          <p:cNvSpPr/>
          <p:nvPr/>
        </p:nvSpPr>
        <p:spPr>
          <a:xfrm>
            <a:off x="8284210" y="4472457"/>
            <a:ext cx="7620" cy="2358390"/>
          </a:xfrm>
          <a:custGeom>
            <a:avLst/>
            <a:gdLst/>
            <a:ahLst/>
            <a:cxnLst/>
            <a:rect l="l" t="t" r="r" b="b"/>
            <a:pathLst>
              <a:path w="7620" h="2358390">
                <a:moveTo>
                  <a:pt x="7620" y="2180958"/>
                </a:moveTo>
                <a:lnTo>
                  <a:pt x="0" y="2186584"/>
                </a:lnTo>
                <a:lnTo>
                  <a:pt x="0" y="2357932"/>
                </a:lnTo>
                <a:lnTo>
                  <a:pt x="7620" y="2356027"/>
                </a:lnTo>
                <a:lnTo>
                  <a:pt x="7620" y="2180958"/>
                </a:lnTo>
                <a:close/>
              </a:path>
              <a:path w="7620" h="2358390">
                <a:moveTo>
                  <a:pt x="7620" y="0"/>
                </a:moveTo>
                <a:lnTo>
                  <a:pt x="0" y="11938"/>
                </a:lnTo>
                <a:lnTo>
                  <a:pt x="0" y="529488"/>
                </a:lnTo>
                <a:lnTo>
                  <a:pt x="7620" y="531622"/>
                </a:lnTo>
                <a:lnTo>
                  <a:pt x="7620" y="0"/>
                </a:lnTo>
                <a:close/>
              </a:path>
            </a:pathLst>
          </a:custGeom>
          <a:solidFill>
            <a:srgbClr val="5C865F"/>
          </a:solidFill>
        </p:spPr>
        <p:txBody>
          <a:bodyPr wrap="square" lIns="0" tIns="0" rIns="0" bIns="0" rtlCol="0"/>
          <a:lstStyle/>
          <a:p>
            <a:endParaRPr/>
          </a:p>
        </p:txBody>
      </p:sp>
      <p:sp>
        <p:nvSpPr>
          <p:cNvPr id="197" name="bg object 197"/>
          <p:cNvSpPr/>
          <p:nvPr/>
        </p:nvSpPr>
        <p:spPr>
          <a:xfrm>
            <a:off x="8291830" y="4462513"/>
            <a:ext cx="6350" cy="2366010"/>
          </a:xfrm>
          <a:custGeom>
            <a:avLst/>
            <a:gdLst/>
            <a:ahLst/>
            <a:cxnLst/>
            <a:rect l="l" t="t" r="r" b="b"/>
            <a:pathLst>
              <a:path w="6350" h="2366009">
                <a:moveTo>
                  <a:pt x="6350" y="2186216"/>
                </a:moveTo>
                <a:lnTo>
                  <a:pt x="0" y="2190902"/>
                </a:lnTo>
                <a:lnTo>
                  <a:pt x="0" y="2365972"/>
                </a:lnTo>
                <a:lnTo>
                  <a:pt x="6350" y="2364384"/>
                </a:lnTo>
                <a:lnTo>
                  <a:pt x="6350" y="2186216"/>
                </a:lnTo>
                <a:close/>
              </a:path>
              <a:path w="6350" h="2366009">
                <a:moveTo>
                  <a:pt x="6350" y="0"/>
                </a:moveTo>
                <a:lnTo>
                  <a:pt x="0" y="9944"/>
                </a:lnTo>
                <a:lnTo>
                  <a:pt x="0" y="541566"/>
                </a:lnTo>
                <a:lnTo>
                  <a:pt x="6350" y="543356"/>
                </a:lnTo>
                <a:lnTo>
                  <a:pt x="6350" y="0"/>
                </a:lnTo>
                <a:close/>
              </a:path>
            </a:pathLst>
          </a:custGeom>
          <a:solidFill>
            <a:srgbClr val="5D8760"/>
          </a:solidFill>
        </p:spPr>
        <p:txBody>
          <a:bodyPr wrap="square" lIns="0" tIns="0" rIns="0" bIns="0" rtlCol="0"/>
          <a:lstStyle/>
          <a:p>
            <a:endParaRPr/>
          </a:p>
        </p:txBody>
      </p:sp>
      <p:sp>
        <p:nvSpPr>
          <p:cNvPr id="198" name="bg object 198"/>
          <p:cNvSpPr/>
          <p:nvPr/>
        </p:nvSpPr>
        <p:spPr>
          <a:xfrm>
            <a:off x="8298180" y="4450587"/>
            <a:ext cx="7620" cy="2377440"/>
          </a:xfrm>
          <a:custGeom>
            <a:avLst/>
            <a:gdLst/>
            <a:ahLst/>
            <a:cxnLst/>
            <a:rect l="l" t="t" r="r" b="b"/>
            <a:pathLst>
              <a:path w="7620" h="2377440">
                <a:moveTo>
                  <a:pt x="7620" y="2191512"/>
                </a:moveTo>
                <a:lnTo>
                  <a:pt x="5994" y="2191512"/>
                </a:lnTo>
                <a:lnTo>
                  <a:pt x="5994" y="2195322"/>
                </a:lnTo>
                <a:lnTo>
                  <a:pt x="0" y="2195322"/>
                </a:lnTo>
                <a:lnTo>
                  <a:pt x="0" y="2374392"/>
                </a:lnTo>
                <a:lnTo>
                  <a:pt x="0" y="2376932"/>
                </a:lnTo>
                <a:lnTo>
                  <a:pt x="2527" y="2376932"/>
                </a:lnTo>
                <a:lnTo>
                  <a:pt x="2527" y="2374392"/>
                </a:lnTo>
                <a:lnTo>
                  <a:pt x="7620" y="2374392"/>
                </a:lnTo>
                <a:lnTo>
                  <a:pt x="7620" y="2195322"/>
                </a:lnTo>
                <a:lnTo>
                  <a:pt x="7620" y="2191512"/>
                </a:lnTo>
                <a:close/>
              </a:path>
              <a:path w="7620" h="2377440">
                <a:moveTo>
                  <a:pt x="7620" y="0"/>
                </a:moveTo>
                <a:lnTo>
                  <a:pt x="0" y="11925"/>
                </a:lnTo>
                <a:lnTo>
                  <a:pt x="0" y="555282"/>
                </a:lnTo>
                <a:lnTo>
                  <a:pt x="7620" y="557428"/>
                </a:lnTo>
                <a:lnTo>
                  <a:pt x="7620" y="0"/>
                </a:lnTo>
                <a:close/>
              </a:path>
            </a:pathLst>
          </a:custGeom>
          <a:solidFill>
            <a:srgbClr val="5E8861"/>
          </a:solidFill>
        </p:spPr>
        <p:txBody>
          <a:bodyPr wrap="square" lIns="0" tIns="0" rIns="0" bIns="0" rtlCol="0"/>
          <a:lstStyle/>
          <a:p>
            <a:endParaRPr/>
          </a:p>
        </p:txBody>
      </p:sp>
      <p:sp>
        <p:nvSpPr>
          <p:cNvPr id="199" name="bg object 199"/>
          <p:cNvSpPr/>
          <p:nvPr/>
        </p:nvSpPr>
        <p:spPr>
          <a:xfrm>
            <a:off x="8305800" y="4438650"/>
            <a:ext cx="7620" cy="2386330"/>
          </a:xfrm>
          <a:custGeom>
            <a:avLst/>
            <a:gdLst/>
            <a:ahLst/>
            <a:cxnLst/>
            <a:rect l="l" t="t" r="r" b="b"/>
            <a:pathLst>
              <a:path w="7620" h="2386329">
                <a:moveTo>
                  <a:pt x="7620" y="2197303"/>
                </a:moveTo>
                <a:lnTo>
                  <a:pt x="0" y="2203945"/>
                </a:lnTo>
                <a:lnTo>
                  <a:pt x="0" y="2386330"/>
                </a:lnTo>
                <a:lnTo>
                  <a:pt x="7620" y="2384425"/>
                </a:lnTo>
                <a:lnTo>
                  <a:pt x="7620" y="2197303"/>
                </a:lnTo>
                <a:close/>
              </a:path>
              <a:path w="7620" h="2386329">
                <a:moveTo>
                  <a:pt x="7620" y="0"/>
                </a:moveTo>
                <a:lnTo>
                  <a:pt x="0" y="11938"/>
                </a:lnTo>
                <a:lnTo>
                  <a:pt x="0" y="569366"/>
                </a:lnTo>
                <a:lnTo>
                  <a:pt x="7620" y="571500"/>
                </a:lnTo>
                <a:lnTo>
                  <a:pt x="7620" y="0"/>
                </a:lnTo>
                <a:close/>
              </a:path>
            </a:pathLst>
          </a:custGeom>
          <a:solidFill>
            <a:srgbClr val="5F8962"/>
          </a:solidFill>
        </p:spPr>
        <p:txBody>
          <a:bodyPr wrap="square" lIns="0" tIns="0" rIns="0" bIns="0" rtlCol="0"/>
          <a:lstStyle/>
          <a:p>
            <a:endParaRPr/>
          </a:p>
        </p:txBody>
      </p:sp>
      <p:sp>
        <p:nvSpPr>
          <p:cNvPr id="200" name="bg object 200"/>
          <p:cNvSpPr/>
          <p:nvPr/>
        </p:nvSpPr>
        <p:spPr>
          <a:xfrm>
            <a:off x="8312149" y="4427890"/>
            <a:ext cx="7620" cy="2395855"/>
          </a:xfrm>
          <a:custGeom>
            <a:avLst/>
            <a:gdLst/>
            <a:ahLst/>
            <a:cxnLst/>
            <a:rect l="l" t="t" r="r" b="b"/>
            <a:pathLst>
              <a:path w="7620" h="2395854">
                <a:moveTo>
                  <a:pt x="7620" y="2202519"/>
                </a:moveTo>
                <a:lnTo>
                  <a:pt x="0" y="2209162"/>
                </a:lnTo>
                <a:lnTo>
                  <a:pt x="0" y="2395502"/>
                </a:lnTo>
                <a:lnTo>
                  <a:pt x="3809" y="2394549"/>
                </a:lnTo>
                <a:lnTo>
                  <a:pt x="7620" y="2393359"/>
                </a:lnTo>
                <a:lnTo>
                  <a:pt x="7620" y="2202519"/>
                </a:lnTo>
                <a:close/>
              </a:path>
              <a:path w="7620" h="2395854">
                <a:moveTo>
                  <a:pt x="7620" y="0"/>
                </a:moveTo>
                <a:lnTo>
                  <a:pt x="1270" y="10759"/>
                </a:lnTo>
                <a:lnTo>
                  <a:pt x="0" y="12748"/>
                </a:lnTo>
                <a:lnTo>
                  <a:pt x="0" y="581902"/>
                </a:lnTo>
                <a:lnTo>
                  <a:pt x="1270" y="582259"/>
                </a:lnTo>
                <a:lnTo>
                  <a:pt x="7620" y="584527"/>
                </a:lnTo>
                <a:lnTo>
                  <a:pt x="7620" y="0"/>
                </a:lnTo>
                <a:close/>
              </a:path>
            </a:pathLst>
          </a:custGeom>
          <a:solidFill>
            <a:srgbClr val="5F8A63"/>
          </a:solidFill>
        </p:spPr>
        <p:txBody>
          <a:bodyPr wrap="square" lIns="0" tIns="0" rIns="0" bIns="0" rtlCol="0"/>
          <a:lstStyle/>
          <a:p>
            <a:endParaRPr/>
          </a:p>
        </p:txBody>
      </p:sp>
      <p:sp>
        <p:nvSpPr>
          <p:cNvPr id="201" name="bg object 201"/>
          <p:cNvSpPr/>
          <p:nvPr/>
        </p:nvSpPr>
        <p:spPr>
          <a:xfrm>
            <a:off x="8319770" y="4414989"/>
            <a:ext cx="7620" cy="2406650"/>
          </a:xfrm>
          <a:custGeom>
            <a:avLst/>
            <a:gdLst/>
            <a:ahLst/>
            <a:cxnLst/>
            <a:rect l="l" t="t" r="r" b="b"/>
            <a:pathLst>
              <a:path w="7620" h="2406650">
                <a:moveTo>
                  <a:pt x="7620" y="2208784"/>
                </a:moveTo>
                <a:lnTo>
                  <a:pt x="0" y="2215426"/>
                </a:lnTo>
                <a:lnTo>
                  <a:pt x="0" y="2406269"/>
                </a:lnTo>
                <a:lnTo>
                  <a:pt x="7620" y="2403881"/>
                </a:lnTo>
                <a:lnTo>
                  <a:pt x="7620" y="2208784"/>
                </a:lnTo>
                <a:close/>
              </a:path>
              <a:path w="7620" h="2406650">
                <a:moveTo>
                  <a:pt x="7620" y="0"/>
                </a:moveTo>
                <a:lnTo>
                  <a:pt x="0" y="12903"/>
                </a:lnTo>
                <a:lnTo>
                  <a:pt x="0" y="597433"/>
                </a:lnTo>
                <a:lnTo>
                  <a:pt x="7620" y="600151"/>
                </a:lnTo>
                <a:lnTo>
                  <a:pt x="7620" y="0"/>
                </a:lnTo>
                <a:close/>
              </a:path>
            </a:pathLst>
          </a:custGeom>
          <a:solidFill>
            <a:srgbClr val="608C63"/>
          </a:solidFill>
        </p:spPr>
        <p:txBody>
          <a:bodyPr wrap="square" lIns="0" tIns="0" rIns="0" bIns="0" rtlCol="0"/>
          <a:lstStyle/>
          <a:p>
            <a:endParaRPr/>
          </a:p>
        </p:txBody>
      </p:sp>
      <p:sp>
        <p:nvSpPr>
          <p:cNvPr id="202" name="bg object 202"/>
          <p:cNvSpPr/>
          <p:nvPr/>
        </p:nvSpPr>
        <p:spPr>
          <a:xfrm>
            <a:off x="8327390" y="4402074"/>
            <a:ext cx="7620" cy="2416810"/>
          </a:xfrm>
          <a:custGeom>
            <a:avLst/>
            <a:gdLst/>
            <a:ahLst/>
            <a:cxnLst/>
            <a:rect l="l" t="t" r="r" b="b"/>
            <a:pathLst>
              <a:path w="7620" h="2416809">
                <a:moveTo>
                  <a:pt x="7620" y="2215057"/>
                </a:moveTo>
                <a:lnTo>
                  <a:pt x="0" y="2221700"/>
                </a:lnTo>
                <a:lnTo>
                  <a:pt x="0" y="2416797"/>
                </a:lnTo>
                <a:lnTo>
                  <a:pt x="7620" y="2414422"/>
                </a:lnTo>
                <a:lnTo>
                  <a:pt x="7620" y="2215057"/>
                </a:lnTo>
                <a:close/>
              </a:path>
              <a:path w="7620" h="2416809">
                <a:moveTo>
                  <a:pt x="7620" y="0"/>
                </a:moveTo>
                <a:lnTo>
                  <a:pt x="0" y="12915"/>
                </a:lnTo>
                <a:lnTo>
                  <a:pt x="0" y="613067"/>
                </a:lnTo>
                <a:lnTo>
                  <a:pt x="7620" y="615797"/>
                </a:lnTo>
                <a:lnTo>
                  <a:pt x="7620" y="0"/>
                </a:lnTo>
                <a:close/>
              </a:path>
            </a:pathLst>
          </a:custGeom>
          <a:solidFill>
            <a:srgbClr val="618D64"/>
          </a:solidFill>
        </p:spPr>
        <p:txBody>
          <a:bodyPr wrap="square" lIns="0" tIns="0" rIns="0" bIns="0" rtlCol="0"/>
          <a:lstStyle/>
          <a:p>
            <a:endParaRPr/>
          </a:p>
        </p:txBody>
      </p:sp>
      <p:sp>
        <p:nvSpPr>
          <p:cNvPr id="203" name="bg object 203"/>
          <p:cNvSpPr/>
          <p:nvPr/>
        </p:nvSpPr>
        <p:spPr>
          <a:xfrm>
            <a:off x="8333740" y="4391316"/>
            <a:ext cx="7620" cy="2425700"/>
          </a:xfrm>
          <a:custGeom>
            <a:avLst/>
            <a:gdLst/>
            <a:ahLst/>
            <a:cxnLst/>
            <a:rect l="l" t="t" r="r" b="b"/>
            <a:pathLst>
              <a:path w="7620" h="2425700">
                <a:moveTo>
                  <a:pt x="7620" y="2220277"/>
                </a:moveTo>
                <a:lnTo>
                  <a:pt x="0" y="2226919"/>
                </a:lnTo>
                <a:lnTo>
                  <a:pt x="0" y="2425573"/>
                </a:lnTo>
                <a:lnTo>
                  <a:pt x="7620" y="2423185"/>
                </a:lnTo>
                <a:lnTo>
                  <a:pt x="7620" y="2220277"/>
                </a:lnTo>
                <a:close/>
              </a:path>
              <a:path w="7620" h="2425700">
                <a:moveTo>
                  <a:pt x="7620" y="0"/>
                </a:moveTo>
                <a:lnTo>
                  <a:pt x="0" y="12903"/>
                </a:lnTo>
                <a:lnTo>
                  <a:pt x="0" y="626097"/>
                </a:lnTo>
                <a:lnTo>
                  <a:pt x="7620" y="628815"/>
                </a:lnTo>
                <a:lnTo>
                  <a:pt x="7620" y="0"/>
                </a:lnTo>
                <a:close/>
              </a:path>
            </a:pathLst>
          </a:custGeom>
          <a:solidFill>
            <a:srgbClr val="628E66"/>
          </a:solidFill>
        </p:spPr>
        <p:txBody>
          <a:bodyPr wrap="square" lIns="0" tIns="0" rIns="0" bIns="0" rtlCol="0"/>
          <a:lstStyle/>
          <a:p>
            <a:endParaRPr/>
          </a:p>
        </p:txBody>
      </p:sp>
      <p:sp>
        <p:nvSpPr>
          <p:cNvPr id="204" name="bg object 204"/>
          <p:cNvSpPr/>
          <p:nvPr/>
        </p:nvSpPr>
        <p:spPr>
          <a:xfrm>
            <a:off x="8341360" y="4378401"/>
            <a:ext cx="7620" cy="2436495"/>
          </a:xfrm>
          <a:custGeom>
            <a:avLst/>
            <a:gdLst/>
            <a:ahLst/>
            <a:cxnLst/>
            <a:rect l="l" t="t" r="r" b="b"/>
            <a:pathLst>
              <a:path w="7620" h="2436495">
                <a:moveTo>
                  <a:pt x="7620" y="2226551"/>
                </a:moveTo>
                <a:lnTo>
                  <a:pt x="0" y="2233193"/>
                </a:lnTo>
                <a:lnTo>
                  <a:pt x="0" y="2436114"/>
                </a:lnTo>
                <a:lnTo>
                  <a:pt x="7620" y="2433726"/>
                </a:lnTo>
                <a:lnTo>
                  <a:pt x="7620" y="2226551"/>
                </a:lnTo>
                <a:close/>
              </a:path>
              <a:path w="7620" h="2436495">
                <a:moveTo>
                  <a:pt x="7620" y="0"/>
                </a:moveTo>
                <a:lnTo>
                  <a:pt x="0" y="12915"/>
                </a:lnTo>
                <a:lnTo>
                  <a:pt x="0" y="641731"/>
                </a:lnTo>
                <a:lnTo>
                  <a:pt x="7620" y="644448"/>
                </a:lnTo>
                <a:lnTo>
                  <a:pt x="7620" y="0"/>
                </a:lnTo>
                <a:close/>
              </a:path>
            </a:pathLst>
          </a:custGeom>
          <a:solidFill>
            <a:srgbClr val="628F66"/>
          </a:solidFill>
        </p:spPr>
        <p:txBody>
          <a:bodyPr wrap="square" lIns="0" tIns="0" rIns="0" bIns="0" rtlCol="0"/>
          <a:lstStyle/>
          <a:p>
            <a:endParaRPr/>
          </a:p>
        </p:txBody>
      </p:sp>
      <p:sp>
        <p:nvSpPr>
          <p:cNvPr id="205" name="bg object 205"/>
          <p:cNvSpPr/>
          <p:nvPr/>
        </p:nvSpPr>
        <p:spPr>
          <a:xfrm>
            <a:off x="8348980" y="4365485"/>
            <a:ext cx="7620" cy="2447290"/>
          </a:xfrm>
          <a:custGeom>
            <a:avLst/>
            <a:gdLst/>
            <a:ahLst/>
            <a:cxnLst/>
            <a:rect l="l" t="t" r="r" b="b"/>
            <a:pathLst>
              <a:path w="7620" h="2447290">
                <a:moveTo>
                  <a:pt x="7620" y="2232164"/>
                </a:moveTo>
                <a:lnTo>
                  <a:pt x="5143" y="2232164"/>
                </a:lnTo>
                <a:lnTo>
                  <a:pt x="5143" y="2237244"/>
                </a:lnTo>
                <a:lnTo>
                  <a:pt x="0" y="2237244"/>
                </a:lnTo>
                <a:lnTo>
                  <a:pt x="0" y="2444254"/>
                </a:lnTo>
                <a:lnTo>
                  <a:pt x="0" y="2446794"/>
                </a:lnTo>
                <a:lnTo>
                  <a:pt x="3556" y="2446794"/>
                </a:lnTo>
                <a:lnTo>
                  <a:pt x="3556" y="2444254"/>
                </a:lnTo>
                <a:lnTo>
                  <a:pt x="7620" y="2444254"/>
                </a:lnTo>
                <a:lnTo>
                  <a:pt x="7620" y="2237244"/>
                </a:lnTo>
                <a:lnTo>
                  <a:pt x="7620" y="2232164"/>
                </a:lnTo>
                <a:close/>
              </a:path>
              <a:path w="7620" h="2447290">
                <a:moveTo>
                  <a:pt x="7620" y="0"/>
                </a:moveTo>
                <a:lnTo>
                  <a:pt x="0" y="12915"/>
                </a:lnTo>
                <a:lnTo>
                  <a:pt x="0" y="657364"/>
                </a:lnTo>
                <a:lnTo>
                  <a:pt x="7620" y="660298"/>
                </a:lnTo>
                <a:lnTo>
                  <a:pt x="7620" y="0"/>
                </a:lnTo>
                <a:close/>
              </a:path>
            </a:pathLst>
          </a:custGeom>
          <a:solidFill>
            <a:srgbClr val="639066"/>
          </a:solidFill>
        </p:spPr>
        <p:txBody>
          <a:bodyPr wrap="square" lIns="0" tIns="0" rIns="0" bIns="0" rtlCol="0"/>
          <a:lstStyle/>
          <a:p>
            <a:endParaRPr/>
          </a:p>
        </p:txBody>
      </p:sp>
      <p:sp>
        <p:nvSpPr>
          <p:cNvPr id="206" name="bg object 206"/>
          <p:cNvSpPr/>
          <p:nvPr/>
        </p:nvSpPr>
        <p:spPr>
          <a:xfrm>
            <a:off x="8355330" y="4353559"/>
            <a:ext cx="7620" cy="2456180"/>
          </a:xfrm>
          <a:custGeom>
            <a:avLst/>
            <a:gdLst/>
            <a:ahLst/>
            <a:cxnLst/>
            <a:rect l="l" t="t" r="r" b="b"/>
            <a:pathLst>
              <a:path w="7620" h="2456179">
                <a:moveTo>
                  <a:pt x="7620" y="2237740"/>
                </a:moveTo>
                <a:lnTo>
                  <a:pt x="4025" y="2237740"/>
                </a:lnTo>
                <a:lnTo>
                  <a:pt x="4025" y="2245360"/>
                </a:lnTo>
                <a:lnTo>
                  <a:pt x="0" y="2245360"/>
                </a:lnTo>
                <a:lnTo>
                  <a:pt x="0" y="2453640"/>
                </a:lnTo>
                <a:lnTo>
                  <a:pt x="0" y="2456180"/>
                </a:lnTo>
                <a:lnTo>
                  <a:pt x="4648" y="2456180"/>
                </a:lnTo>
                <a:lnTo>
                  <a:pt x="4648" y="2453640"/>
                </a:lnTo>
                <a:lnTo>
                  <a:pt x="7620" y="2453640"/>
                </a:lnTo>
                <a:lnTo>
                  <a:pt x="7620" y="2245360"/>
                </a:lnTo>
                <a:lnTo>
                  <a:pt x="7620" y="2237740"/>
                </a:lnTo>
                <a:close/>
              </a:path>
              <a:path w="7620" h="2456179">
                <a:moveTo>
                  <a:pt x="7620" y="0"/>
                </a:moveTo>
                <a:lnTo>
                  <a:pt x="5867" y="0"/>
                </a:lnTo>
                <a:lnTo>
                  <a:pt x="5867" y="7620"/>
                </a:lnTo>
                <a:lnTo>
                  <a:pt x="0" y="7620"/>
                </a:lnTo>
                <a:lnTo>
                  <a:pt x="0" y="671830"/>
                </a:lnTo>
                <a:lnTo>
                  <a:pt x="3556" y="671830"/>
                </a:lnTo>
                <a:lnTo>
                  <a:pt x="3556" y="674370"/>
                </a:lnTo>
                <a:lnTo>
                  <a:pt x="7620" y="674370"/>
                </a:lnTo>
                <a:lnTo>
                  <a:pt x="7620" y="671830"/>
                </a:lnTo>
                <a:lnTo>
                  <a:pt x="7620" y="7620"/>
                </a:lnTo>
                <a:lnTo>
                  <a:pt x="7620" y="0"/>
                </a:lnTo>
                <a:close/>
              </a:path>
            </a:pathLst>
          </a:custGeom>
          <a:solidFill>
            <a:srgbClr val="649167"/>
          </a:solidFill>
        </p:spPr>
        <p:txBody>
          <a:bodyPr wrap="square" lIns="0" tIns="0" rIns="0" bIns="0" rtlCol="0"/>
          <a:lstStyle/>
          <a:p>
            <a:endParaRPr/>
          </a:p>
        </p:txBody>
      </p:sp>
      <p:sp>
        <p:nvSpPr>
          <p:cNvPr id="207" name="bg object 207"/>
          <p:cNvSpPr/>
          <p:nvPr/>
        </p:nvSpPr>
        <p:spPr>
          <a:xfrm>
            <a:off x="8362950" y="4339589"/>
            <a:ext cx="7620" cy="2468245"/>
          </a:xfrm>
          <a:custGeom>
            <a:avLst/>
            <a:gdLst/>
            <a:ahLst/>
            <a:cxnLst/>
            <a:rect l="l" t="t" r="r" b="b"/>
            <a:pathLst>
              <a:path w="7620" h="2468245">
                <a:moveTo>
                  <a:pt x="7620" y="2244623"/>
                </a:moveTo>
                <a:lnTo>
                  <a:pt x="0" y="2252040"/>
                </a:lnTo>
                <a:lnTo>
                  <a:pt x="0" y="2467775"/>
                </a:lnTo>
                <a:lnTo>
                  <a:pt x="7620" y="2464917"/>
                </a:lnTo>
                <a:lnTo>
                  <a:pt x="7620" y="2244623"/>
                </a:lnTo>
                <a:close/>
              </a:path>
              <a:path w="7620" h="2468245">
                <a:moveTo>
                  <a:pt x="7620" y="0"/>
                </a:moveTo>
                <a:lnTo>
                  <a:pt x="4102" y="0"/>
                </a:lnTo>
                <a:lnTo>
                  <a:pt x="4102" y="13970"/>
                </a:lnTo>
                <a:lnTo>
                  <a:pt x="0" y="13970"/>
                </a:lnTo>
                <a:lnTo>
                  <a:pt x="0" y="689610"/>
                </a:lnTo>
                <a:lnTo>
                  <a:pt x="4597" y="689610"/>
                </a:lnTo>
                <a:lnTo>
                  <a:pt x="4597" y="692150"/>
                </a:lnTo>
                <a:lnTo>
                  <a:pt x="7620" y="692150"/>
                </a:lnTo>
                <a:lnTo>
                  <a:pt x="7620" y="689610"/>
                </a:lnTo>
                <a:lnTo>
                  <a:pt x="7620" y="13970"/>
                </a:lnTo>
                <a:lnTo>
                  <a:pt x="7620" y="0"/>
                </a:lnTo>
                <a:close/>
              </a:path>
            </a:pathLst>
          </a:custGeom>
          <a:solidFill>
            <a:srgbClr val="669268"/>
          </a:solidFill>
        </p:spPr>
        <p:txBody>
          <a:bodyPr wrap="square" lIns="0" tIns="0" rIns="0" bIns="0" rtlCol="0"/>
          <a:lstStyle/>
          <a:p>
            <a:endParaRPr/>
          </a:p>
        </p:txBody>
      </p:sp>
      <p:sp>
        <p:nvSpPr>
          <p:cNvPr id="208" name="bg object 208"/>
          <p:cNvSpPr/>
          <p:nvPr/>
        </p:nvSpPr>
        <p:spPr>
          <a:xfrm>
            <a:off x="8370570" y="4326064"/>
            <a:ext cx="7620" cy="2479040"/>
          </a:xfrm>
          <a:custGeom>
            <a:avLst/>
            <a:gdLst/>
            <a:ahLst/>
            <a:cxnLst/>
            <a:rect l="l" t="t" r="r" b="b"/>
            <a:pathLst>
              <a:path w="7620" h="2479040">
                <a:moveTo>
                  <a:pt x="7620" y="2250744"/>
                </a:moveTo>
                <a:lnTo>
                  <a:pt x="0" y="2258149"/>
                </a:lnTo>
                <a:lnTo>
                  <a:pt x="0" y="2478443"/>
                </a:lnTo>
                <a:lnTo>
                  <a:pt x="7620" y="2475585"/>
                </a:lnTo>
                <a:lnTo>
                  <a:pt x="7620" y="2250744"/>
                </a:lnTo>
                <a:close/>
              </a:path>
              <a:path w="7620" h="2479040">
                <a:moveTo>
                  <a:pt x="7620" y="0"/>
                </a:moveTo>
                <a:lnTo>
                  <a:pt x="0" y="14046"/>
                </a:lnTo>
                <a:lnTo>
                  <a:pt x="0" y="706272"/>
                </a:lnTo>
                <a:lnTo>
                  <a:pt x="7620" y="710958"/>
                </a:lnTo>
                <a:lnTo>
                  <a:pt x="7620" y="0"/>
                </a:lnTo>
                <a:close/>
              </a:path>
            </a:pathLst>
          </a:custGeom>
          <a:solidFill>
            <a:srgbClr val="669369"/>
          </a:solidFill>
        </p:spPr>
        <p:txBody>
          <a:bodyPr wrap="square" lIns="0" tIns="0" rIns="0" bIns="0" rtlCol="0"/>
          <a:lstStyle/>
          <a:p>
            <a:endParaRPr/>
          </a:p>
        </p:txBody>
      </p:sp>
      <p:sp>
        <p:nvSpPr>
          <p:cNvPr id="209" name="bg object 209"/>
          <p:cNvSpPr/>
          <p:nvPr/>
        </p:nvSpPr>
        <p:spPr>
          <a:xfrm>
            <a:off x="8378190" y="4314189"/>
            <a:ext cx="6350" cy="2487930"/>
          </a:xfrm>
          <a:custGeom>
            <a:avLst/>
            <a:gdLst/>
            <a:ahLst/>
            <a:cxnLst/>
            <a:rect l="l" t="t" r="r" b="b"/>
            <a:pathLst>
              <a:path w="6350" h="2487929">
                <a:moveTo>
                  <a:pt x="6350" y="2256447"/>
                </a:moveTo>
                <a:lnTo>
                  <a:pt x="0" y="2262619"/>
                </a:lnTo>
                <a:lnTo>
                  <a:pt x="0" y="2487460"/>
                </a:lnTo>
                <a:lnTo>
                  <a:pt x="6350" y="2485072"/>
                </a:lnTo>
                <a:lnTo>
                  <a:pt x="6350" y="2256447"/>
                </a:lnTo>
                <a:close/>
              </a:path>
              <a:path w="6350" h="2487929">
                <a:moveTo>
                  <a:pt x="6350" y="0"/>
                </a:moveTo>
                <a:lnTo>
                  <a:pt x="3327" y="0"/>
                </a:lnTo>
                <a:lnTo>
                  <a:pt x="3327" y="11430"/>
                </a:lnTo>
                <a:lnTo>
                  <a:pt x="0" y="11430"/>
                </a:lnTo>
                <a:lnTo>
                  <a:pt x="0" y="725170"/>
                </a:lnTo>
                <a:lnTo>
                  <a:pt x="4711" y="725170"/>
                </a:lnTo>
                <a:lnTo>
                  <a:pt x="4711" y="726440"/>
                </a:lnTo>
                <a:lnTo>
                  <a:pt x="6350" y="726440"/>
                </a:lnTo>
                <a:lnTo>
                  <a:pt x="6350" y="725170"/>
                </a:lnTo>
                <a:lnTo>
                  <a:pt x="6350" y="11430"/>
                </a:lnTo>
                <a:lnTo>
                  <a:pt x="6350" y="0"/>
                </a:lnTo>
                <a:close/>
              </a:path>
            </a:pathLst>
          </a:custGeom>
          <a:solidFill>
            <a:srgbClr val="66946A"/>
          </a:solidFill>
        </p:spPr>
        <p:txBody>
          <a:bodyPr wrap="square" lIns="0" tIns="0" rIns="0" bIns="0" rtlCol="0"/>
          <a:lstStyle/>
          <a:p>
            <a:endParaRPr/>
          </a:p>
        </p:txBody>
      </p:sp>
      <p:sp>
        <p:nvSpPr>
          <p:cNvPr id="210" name="bg object 210"/>
          <p:cNvSpPr/>
          <p:nvPr/>
        </p:nvSpPr>
        <p:spPr>
          <a:xfrm>
            <a:off x="8384540" y="4300308"/>
            <a:ext cx="7620" cy="2499360"/>
          </a:xfrm>
          <a:custGeom>
            <a:avLst/>
            <a:gdLst/>
            <a:ahLst/>
            <a:cxnLst/>
            <a:rect l="l" t="t" r="r" b="b"/>
            <a:pathLst>
              <a:path w="7620" h="2499359">
                <a:moveTo>
                  <a:pt x="7620" y="2262911"/>
                </a:moveTo>
                <a:lnTo>
                  <a:pt x="0" y="2270328"/>
                </a:lnTo>
                <a:lnTo>
                  <a:pt x="0" y="2498953"/>
                </a:lnTo>
                <a:lnTo>
                  <a:pt x="7620" y="2496108"/>
                </a:lnTo>
                <a:lnTo>
                  <a:pt x="7620" y="2262911"/>
                </a:lnTo>
                <a:close/>
              </a:path>
              <a:path w="7620" h="2499359">
                <a:moveTo>
                  <a:pt x="7620" y="0"/>
                </a:moveTo>
                <a:lnTo>
                  <a:pt x="0" y="14046"/>
                </a:lnTo>
                <a:lnTo>
                  <a:pt x="0" y="740841"/>
                </a:lnTo>
                <a:lnTo>
                  <a:pt x="7620" y="746163"/>
                </a:lnTo>
                <a:lnTo>
                  <a:pt x="7620" y="0"/>
                </a:lnTo>
                <a:close/>
              </a:path>
            </a:pathLst>
          </a:custGeom>
          <a:solidFill>
            <a:srgbClr val="67966A"/>
          </a:solidFill>
        </p:spPr>
        <p:txBody>
          <a:bodyPr wrap="square" lIns="0" tIns="0" rIns="0" bIns="0" rtlCol="0"/>
          <a:lstStyle/>
          <a:p>
            <a:endParaRPr/>
          </a:p>
        </p:txBody>
      </p:sp>
      <p:sp>
        <p:nvSpPr>
          <p:cNvPr id="211" name="bg object 211"/>
          <p:cNvSpPr/>
          <p:nvPr/>
        </p:nvSpPr>
        <p:spPr>
          <a:xfrm>
            <a:off x="8392160" y="4286250"/>
            <a:ext cx="7620" cy="2510155"/>
          </a:xfrm>
          <a:custGeom>
            <a:avLst/>
            <a:gdLst/>
            <a:ahLst/>
            <a:cxnLst/>
            <a:rect l="l" t="t" r="r" b="b"/>
            <a:pathLst>
              <a:path w="7620" h="2510154">
                <a:moveTo>
                  <a:pt x="7620" y="2269105"/>
                </a:moveTo>
                <a:lnTo>
                  <a:pt x="5080" y="2272030"/>
                </a:lnTo>
                <a:lnTo>
                  <a:pt x="0" y="2276968"/>
                </a:lnTo>
                <a:lnTo>
                  <a:pt x="0" y="2510155"/>
                </a:lnTo>
                <a:lnTo>
                  <a:pt x="5080" y="2508250"/>
                </a:lnTo>
                <a:lnTo>
                  <a:pt x="7620" y="2507184"/>
                </a:lnTo>
                <a:lnTo>
                  <a:pt x="7620" y="2269105"/>
                </a:lnTo>
                <a:close/>
              </a:path>
              <a:path w="7620" h="2510154">
                <a:moveTo>
                  <a:pt x="7620" y="0"/>
                </a:moveTo>
                <a:lnTo>
                  <a:pt x="0" y="14049"/>
                </a:lnTo>
                <a:lnTo>
                  <a:pt x="0" y="760221"/>
                </a:lnTo>
                <a:lnTo>
                  <a:pt x="2540" y="762000"/>
                </a:lnTo>
                <a:lnTo>
                  <a:pt x="7620" y="765232"/>
                </a:lnTo>
                <a:lnTo>
                  <a:pt x="7620" y="0"/>
                </a:lnTo>
                <a:close/>
              </a:path>
            </a:pathLst>
          </a:custGeom>
          <a:solidFill>
            <a:srgbClr val="68976B"/>
          </a:solidFill>
        </p:spPr>
        <p:txBody>
          <a:bodyPr wrap="square" lIns="0" tIns="0" rIns="0" bIns="0" rtlCol="0"/>
          <a:lstStyle/>
          <a:p>
            <a:endParaRPr/>
          </a:p>
        </p:txBody>
      </p:sp>
      <p:sp>
        <p:nvSpPr>
          <p:cNvPr id="212" name="bg object 212"/>
          <p:cNvSpPr/>
          <p:nvPr/>
        </p:nvSpPr>
        <p:spPr>
          <a:xfrm>
            <a:off x="8399780" y="4273549"/>
            <a:ext cx="6350" cy="2520315"/>
          </a:xfrm>
          <a:custGeom>
            <a:avLst/>
            <a:gdLst/>
            <a:ahLst/>
            <a:cxnLst/>
            <a:rect l="l" t="t" r="r" b="b"/>
            <a:pathLst>
              <a:path w="6350" h="2520315">
                <a:moveTo>
                  <a:pt x="6350" y="2274493"/>
                </a:moveTo>
                <a:lnTo>
                  <a:pt x="0" y="2281809"/>
                </a:lnTo>
                <a:lnTo>
                  <a:pt x="0" y="2519896"/>
                </a:lnTo>
                <a:lnTo>
                  <a:pt x="6350" y="2517229"/>
                </a:lnTo>
                <a:lnTo>
                  <a:pt x="6350" y="2274493"/>
                </a:lnTo>
                <a:close/>
              </a:path>
              <a:path w="6350" h="2520315">
                <a:moveTo>
                  <a:pt x="6350" y="0"/>
                </a:moveTo>
                <a:lnTo>
                  <a:pt x="0" y="12700"/>
                </a:lnTo>
                <a:lnTo>
                  <a:pt x="0" y="777938"/>
                </a:lnTo>
                <a:lnTo>
                  <a:pt x="6350" y="781977"/>
                </a:lnTo>
                <a:lnTo>
                  <a:pt x="6350" y="0"/>
                </a:lnTo>
                <a:close/>
              </a:path>
            </a:pathLst>
          </a:custGeom>
          <a:solidFill>
            <a:srgbClr val="69996C"/>
          </a:solidFill>
        </p:spPr>
        <p:txBody>
          <a:bodyPr wrap="square" lIns="0" tIns="0" rIns="0" bIns="0" rtlCol="0"/>
          <a:lstStyle/>
          <a:p>
            <a:endParaRPr/>
          </a:p>
        </p:txBody>
      </p:sp>
      <p:sp>
        <p:nvSpPr>
          <p:cNvPr id="213" name="bg object 213"/>
          <p:cNvSpPr/>
          <p:nvPr/>
        </p:nvSpPr>
        <p:spPr>
          <a:xfrm>
            <a:off x="8406130" y="4258309"/>
            <a:ext cx="7620" cy="2533015"/>
          </a:xfrm>
          <a:custGeom>
            <a:avLst/>
            <a:gdLst/>
            <a:ahLst/>
            <a:cxnLst/>
            <a:rect l="l" t="t" r="r" b="b"/>
            <a:pathLst>
              <a:path w="7620" h="2533015">
                <a:moveTo>
                  <a:pt x="7620" y="2280970"/>
                </a:moveTo>
                <a:lnTo>
                  <a:pt x="0" y="2289733"/>
                </a:lnTo>
                <a:lnTo>
                  <a:pt x="0" y="2532469"/>
                </a:lnTo>
                <a:lnTo>
                  <a:pt x="7620" y="2529268"/>
                </a:lnTo>
                <a:lnTo>
                  <a:pt x="7620" y="2280970"/>
                </a:lnTo>
                <a:close/>
              </a:path>
              <a:path w="7620" h="2533015">
                <a:moveTo>
                  <a:pt x="7620" y="0"/>
                </a:moveTo>
                <a:lnTo>
                  <a:pt x="3797" y="0"/>
                </a:lnTo>
                <a:lnTo>
                  <a:pt x="3797" y="15240"/>
                </a:lnTo>
                <a:lnTo>
                  <a:pt x="0" y="15240"/>
                </a:lnTo>
                <a:lnTo>
                  <a:pt x="0" y="798830"/>
                </a:lnTo>
                <a:lnTo>
                  <a:pt x="4914" y="798830"/>
                </a:lnTo>
                <a:lnTo>
                  <a:pt x="4914" y="802640"/>
                </a:lnTo>
                <a:lnTo>
                  <a:pt x="7620" y="802640"/>
                </a:lnTo>
                <a:lnTo>
                  <a:pt x="7620" y="798830"/>
                </a:lnTo>
                <a:lnTo>
                  <a:pt x="7620" y="15240"/>
                </a:lnTo>
                <a:lnTo>
                  <a:pt x="7620" y="0"/>
                </a:lnTo>
                <a:close/>
              </a:path>
            </a:pathLst>
          </a:custGeom>
          <a:solidFill>
            <a:srgbClr val="69996D"/>
          </a:solidFill>
        </p:spPr>
        <p:txBody>
          <a:bodyPr wrap="square" lIns="0" tIns="0" rIns="0" bIns="0" rtlCol="0"/>
          <a:lstStyle/>
          <a:p>
            <a:endParaRPr/>
          </a:p>
        </p:txBody>
      </p:sp>
      <p:sp>
        <p:nvSpPr>
          <p:cNvPr id="214" name="bg object 214"/>
          <p:cNvSpPr/>
          <p:nvPr/>
        </p:nvSpPr>
        <p:spPr>
          <a:xfrm>
            <a:off x="8413750" y="4243069"/>
            <a:ext cx="7620" cy="2545080"/>
          </a:xfrm>
          <a:custGeom>
            <a:avLst/>
            <a:gdLst/>
            <a:ahLst/>
            <a:cxnLst/>
            <a:rect l="l" t="t" r="r" b="b"/>
            <a:pathLst>
              <a:path w="7620" h="2545079">
                <a:moveTo>
                  <a:pt x="7620" y="2287435"/>
                </a:moveTo>
                <a:lnTo>
                  <a:pt x="0" y="2296210"/>
                </a:lnTo>
                <a:lnTo>
                  <a:pt x="0" y="2544508"/>
                </a:lnTo>
                <a:lnTo>
                  <a:pt x="7620" y="2541320"/>
                </a:lnTo>
                <a:lnTo>
                  <a:pt x="7620" y="2287435"/>
                </a:lnTo>
                <a:close/>
              </a:path>
              <a:path w="7620" h="2545079">
                <a:moveTo>
                  <a:pt x="7620" y="0"/>
                </a:moveTo>
                <a:lnTo>
                  <a:pt x="0" y="15240"/>
                </a:lnTo>
                <a:lnTo>
                  <a:pt x="0" y="818134"/>
                </a:lnTo>
                <a:lnTo>
                  <a:pt x="7620" y="824230"/>
                </a:lnTo>
                <a:lnTo>
                  <a:pt x="7620" y="0"/>
                </a:lnTo>
                <a:close/>
              </a:path>
            </a:pathLst>
          </a:custGeom>
          <a:solidFill>
            <a:srgbClr val="6A9A6E"/>
          </a:solidFill>
        </p:spPr>
        <p:txBody>
          <a:bodyPr wrap="square" lIns="0" tIns="0" rIns="0" bIns="0" rtlCol="0"/>
          <a:lstStyle/>
          <a:p>
            <a:endParaRPr/>
          </a:p>
        </p:txBody>
      </p:sp>
      <p:sp>
        <p:nvSpPr>
          <p:cNvPr id="215" name="bg object 215"/>
          <p:cNvSpPr/>
          <p:nvPr/>
        </p:nvSpPr>
        <p:spPr>
          <a:xfrm>
            <a:off x="8420100" y="4230369"/>
            <a:ext cx="7620" cy="2554605"/>
          </a:xfrm>
          <a:custGeom>
            <a:avLst/>
            <a:gdLst/>
            <a:ahLst/>
            <a:cxnLst/>
            <a:rect l="l" t="t" r="r" b="b"/>
            <a:pathLst>
              <a:path w="7620" h="2554604">
                <a:moveTo>
                  <a:pt x="7620" y="2292820"/>
                </a:moveTo>
                <a:lnTo>
                  <a:pt x="0" y="2301595"/>
                </a:lnTo>
                <a:lnTo>
                  <a:pt x="0" y="2554554"/>
                </a:lnTo>
                <a:lnTo>
                  <a:pt x="7620" y="2551353"/>
                </a:lnTo>
                <a:lnTo>
                  <a:pt x="7620" y="2292820"/>
                </a:lnTo>
                <a:close/>
              </a:path>
              <a:path w="7620" h="2554604">
                <a:moveTo>
                  <a:pt x="7620" y="0"/>
                </a:moveTo>
                <a:lnTo>
                  <a:pt x="3810" y="0"/>
                </a:lnTo>
                <a:lnTo>
                  <a:pt x="3810" y="15240"/>
                </a:lnTo>
                <a:lnTo>
                  <a:pt x="0" y="15240"/>
                </a:lnTo>
                <a:lnTo>
                  <a:pt x="0" y="836930"/>
                </a:lnTo>
                <a:lnTo>
                  <a:pt x="4787" y="836930"/>
                </a:lnTo>
                <a:lnTo>
                  <a:pt x="4787" y="843280"/>
                </a:lnTo>
                <a:lnTo>
                  <a:pt x="7620" y="843280"/>
                </a:lnTo>
                <a:lnTo>
                  <a:pt x="7620" y="836930"/>
                </a:lnTo>
                <a:lnTo>
                  <a:pt x="7620" y="15240"/>
                </a:lnTo>
                <a:lnTo>
                  <a:pt x="7620" y="0"/>
                </a:lnTo>
                <a:close/>
              </a:path>
            </a:pathLst>
          </a:custGeom>
          <a:solidFill>
            <a:srgbClr val="6B9B6E"/>
          </a:solidFill>
        </p:spPr>
        <p:txBody>
          <a:bodyPr wrap="square" lIns="0" tIns="0" rIns="0" bIns="0" rtlCol="0"/>
          <a:lstStyle/>
          <a:p>
            <a:endParaRPr/>
          </a:p>
        </p:txBody>
      </p:sp>
      <p:sp>
        <p:nvSpPr>
          <p:cNvPr id="216" name="bg object 216"/>
          <p:cNvSpPr/>
          <p:nvPr/>
        </p:nvSpPr>
        <p:spPr>
          <a:xfrm>
            <a:off x="8427720" y="4215129"/>
            <a:ext cx="7620" cy="2566670"/>
          </a:xfrm>
          <a:custGeom>
            <a:avLst/>
            <a:gdLst/>
            <a:ahLst/>
            <a:cxnLst/>
            <a:rect l="l" t="t" r="r" b="b"/>
            <a:pathLst>
              <a:path w="7620" h="2566670">
                <a:moveTo>
                  <a:pt x="7620" y="2299284"/>
                </a:moveTo>
                <a:lnTo>
                  <a:pt x="0" y="2308060"/>
                </a:lnTo>
                <a:lnTo>
                  <a:pt x="0" y="2566593"/>
                </a:lnTo>
                <a:lnTo>
                  <a:pt x="7620" y="2563393"/>
                </a:lnTo>
                <a:lnTo>
                  <a:pt x="7620" y="2299284"/>
                </a:lnTo>
                <a:close/>
              </a:path>
              <a:path w="7620" h="2566670">
                <a:moveTo>
                  <a:pt x="7620" y="0"/>
                </a:moveTo>
                <a:lnTo>
                  <a:pt x="3810" y="0"/>
                </a:lnTo>
                <a:lnTo>
                  <a:pt x="3810" y="15240"/>
                </a:lnTo>
                <a:lnTo>
                  <a:pt x="0" y="15240"/>
                </a:lnTo>
                <a:lnTo>
                  <a:pt x="0" y="858520"/>
                </a:lnTo>
                <a:lnTo>
                  <a:pt x="3517" y="858520"/>
                </a:lnTo>
                <a:lnTo>
                  <a:pt x="3517" y="863600"/>
                </a:lnTo>
                <a:lnTo>
                  <a:pt x="6946" y="863600"/>
                </a:lnTo>
                <a:lnTo>
                  <a:pt x="6946" y="864870"/>
                </a:lnTo>
                <a:lnTo>
                  <a:pt x="7620" y="864870"/>
                </a:lnTo>
                <a:lnTo>
                  <a:pt x="7620" y="863600"/>
                </a:lnTo>
                <a:lnTo>
                  <a:pt x="7620" y="858520"/>
                </a:lnTo>
                <a:lnTo>
                  <a:pt x="7620" y="15240"/>
                </a:lnTo>
                <a:lnTo>
                  <a:pt x="7620" y="0"/>
                </a:lnTo>
                <a:close/>
              </a:path>
            </a:pathLst>
          </a:custGeom>
          <a:solidFill>
            <a:srgbClr val="6C9C6F"/>
          </a:solidFill>
        </p:spPr>
        <p:txBody>
          <a:bodyPr wrap="square" lIns="0" tIns="0" rIns="0" bIns="0" rtlCol="0"/>
          <a:lstStyle/>
          <a:p>
            <a:endParaRPr/>
          </a:p>
        </p:txBody>
      </p:sp>
      <p:sp>
        <p:nvSpPr>
          <p:cNvPr id="217" name="bg object 217"/>
          <p:cNvSpPr/>
          <p:nvPr/>
        </p:nvSpPr>
        <p:spPr>
          <a:xfrm>
            <a:off x="8435339" y="4199889"/>
            <a:ext cx="7620" cy="2578735"/>
          </a:xfrm>
          <a:custGeom>
            <a:avLst/>
            <a:gdLst/>
            <a:ahLst/>
            <a:cxnLst/>
            <a:rect l="l" t="t" r="r" b="b"/>
            <a:pathLst>
              <a:path w="7620" h="2578734">
                <a:moveTo>
                  <a:pt x="7619" y="2305459"/>
                </a:moveTo>
                <a:lnTo>
                  <a:pt x="3809" y="2310130"/>
                </a:lnTo>
                <a:lnTo>
                  <a:pt x="0" y="2314517"/>
                </a:lnTo>
                <a:lnTo>
                  <a:pt x="0" y="2578632"/>
                </a:lnTo>
                <a:lnTo>
                  <a:pt x="1269" y="2578100"/>
                </a:lnTo>
                <a:lnTo>
                  <a:pt x="7619" y="2574924"/>
                </a:lnTo>
                <a:lnTo>
                  <a:pt x="7619" y="2305459"/>
                </a:lnTo>
                <a:close/>
              </a:path>
              <a:path w="7620" h="2578734">
                <a:moveTo>
                  <a:pt x="7619" y="0"/>
                </a:moveTo>
                <a:lnTo>
                  <a:pt x="0" y="15239"/>
                </a:lnTo>
                <a:lnTo>
                  <a:pt x="0" y="880184"/>
                </a:lnTo>
                <a:lnTo>
                  <a:pt x="7619" y="888252"/>
                </a:lnTo>
                <a:lnTo>
                  <a:pt x="7619" y="0"/>
                </a:lnTo>
                <a:close/>
              </a:path>
            </a:pathLst>
          </a:custGeom>
          <a:solidFill>
            <a:srgbClr val="6C9D70"/>
          </a:solidFill>
        </p:spPr>
        <p:txBody>
          <a:bodyPr wrap="square" lIns="0" tIns="0" rIns="0" bIns="0" rtlCol="0"/>
          <a:lstStyle/>
          <a:p>
            <a:endParaRPr/>
          </a:p>
        </p:txBody>
      </p:sp>
      <p:sp>
        <p:nvSpPr>
          <p:cNvPr id="218" name="bg object 218"/>
          <p:cNvSpPr/>
          <p:nvPr/>
        </p:nvSpPr>
        <p:spPr>
          <a:xfrm>
            <a:off x="8441690" y="4187202"/>
            <a:ext cx="7620" cy="2588260"/>
          </a:xfrm>
          <a:custGeom>
            <a:avLst/>
            <a:gdLst/>
            <a:ahLst/>
            <a:cxnLst/>
            <a:rect l="l" t="t" r="r" b="b"/>
            <a:pathLst>
              <a:path w="7620" h="2588259">
                <a:moveTo>
                  <a:pt x="7620" y="2310371"/>
                </a:moveTo>
                <a:lnTo>
                  <a:pt x="0" y="2319705"/>
                </a:lnTo>
                <a:lnTo>
                  <a:pt x="0" y="2588247"/>
                </a:lnTo>
                <a:lnTo>
                  <a:pt x="7620" y="2584437"/>
                </a:lnTo>
                <a:lnTo>
                  <a:pt x="7620" y="2310371"/>
                </a:lnTo>
                <a:close/>
              </a:path>
              <a:path w="7620" h="2588259">
                <a:moveTo>
                  <a:pt x="7620" y="0"/>
                </a:moveTo>
                <a:lnTo>
                  <a:pt x="0" y="15227"/>
                </a:lnTo>
                <a:lnTo>
                  <a:pt x="0" y="899604"/>
                </a:lnTo>
                <a:lnTo>
                  <a:pt x="7620" y="907669"/>
                </a:lnTo>
                <a:lnTo>
                  <a:pt x="7620" y="0"/>
                </a:lnTo>
                <a:close/>
              </a:path>
            </a:pathLst>
          </a:custGeom>
          <a:solidFill>
            <a:srgbClr val="6D9E71"/>
          </a:solidFill>
        </p:spPr>
        <p:txBody>
          <a:bodyPr wrap="square" lIns="0" tIns="0" rIns="0" bIns="0" rtlCol="0"/>
          <a:lstStyle/>
          <a:p>
            <a:endParaRPr/>
          </a:p>
        </p:txBody>
      </p:sp>
      <p:sp>
        <p:nvSpPr>
          <p:cNvPr id="219" name="bg object 219"/>
          <p:cNvSpPr/>
          <p:nvPr/>
        </p:nvSpPr>
        <p:spPr>
          <a:xfrm>
            <a:off x="8449310" y="4171949"/>
            <a:ext cx="7620" cy="2600325"/>
          </a:xfrm>
          <a:custGeom>
            <a:avLst/>
            <a:gdLst/>
            <a:ahLst/>
            <a:cxnLst/>
            <a:rect l="l" t="t" r="r" b="b"/>
            <a:pathLst>
              <a:path w="7620" h="2600325">
                <a:moveTo>
                  <a:pt x="7620" y="2316276"/>
                </a:moveTo>
                <a:lnTo>
                  <a:pt x="0" y="2325624"/>
                </a:lnTo>
                <a:lnTo>
                  <a:pt x="0" y="2599702"/>
                </a:lnTo>
                <a:lnTo>
                  <a:pt x="7620" y="2595880"/>
                </a:lnTo>
                <a:lnTo>
                  <a:pt x="7620" y="2316276"/>
                </a:lnTo>
                <a:close/>
              </a:path>
              <a:path w="7620" h="2600325">
                <a:moveTo>
                  <a:pt x="7620" y="0"/>
                </a:moveTo>
                <a:lnTo>
                  <a:pt x="3797" y="0"/>
                </a:lnTo>
                <a:lnTo>
                  <a:pt x="3797" y="15240"/>
                </a:lnTo>
                <a:lnTo>
                  <a:pt x="0" y="15240"/>
                </a:lnTo>
                <a:lnTo>
                  <a:pt x="0" y="923290"/>
                </a:lnTo>
                <a:lnTo>
                  <a:pt x="3340" y="923290"/>
                </a:lnTo>
                <a:lnTo>
                  <a:pt x="3340" y="929640"/>
                </a:lnTo>
                <a:lnTo>
                  <a:pt x="6908" y="929640"/>
                </a:lnTo>
                <a:lnTo>
                  <a:pt x="6908" y="930910"/>
                </a:lnTo>
                <a:lnTo>
                  <a:pt x="7620" y="930910"/>
                </a:lnTo>
                <a:lnTo>
                  <a:pt x="7620" y="929640"/>
                </a:lnTo>
                <a:lnTo>
                  <a:pt x="7620" y="923290"/>
                </a:lnTo>
                <a:lnTo>
                  <a:pt x="7620" y="15240"/>
                </a:lnTo>
                <a:lnTo>
                  <a:pt x="7620" y="0"/>
                </a:lnTo>
                <a:close/>
              </a:path>
            </a:pathLst>
          </a:custGeom>
          <a:solidFill>
            <a:srgbClr val="6EA072"/>
          </a:solidFill>
        </p:spPr>
        <p:txBody>
          <a:bodyPr wrap="square" lIns="0" tIns="0" rIns="0" bIns="0" rtlCol="0"/>
          <a:lstStyle/>
          <a:p>
            <a:endParaRPr/>
          </a:p>
        </p:txBody>
      </p:sp>
      <p:sp>
        <p:nvSpPr>
          <p:cNvPr id="220" name="bg object 220"/>
          <p:cNvSpPr/>
          <p:nvPr/>
        </p:nvSpPr>
        <p:spPr>
          <a:xfrm>
            <a:off x="8456930" y="4156709"/>
            <a:ext cx="7620" cy="2611120"/>
          </a:xfrm>
          <a:custGeom>
            <a:avLst/>
            <a:gdLst/>
            <a:ahLst/>
            <a:cxnLst/>
            <a:rect l="l" t="t" r="r" b="b"/>
            <a:pathLst>
              <a:path w="7620" h="2611120">
                <a:moveTo>
                  <a:pt x="7620" y="2322182"/>
                </a:moveTo>
                <a:lnTo>
                  <a:pt x="0" y="2331516"/>
                </a:lnTo>
                <a:lnTo>
                  <a:pt x="0" y="2611120"/>
                </a:lnTo>
                <a:lnTo>
                  <a:pt x="7620" y="2607310"/>
                </a:lnTo>
                <a:lnTo>
                  <a:pt x="7620" y="2322182"/>
                </a:lnTo>
                <a:close/>
              </a:path>
              <a:path w="7620" h="2611120">
                <a:moveTo>
                  <a:pt x="7620" y="0"/>
                </a:moveTo>
                <a:lnTo>
                  <a:pt x="0" y="15240"/>
                </a:lnTo>
                <a:lnTo>
                  <a:pt x="0" y="946302"/>
                </a:lnTo>
                <a:lnTo>
                  <a:pt x="7620" y="954824"/>
                </a:lnTo>
                <a:lnTo>
                  <a:pt x="7620" y="0"/>
                </a:lnTo>
                <a:close/>
              </a:path>
            </a:pathLst>
          </a:custGeom>
          <a:solidFill>
            <a:srgbClr val="6FA172"/>
          </a:solidFill>
        </p:spPr>
        <p:txBody>
          <a:bodyPr wrap="square" lIns="0" tIns="0" rIns="0" bIns="0" rtlCol="0"/>
          <a:lstStyle/>
          <a:p>
            <a:endParaRPr/>
          </a:p>
        </p:txBody>
      </p:sp>
      <p:sp>
        <p:nvSpPr>
          <p:cNvPr id="221" name="bg object 221"/>
          <p:cNvSpPr/>
          <p:nvPr/>
        </p:nvSpPr>
        <p:spPr>
          <a:xfrm>
            <a:off x="8463280" y="4144009"/>
            <a:ext cx="7620" cy="2620645"/>
          </a:xfrm>
          <a:custGeom>
            <a:avLst/>
            <a:gdLst/>
            <a:ahLst/>
            <a:cxnLst/>
            <a:rect l="l" t="t" r="r" b="b"/>
            <a:pathLst>
              <a:path w="7620" h="2620645">
                <a:moveTo>
                  <a:pt x="7620" y="2327097"/>
                </a:moveTo>
                <a:lnTo>
                  <a:pt x="0" y="2336431"/>
                </a:lnTo>
                <a:lnTo>
                  <a:pt x="0" y="2620645"/>
                </a:lnTo>
                <a:lnTo>
                  <a:pt x="7620" y="2616835"/>
                </a:lnTo>
                <a:lnTo>
                  <a:pt x="7620" y="2327097"/>
                </a:lnTo>
                <a:close/>
              </a:path>
              <a:path w="7620" h="2620645">
                <a:moveTo>
                  <a:pt x="7620" y="0"/>
                </a:moveTo>
                <a:lnTo>
                  <a:pt x="0" y="15240"/>
                </a:lnTo>
                <a:lnTo>
                  <a:pt x="0" y="966101"/>
                </a:lnTo>
                <a:lnTo>
                  <a:pt x="7620" y="974623"/>
                </a:lnTo>
                <a:lnTo>
                  <a:pt x="7620" y="0"/>
                </a:lnTo>
                <a:close/>
              </a:path>
            </a:pathLst>
          </a:custGeom>
          <a:solidFill>
            <a:srgbClr val="6FA273"/>
          </a:solidFill>
        </p:spPr>
        <p:txBody>
          <a:bodyPr wrap="square" lIns="0" tIns="0" rIns="0" bIns="0" rtlCol="0"/>
          <a:lstStyle/>
          <a:p>
            <a:endParaRPr/>
          </a:p>
        </p:txBody>
      </p:sp>
      <p:sp>
        <p:nvSpPr>
          <p:cNvPr id="222" name="bg object 222"/>
          <p:cNvSpPr/>
          <p:nvPr/>
        </p:nvSpPr>
        <p:spPr>
          <a:xfrm>
            <a:off x="8470899" y="4127476"/>
            <a:ext cx="7620" cy="2633980"/>
          </a:xfrm>
          <a:custGeom>
            <a:avLst/>
            <a:gdLst/>
            <a:ahLst/>
            <a:cxnLst/>
            <a:rect l="l" t="t" r="r" b="b"/>
            <a:pathLst>
              <a:path w="7620" h="2633979">
                <a:moveTo>
                  <a:pt x="7620" y="2334283"/>
                </a:moveTo>
                <a:lnTo>
                  <a:pt x="0" y="2343624"/>
                </a:lnTo>
                <a:lnTo>
                  <a:pt x="0" y="2633368"/>
                </a:lnTo>
                <a:lnTo>
                  <a:pt x="3809" y="2631463"/>
                </a:lnTo>
                <a:lnTo>
                  <a:pt x="7620" y="2629286"/>
                </a:lnTo>
                <a:lnTo>
                  <a:pt x="7620" y="2334283"/>
                </a:lnTo>
                <a:close/>
              </a:path>
              <a:path w="7620" h="2633979">
                <a:moveTo>
                  <a:pt x="7620" y="0"/>
                </a:moveTo>
                <a:lnTo>
                  <a:pt x="3809" y="8913"/>
                </a:lnTo>
                <a:lnTo>
                  <a:pt x="0" y="16533"/>
                </a:lnTo>
                <a:lnTo>
                  <a:pt x="0" y="991146"/>
                </a:lnTo>
                <a:lnTo>
                  <a:pt x="6350" y="998243"/>
                </a:lnTo>
                <a:lnTo>
                  <a:pt x="7620" y="1000021"/>
                </a:lnTo>
                <a:lnTo>
                  <a:pt x="7620" y="0"/>
                </a:lnTo>
                <a:close/>
              </a:path>
            </a:pathLst>
          </a:custGeom>
          <a:solidFill>
            <a:srgbClr val="70A374"/>
          </a:solidFill>
        </p:spPr>
        <p:txBody>
          <a:bodyPr wrap="square" lIns="0" tIns="0" rIns="0" bIns="0" rtlCol="0"/>
          <a:lstStyle/>
          <a:p>
            <a:endParaRPr/>
          </a:p>
        </p:txBody>
      </p:sp>
      <p:sp>
        <p:nvSpPr>
          <p:cNvPr id="223" name="bg object 223"/>
          <p:cNvSpPr/>
          <p:nvPr/>
        </p:nvSpPr>
        <p:spPr>
          <a:xfrm>
            <a:off x="8478520" y="4109656"/>
            <a:ext cx="7620" cy="2647315"/>
          </a:xfrm>
          <a:custGeom>
            <a:avLst/>
            <a:gdLst/>
            <a:ahLst/>
            <a:cxnLst/>
            <a:rect l="l" t="t" r="r" b="b"/>
            <a:pathLst>
              <a:path w="7620" h="2647315">
                <a:moveTo>
                  <a:pt x="7620" y="2341600"/>
                </a:moveTo>
                <a:lnTo>
                  <a:pt x="0" y="2352116"/>
                </a:lnTo>
                <a:lnTo>
                  <a:pt x="0" y="2647111"/>
                </a:lnTo>
                <a:lnTo>
                  <a:pt x="7620" y="2642755"/>
                </a:lnTo>
                <a:lnTo>
                  <a:pt x="7620" y="2341600"/>
                </a:lnTo>
                <a:close/>
              </a:path>
              <a:path w="7620" h="2647315">
                <a:moveTo>
                  <a:pt x="7620" y="0"/>
                </a:moveTo>
                <a:lnTo>
                  <a:pt x="0" y="17830"/>
                </a:lnTo>
                <a:lnTo>
                  <a:pt x="0" y="1017841"/>
                </a:lnTo>
                <a:lnTo>
                  <a:pt x="7620" y="1028522"/>
                </a:lnTo>
                <a:lnTo>
                  <a:pt x="7620" y="0"/>
                </a:lnTo>
                <a:close/>
              </a:path>
            </a:pathLst>
          </a:custGeom>
          <a:solidFill>
            <a:srgbClr val="71A475"/>
          </a:solidFill>
        </p:spPr>
        <p:txBody>
          <a:bodyPr wrap="square" lIns="0" tIns="0" rIns="0" bIns="0" rtlCol="0"/>
          <a:lstStyle/>
          <a:p>
            <a:endParaRPr/>
          </a:p>
        </p:txBody>
      </p:sp>
      <p:sp>
        <p:nvSpPr>
          <p:cNvPr id="224" name="bg object 224"/>
          <p:cNvSpPr/>
          <p:nvPr/>
        </p:nvSpPr>
        <p:spPr>
          <a:xfrm>
            <a:off x="8484870" y="4094797"/>
            <a:ext cx="7620" cy="2658745"/>
          </a:xfrm>
          <a:custGeom>
            <a:avLst/>
            <a:gdLst/>
            <a:ahLst/>
            <a:cxnLst/>
            <a:rect l="l" t="t" r="r" b="b"/>
            <a:pathLst>
              <a:path w="7620" h="2658745">
                <a:moveTo>
                  <a:pt x="7620" y="2347696"/>
                </a:moveTo>
                <a:lnTo>
                  <a:pt x="0" y="2358212"/>
                </a:lnTo>
                <a:lnTo>
                  <a:pt x="0" y="2658338"/>
                </a:lnTo>
                <a:lnTo>
                  <a:pt x="7620" y="2653982"/>
                </a:lnTo>
                <a:lnTo>
                  <a:pt x="7620" y="2347696"/>
                </a:lnTo>
                <a:close/>
              </a:path>
              <a:path w="7620" h="2658745">
                <a:moveTo>
                  <a:pt x="7620" y="0"/>
                </a:moveTo>
                <a:lnTo>
                  <a:pt x="0" y="17830"/>
                </a:lnTo>
                <a:lnTo>
                  <a:pt x="0" y="1041603"/>
                </a:lnTo>
                <a:lnTo>
                  <a:pt x="7620" y="1052271"/>
                </a:lnTo>
                <a:lnTo>
                  <a:pt x="7620" y="0"/>
                </a:lnTo>
                <a:close/>
              </a:path>
            </a:pathLst>
          </a:custGeom>
          <a:solidFill>
            <a:srgbClr val="72A576"/>
          </a:solidFill>
        </p:spPr>
        <p:txBody>
          <a:bodyPr wrap="square" lIns="0" tIns="0" rIns="0" bIns="0" rtlCol="0"/>
          <a:lstStyle/>
          <a:p>
            <a:endParaRPr/>
          </a:p>
        </p:txBody>
      </p:sp>
      <p:sp>
        <p:nvSpPr>
          <p:cNvPr id="225" name="bg object 225"/>
          <p:cNvSpPr/>
          <p:nvPr/>
        </p:nvSpPr>
        <p:spPr>
          <a:xfrm>
            <a:off x="8492490" y="4076699"/>
            <a:ext cx="7620" cy="2672080"/>
          </a:xfrm>
          <a:custGeom>
            <a:avLst/>
            <a:gdLst/>
            <a:ahLst/>
            <a:cxnLst/>
            <a:rect l="l" t="t" r="r" b="b"/>
            <a:pathLst>
              <a:path w="7620" h="2672079">
                <a:moveTo>
                  <a:pt x="7620" y="2355291"/>
                </a:moveTo>
                <a:lnTo>
                  <a:pt x="0" y="2365794"/>
                </a:lnTo>
                <a:lnTo>
                  <a:pt x="0" y="2672080"/>
                </a:lnTo>
                <a:lnTo>
                  <a:pt x="7620" y="2667736"/>
                </a:lnTo>
                <a:lnTo>
                  <a:pt x="7620" y="2355291"/>
                </a:lnTo>
                <a:close/>
              </a:path>
              <a:path w="7620" h="2672079">
                <a:moveTo>
                  <a:pt x="7620" y="0"/>
                </a:moveTo>
                <a:lnTo>
                  <a:pt x="3924" y="0"/>
                </a:lnTo>
                <a:lnTo>
                  <a:pt x="3924" y="17780"/>
                </a:lnTo>
                <a:lnTo>
                  <a:pt x="0" y="17780"/>
                </a:lnTo>
                <a:lnTo>
                  <a:pt x="0" y="1075690"/>
                </a:lnTo>
                <a:lnTo>
                  <a:pt x="5537" y="1075690"/>
                </a:lnTo>
                <a:lnTo>
                  <a:pt x="5537" y="1080770"/>
                </a:lnTo>
                <a:lnTo>
                  <a:pt x="7620" y="1080770"/>
                </a:lnTo>
                <a:lnTo>
                  <a:pt x="7620" y="1075690"/>
                </a:lnTo>
                <a:lnTo>
                  <a:pt x="7620" y="17780"/>
                </a:lnTo>
                <a:lnTo>
                  <a:pt x="7620" y="0"/>
                </a:lnTo>
                <a:close/>
              </a:path>
            </a:pathLst>
          </a:custGeom>
          <a:solidFill>
            <a:srgbClr val="73A676"/>
          </a:solidFill>
        </p:spPr>
        <p:txBody>
          <a:bodyPr wrap="square" lIns="0" tIns="0" rIns="0" bIns="0" rtlCol="0"/>
          <a:lstStyle/>
          <a:p>
            <a:endParaRPr/>
          </a:p>
        </p:txBody>
      </p:sp>
      <p:sp>
        <p:nvSpPr>
          <p:cNvPr id="226" name="bg object 226"/>
          <p:cNvSpPr/>
          <p:nvPr/>
        </p:nvSpPr>
        <p:spPr>
          <a:xfrm>
            <a:off x="8500110" y="4059135"/>
            <a:ext cx="7620" cy="2685415"/>
          </a:xfrm>
          <a:custGeom>
            <a:avLst/>
            <a:gdLst/>
            <a:ahLst/>
            <a:cxnLst/>
            <a:rect l="l" t="t" r="r" b="b"/>
            <a:pathLst>
              <a:path w="7620" h="2685415">
                <a:moveTo>
                  <a:pt x="7620" y="2362339"/>
                </a:moveTo>
                <a:lnTo>
                  <a:pt x="0" y="2372855"/>
                </a:lnTo>
                <a:lnTo>
                  <a:pt x="0" y="2685300"/>
                </a:lnTo>
                <a:lnTo>
                  <a:pt x="7620" y="2680944"/>
                </a:lnTo>
                <a:lnTo>
                  <a:pt x="7620" y="2362339"/>
                </a:lnTo>
                <a:close/>
              </a:path>
              <a:path w="7620" h="2685415">
                <a:moveTo>
                  <a:pt x="7620" y="0"/>
                </a:moveTo>
                <a:lnTo>
                  <a:pt x="0" y="17830"/>
                </a:lnTo>
                <a:lnTo>
                  <a:pt x="0" y="1098842"/>
                </a:lnTo>
                <a:lnTo>
                  <a:pt x="7620" y="1110018"/>
                </a:lnTo>
                <a:lnTo>
                  <a:pt x="7620" y="0"/>
                </a:lnTo>
                <a:close/>
              </a:path>
            </a:pathLst>
          </a:custGeom>
          <a:solidFill>
            <a:srgbClr val="73A777"/>
          </a:solidFill>
        </p:spPr>
        <p:txBody>
          <a:bodyPr wrap="square" lIns="0" tIns="0" rIns="0" bIns="0" rtlCol="0"/>
          <a:lstStyle/>
          <a:p>
            <a:endParaRPr/>
          </a:p>
        </p:txBody>
      </p:sp>
      <p:sp>
        <p:nvSpPr>
          <p:cNvPr id="227" name="bg object 227"/>
          <p:cNvSpPr/>
          <p:nvPr/>
        </p:nvSpPr>
        <p:spPr>
          <a:xfrm>
            <a:off x="8506460" y="4044289"/>
            <a:ext cx="7620" cy="2697480"/>
          </a:xfrm>
          <a:custGeom>
            <a:avLst/>
            <a:gdLst/>
            <a:ahLst/>
            <a:cxnLst/>
            <a:rect l="l" t="t" r="r" b="b"/>
            <a:pathLst>
              <a:path w="7620" h="2697479">
                <a:moveTo>
                  <a:pt x="7620" y="2367940"/>
                </a:moveTo>
                <a:lnTo>
                  <a:pt x="3822" y="2367940"/>
                </a:lnTo>
                <a:lnTo>
                  <a:pt x="3822" y="2379370"/>
                </a:lnTo>
                <a:lnTo>
                  <a:pt x="0" y="2379370"/>
                </a:lnTo>
                <a:lnTo>
                  <a:pt x="0" y="2694330"/>
                </a:lnTo>
                <a:lnTo>
                  <a:pt x="0" y="2696870"/>
                </a:lnTo>
                <a:lnTo>
                  <a:pt x="1587" y="2696870"/>
                </a:lnTo>
                <a:lnTo>
                  <a:pt x="1587" y="2694343"/>
                </a:lnTo>
                <a:lnTo>
                  <a:pt x="7620" y="2694343"/>
                </a:lnTo>
                <a:lnTo>
                  <a:pt x="7620" y="2379370"/>
                </a:lnTo>
                <a:lnTo>
                  <a:pt x="7620" y="2367940"/>
                </a:lnTo>
                <a:close/>
              </a:path>
              <a:path w="7620" h="2697479">
                <a:moveTo>
                  <a:pt x="7620" y="0"/>
                </a:moveTo>
                <a:lnTo>
                  <a:pt x="0" y="17818"/>
                </a:lnTo>
                <a:lnTo>
                  <a:pt x="0" y="1123010"/>
                </a:lnTo>
                <a:lnTo>
                  <a:pt x="7620" y="1134186"/>
                </a:lnTo>
                <a:lnTo>
                  <a:pt x="7620" y="0"/>
                </a:lnTo>
                <a:close/>
              </a:path>
            </a:pathLst>
          </a:custGeom>
          <a:solidFill>
            <a:srgbClr val="74A878"/>
          </a:solidFill>
        </p:spPr>
        <p:txBody>
          <a:bodyPr wrap="square" lIns="0" tIns="0" rIns="0" bIns="0" rtlCol="0"/>
          <a:lstStyle/>
          <a:p>
            <a:endParaRPr/>
          </a:p>
        </p:txBody>
      </p:sp>
      <p:sp>
        <p:nvSpPr>
          <p:cNvPr id="228" name="bg object 228"/>
          <p:cNvSpPr/>
          <p:nvPr/>
        </p:nvSpPr>
        <p:spPr>
          <a:xfrm>
            <a:off x="8514080" y="4025899"/>
            <a:ext cx="7620" cy="2710180"/>
          </a:xfrm>
          <a:custGeom>
            <a:avLst/>
            <a:gdLst/>
            <a:ahLst/>
            <a:cxnLst/>
            <a:rect l="l" t="t" r="r" b="b"/>
            <a:pathLst>
              <a:path w="7620" h="2710179">
                <a:moveTo>
                  <a:pt x="7620" y="2374900"/>
                </a:moveTo>
                <a:lnTo>
                  <a:pt x="4406" y="2374900"/>
                </a:lnTo>
                <a:lnTo>
                  <a:pt x="4406" y="2385060"/>
                </a:lnTo>
                <a:lnTo>
                  <a:pt x="0" y="2385060"/>
                </a:lnTo>
                <a:lnTo>
                  <a:pt x="0" y="2705100"/>
                </a:lnTo>
                <a:lnTo>
                  <a:pt x="0" y="2710180"/>
                </a:lnTo>
                <a:lnTo>
                  <a:pt x="3517" y="2710180"/>
                </a:lnTo>
                <a:lnTo>
                  <a:pt x="3517" y="2705100"/>
                </a:lnTo>
                <a:lnTo>
                  <a:pt x="7620" y="2705100"/>
                </a:lnTo>
                <a:lnTo>
                  <a:pt x="7620" y="2385060"/>
                </a:lnTo>
                <a:lnTo>
                  <a:pt x="7620" y="2374900"/>
                </a:lnTo>
                <a:close/>
              </a:path>
              <a:path w="7620" h="2710179">
                <a:moveTo>
                  <a:pt x="7620" y="0"/>
                </a:moveTo>
                <a:lnTo>
                  <a:pt x="4051" y="0"/>
                </a:lnTo>
                <a:lnTo>
                  <a:pt x="4051" y="17780"/>
                </a:lnTo>
                <a:lnTo>
                  <a:pt x="0" y="17780"/>
                </a:lnTo>
                <a:lnTo>
                  <a:pt x="0" y="1154430"/>
                </a:lnTo>
                <a:lnTo>
                  <a:pt x="4470" y="1154430"/>
                </a:lnTo>
                <a:lnTo>
                  <a:pt x="4470" y="1164590"/>
                </a:lnTo>
                <a:lnTo>
                  <a:pt x="7620" y="1164590"/>
                </a:lnTo>
                <a:lnTo>
                  <a:pt x="7620" y="1154430"/>
                </a:lnTo>
                <a:lnTo>
                  <a:pt x="7620" y="17780"/>
                </a:lnTo>
                <a:lnTo>
                  <a:pt x="7620" y="0"/>
                </a:lnTo>
                <a:close/>
              </a:path>
            </a:pathLst>
          </a:custGeom>
          <a:solidFill>
            <a:srgbClr val="75AA79"/>
          </a:solidFill>
        </p:spPr>
        <p:txBody>
          <a:bodyPr wrap="square" lIns="0" tIns="0" rIns="0" bIns="0" rtlCol="0"/>
          <a:lstStyle/>
          <a:p>
            <a:endParaRPr/>
          </a:p>
        </p:txBody>
      </p:sp>
      <p:sp>
        <p:nvSpPr>
          <p:cNvPr id="229" name="bg object 229"/>
          <p:cNvSpPr/>
          <p:nvPr/>
        </p:nvSpPr>
        <p:spPr>
          <a:xfrm>
            <a:off x="8521700" y="4008627"/>
            <a:ext cx="7620" cy="2722245"/>
          </a:xfrm>
          <a:custGeom>
            <a:avLst/>
            <a:gdLst/>
            <a:ahLst/>
            <a:cxnLst/>
            <a:rect l="l" t="t" r="r" b="b"/>
            <a:pathLst>
              <a:path w="7620" h="2722245">
                <a:moveTo>
                  <a:pt x="7620" y="2379776"/>
                </a:moveTo>
                <a:lnTo>
                  <a:pt x="0" y="2392083"/>
                </a:lnTo>
                <a:lnTo>
                  <a:pt x="0" y="2722080"/>
                </a:lnTo>
                <a:lnTo>
                  <a:pt x="7620" y="2716809"/>
                </a:lnTo>
                <a:lnTo>
                  <a:pt x="7620" y="2379776"/>
                </a:lnTo>
                <a:close/>
              </a:path>
              <a:path w="7620" h="2722245">
                <a:moveTo>
                  <a:pt x="7620" y="0"/>
                </a:moveTo>
                <a:lnTo>
                  <a:pt x="0" y="17830"/>
                </a:lnTo>
                <a:lnTo>
                  <a:pt x="0" y="1181785"/>
                </a:lnTo>
                <a:lnTo>
                  <a:pt x="7620" y="1193863"/>
                </a:lnTo>
                <a:lnTo>
                  <a:pt x="7620" y="0"/>
                </a:lnTo>
                <a:close/>
              </a:path>
            </a:pathLst>
          </a:custGeom>
          <a:solidFill>
            <a:srgbClr val="76AB7A"/>
          </a:solidFill>
        </p:spPr>
        <p:txBody>
          <a:bodyPr wrap="square" lIns="0" tIns="0" rIns="0" bIns="0" rtlCol="0"/>
          <a:lstStyle/>
          <a:p>
            <a:endParaRPr/>
          </a:p>
        </p:txBody>
      </p:sp>
      <p:sp>
        <p:nvSpPr>
          <p:cNvPr id="230" name="bg object 230"/>
          <p:cNvSpPr/>
          <p:nvPr/>
        </p:nvSpPr>
        <p:spPr>
          <a:xfrm>
            <a:off x="8528050" y="3993768"/>
            <a:ext cx="7620" cy="2733040"/>
          </a:xfrm>
          <a:custGeom>
            <a:avLst/>
            <a:gdLst/>
            <a:ahLst/>
            <a:cxnLst/>
            <a:rect l="l" t="t" r="r" b="b"/>
            <a:pathLst>
              <a:path w="7620" h="2733040">
                <a:moveTo>
                  <a:pt x="7620" y="2384374"/>
                </a:moveTo>
                <a:lnTo>
                  <a:pt x="0" y="2396680"/>
                </a:lnTo>
                <a:lnTo>
                  <a:pt x="0" y="2732544"/>
                </a:lnTo>
                <a:lnTo>
                  <a:pt x="7620" y="2727274"/>
                </a:lnTo>
                <a:lnTo>
                  <a:pt x="7620" y="2384374"/>
                </a:lnTo>
                <a:close/>
              </a:path>
              <a:path w="7620" h="2733040">
                <a:moveTo>
                  <a:pt x="7620" y="0"/>
                </a:moveTo>
                <a:lnTo>
                  <a:pt x="0" y="17830"/>
                </a:lnTo>
                <a:lnTo>
                  <a:pt x="0" y="1206715"/>
                </a:lnTo>
                <a:lnTo>
                  <a:pt x="7620" y="1218793"/>
                </a:lnTo>
                <a:lnTo>
                  <a:pt x="7620" y="0"/>
                </a:lnTo>
                <a:close/>
              </a:path>
            </a:pathLst>
          </a:custGeom>
          <a:solidFill>
            <a:srgbClr val="76AC7A"/>
          </a:solidFill>
        </p:spPr>
        <p:txBody>
          <a:bodyPr wrap="square" lIns="0" tIns="0" rIns="0" bIns="0" rtlCol="0"/>
          <a:lstStyle/>
          <a:p>
            <a:endParaRPr/>
          </a:p>
        </p:txBody>
      </p:sp>
      <p:sp>
        <p:nvSpPr>
          <p:cNvPr id="231" name="bg object 231"/>
          <p:cNvSpPr/>
          <p:nvPr/>
        </p:nvSpPr>
        <p:spPr>
          <a:xfrm>
            <a:off x="8535670" y="3975099"/>
            <a:ext cx="7620" cy="2746375"/>
          </a:xfrm>
          <a:custGeom>
            <a:avLst/>
            <a:gdLst/>
            <a:ahLst/>
            <a:cxnLst/>
            <a:rect l="l" t="t" r="r" b="b"/>
            <a:pathLst>
              <a:path w="7620" h="2746375">
                <a:moveTo>
                  <a:pt x="7620" y="2390737"/>
                </a:moveTo>
                <a:lnTo>
                  <a:pt x="0" y="2403043"/>
                </a:lnTo>
                <a:lnTo>
                  <a:pt x="0" y="2745943"/>
                </a:lnTo>
                <a:lnTo>
                  <a:pt x="7620" y="2740672"/>
                </a:lnTo>
                <a:lnTo>
                  <a:pt x="7620" y="2390737"/>
                </a:lnTo>
                <a:close/>
              </a:path>
              <a:path w="7620" h="2746375">
                <a:moveTo>
                  <a:pt x="7620" y="0"/>
                </a:moveTo>
                <a:lnTo>
                  <a:pt x="7073" y="0"/>
                </a:lnTo>
                <a:lnTo>
                  <a:pt x="7073" y="3810"/>
                </a:lnTo>
                <a:lnTo>
                  <a:pt x="3086" y="3810"/>
                </a:lnTo>
                <a:lnTo>
                  <a:pt x="3086" y="19050"/>
                </a:lnTo>
                <a:lnTo>
                  <a:pt x="0" y="19050"/>
                </a:lnTo>
                <a:lnTo>
                  <a:pt x="0" y="1236980"/>
                </a:lnTo>
                <a:lnTo>
                  <a:pt x="3695" y="1236980"/>
                </a:lnTo>
                <a:lnTo>
                  <a:pt x="3695" y="1249680"/>
                </a:lnTo>
                <a:lnTo>
                  <a:pt x="7620" y="1249680"/>
                </a:lnTo>
                <a:lnTo>
                  <a:pt x="7620" y="1236980"/>
                </a:lnTo>
                <a:lnTo>
                  <a:pt x="7620" y="19050"/>
                </a:lnTo>
                <a:lnTo>
                  <a:pt x="7620" y="3810"/>
                </a:lnTo>
                <a:lnTo>
                  <a:pt x="7620" y="0"/>
                </a:lnTo>
                <a:close/>
              </a:path>
            </a:pathLst>
          </a:custGeom>
          <a:solidFill>
            <a:srgbClr val="78AD7C"/>
          </a:solidFill>
        </p:spPr>
        <p:txBody>
          <a:bodyPr wrap="square" lIns="0" tIns="0" rIns="0" bIns="0" rtlCol="0"/>
          <a:lstStyle/>
          <a:p>
            <a:endParaRPr/>
          </a:p>
        </p:txBody>
      </p:sp>
      <p:sp>
        <p:nvSpPr>
          <p:cNvPr id="232" name="bg object 232"/>
          <p:cNvSpPr/>
          <p:nvPr/>
        </p:nvSpPr>
        <p:spPr>
          <a:xfrm>
            <a:off x="8542020" y="3958907"/>
            <a:ext cx="7620" cy="2757805"/>
          </a:xfrm>
          <a:custGeom>
            <a:avLst/>
            <a:gdLst/>
            <a:ahLst/>
            <a:cxnLst/>
            <a:rect l="l" t="t" r="r" b="b"/>
            <a:pathLst>
              <a:path w="7620" h="2757804">
                <a:moveTo>
                  <a:pt x="7620" y="2396282"/>
                </a:moveTo>
                <a:lnTo>
                  <a:pt x="6350" y="2398712"/>
                </a:lnTo>
                <a:lnTo>
                  <a:pt x="0" y="2408970"/>
                </a:lnTo>
                <a:lnTo>
                  <a:pt x="0" y="2757731"/>
                </a:lnTo>
                <a:lnTo>
                  <a:pt x="1270" y="2756852"/>
                </a:lnTo>
                <a:lnTo>
                  <a:pt x="7620" y="2751967"/>
                </a:lnTo>
                <a:lnTo>
                  <a:pt x="7620" y="2396282"/>
                </a:lnTo>
                <a:close/>
              </a:path>
              <a:path w="7620" h="2757804">
                <a:moveTo>
                  <a:pt x="7620" y="0"/>
                </a:moveTo>
                <a:lnTo>
                  <a:pt x="0" y="20002"/>
                </a:lnTo>
                <a:lnTo>
                  <a:pt x="0" y="1263726"/>
                </a:lnTo>
                <a:lnTo>
                  <a:pt x="7620" y="1275813"/>
                </a:lnTo>
                <a:lnTo>
                  <a:pt x="7620" y="0"/>
                </a:lnTo>
                <a:close/>
              </a:path>
            </a:pathLst>
          </a:custGeom>
          <a:solidFill>
            <a:srgbClr val="77AC7B"/>
          </a:solidFill>
        </p:spPr>
        <p:txBody>
          <a:bodyPr wrap="square" lIns="0" tIns="0" rIns="0" bIns="0" rtlCol="0"/>
          <a:lstStyle/>
          <a:p>
            <a:endParaRPr/>
          </a:p>
        </p:txBody>
      </p:sp>
      <p:sp>
        <p:nvSpPr>
          <p:cNvPr id="233" name="bg object 233"/>
          <p:cNvSpPr/>
          <p:nvPr/>
        </p:nvSpPr>
        <p:spPr>
          <a:xfrm>
            <a:off x="8549640" y="3939539"/>
            <a:ext cx="7620" cy="2771775"/>
          </a:xfrm>
          <a:custGeom>
            <a:avLst/>
            <a:gdLst/>
            <a:ahLst/>
            <a:cxnLst/>
            <a:rect l="l" t="t" r="r" b="b"/>
            <a:pathLst>
              <a:path w="7620" h="2771775">
                <a:moveTo>
                  <a:pt x="7620" y="2401074"/>
                </a:moveTo>
                <a:lnTo>
                  <a:pt x="0" y="2415654"/>
                </a:lnTo>
                <a:lnTo>
                  <a:pt x="0" y="2771343"/>
                </a:lnTo>
                <a:lnTo>
                  <a:pt x="7620" y="2765475"/>
                </a:lnTo>
                <a:lnTo>
                  <a:pt x="7620" y="2401074"/>
                </a:lnTo>
                <a:close/>
              </a:path>
              <a:path w="7620" h="2771775">
                <a:moveTo>
                  <a:pt x="7620" y="0"/>
                </a:moveTo>
                <a:lnTo>
                  <a:pt x="3746" y="0"/>
                </a:lnTo>
                <a:lnTo>
                  <a:pt x="3746" y="19050"/>
                </a:lnTo>
                <a:lnTo>
                  <a:pt x="0" y="19050"/>
                </a:lnTo>
                <a:lnTo>
                  <a:pt x="0" y="1299210"/>
                </a:lnTo>
                <a:lnTo>
                  <a:pt x="4902" y="1299210"/>
                </a:lnTo>
                <a:lnTo>
                  <a:pt x="4902" y="1306830"/>
                </a:lnTo>
                <a:lnTo>
                  <a:pt x="7620" y="1306830"/>
                </a:lnTo>
                <a:lnTo>
                  <a:pt x="7620" y="1299210"/>
                </a:lnTo>
                <a:lnTo>
                  <a:pt x="7620" y="19050"/>
                </a:lnTo>
                <a:lnTo>
                  <a:pt x="7620" y="0"/>
                </a:lnTo>
                <a:close/>
              </a:path>
            </a:pathLst>
          </a:custGeom>
          <a:solidFill>
            <a:srgbClr val="76AB7A"/>
          </a:solidFill>
        </p:spPr>
        <p:txBody>
          <a:bodyPr wrap="square" lIns="0" tIns="0" rIns="0" bIns="0" rtlCol="0"/>
          <a:lstStyle/>
          <a:p>
            <a:endParaRPr/>
          </a:p>
        </p:txBody>
      </p:sp>
      <p:sp>
        <p:nvSpPr>
          <p:cNvPr id="234" name="bg object 234"/>
          <p:cNvSpPr/>
          <p:nvPr/>
        </p:nvSpPr>
        <p:spPr>
          <a:xfrm>
            <a:off x="8557260" y="3918915"/>
            <a:ext cx="7620" cy="2787015"/>
          </a:xfrm>
          <a:custGeom>
            <a:avLst/>
            <a:gdLst/>
            <a:ahLst/>
            <a:cxnLst/>
            <a:rect l="l" t="t" r="r" b="b"/>
            <a:pathLst>
              <a:path w="7620" h="2787015">
                <a:moveTo>
                  <a:pt x="7620" y="2406954"/>
                </a:moveTo>
                <a:lnTo>
                  <a:pt x="3721" y="2406954"/>
                </a:lnTo>
                <a:lnTo>
                  <a:pt x="3721" y="2422194"/>
                </a:lnTo>
                <a:lnTo>
                  <a:pt x="0" y="2422194"/>
                </a:lnTo>
                <a:lnTo>
                  <a:pt x="0" y="2784144"/>
                </a:lnTo>
                <a:lnTo>
                  <a:pt x="0" y="2786684"/>
                </a:lnTo>
                <a:lnTo>
                  <a:pt x="889" y="2786684"/>
                </a:lnTo>
                <a:lnTo>
                  <a:pt x="889" y="2784144"/>
                </a:lnTo>
                <a:lnTo>
                  <a:pt x="7620" y="2784144"/>
                </a:lnTo>
                <a:lnTo>
                  <a:pt x="7620" y="2422194"/>
                </a:lnTo>
                <a:lnTo>
                  <a:pt x="7620" y="2406954"/>
                </a:lnTo>
                <a:close/>
              </a:path>
              <a:path w="7620" h="2787015">
                <a:moveTo>
                  <a:pt x="7620" y="0"/>
                </a:moveTo>
                <a:lnTo>
                  <a:pt x="0" y="20002"/>
                </a:lnTo>
                <a:lnTo>
                  <a:pt x="0" y="1328039"/>
                </a:lnTo>
                <a:lnTo>
                  <a:pt x="7620" y="1340319"/>
                </a:lnTo>
                <a:lnTo>
                  <a:pt x="7620" y="0"/>
                </a:lnTo>
                <a:close/>
              </a:path>
            </a:pathLst>
          </a:custGeom>
          <a:solidFill>
            <a:srgbClr val="75AA79"/>
          </a:solidFill>
        </p:spPr>
        <p:txBody>
          <a:bodyPr wrap="square" lIns="0" tIns="0" rIns="0" bIns="0" rtlCol="0"/>
          <a:lstStyle/>
          <a:p>
            <a:endParaRPr/>
          </a:p>
        </p:txBody>
      </p:sp>
      <p:sp>
        <p:nvSpPr>
          <p:cNvPr id="235" name="bg object 235"/>
          <p:cNvSpPr/>
          <p:nvPr/>
        </p:nvSpPr>
        <p:spPr>
          <a:xfrm>
            <a:off x="8563610" y="3902239"/>
            <a:ext cx="7620" cy="2797175"/>
          </a:xfrm>
          <a:custGeom>
            <a:avLst/>
            <a:gdLst/>
            <a:ahLst/>
            <a:cxnLst/>
            <a:rect l="l" t="t" r="r" b="b"/>
            <a:pathLst>
              <a:path w="7620" h="2797175">
                <a:moveTo>
                  <a:pt x="7620" y="2411653"/>
                </a:moveTo>
                <a:lnTo>
                  <a:pt x="0" y="2426233"/>
                </a:lnTo>
                <a:lnTo>
                  <a:pt x="0" y="2797022"/>
                </a:lnTo>
                <a:lnTo>
                  <a:pt x="7620" y="2789402"/>
                </a:lnTo>
                <a:lnTo>
                  <a:pt x="7620" y="2411653"/>
                </a:lnTo>
                <a:close/>
              </a:path>
              <a:path w="7620" h="2797175">
                <a:moveTo>
                  <a:pt x="7620" y="0"/>
                </a:moveTo>
                <a:lnTo>
                  <a:pt x="0" y="20002"/>
                </a:lnTo>
                <a:lnTo>
                  <a:pt x="0" y="1354950"/>
                </a:lnTo>
                <a:lnTo>
                  <a:pt x="7620" y="1367243"/>
                </a:lnTo>
                <a:lnTo>
                  <a:pt x="7620" y="0"/>
                </a:lnTo>
                <a:close/>
              </a:path>
            </a:pathLst>
          </a:custGeom>
          <a:solidFill>
            <a:srgbClr val="75A979"/>
          </a:solidFill>
        </p:spPr>
        <p:txBody>
          <a:bodyPr wrap="square" lIns="0" tIns="0" rIns="0" bIns="0" rtlCol="0"/>
          <a:lstStyle/>
          <a:p>
            <a:endParaRPr/>
          </a:p>
        </p:txBody>
      </p:sp>
      <p:sp>
        <p:nvSpPr>
          <p:cNvPr id="236" name="bg object 236"/>
          <p:cNvSpPr/>
          <p:nvPr/>
        </p:nvSpPr>
        <p:spPr>
          <a:xfrm>
            <a:off x="8571229" y="3882231"/>
            <a:ext cx="7620" cy="2809875"/>
          </a:xfrm>
          <a:custGeom>
            <a:avLst/>
            <a:gdLst/>
            <a:ahLst/>
            <a:cxnLst/>
            <a:rect l="l" t="t" r="r" b="b"/>
            <a:pathLst>
              <a:path w="7620" h="2809875">
                <a:moveTo>
                  <a:pt x="7620" y="2416587"/>
                </a:moveTo>
                <a:lnTo>
                  <a:pt x="6350" y="2419508"/>
                </a:lnTo>
                <a:lnTo>
                  <a:pt x="0" y="2431656"/>
                </a:lnTo>
                <a:lnTo>
                  <a:pt x="0" y="2809398"/>
                </a:lnTo>
                <a:lnTo>
                  <a:pt x="1270" y="2808128"/>
                </a:lnTo>
                <a:lnTo>
                  <a:pt x="7620" y="2801143"/>
                </a:lnTo>
                <a:lnTo>
                  <a:pt x="7620" y="2416587"/>
                </a:lnTo>
                <a:close/>
              </a:path>
              <a:path w="7620" h="2809875">
                <a:moveTo>
                  <a:pt x="7620" y="0"/>
                </a:moveTo>
                <a:lnTo>
                  <a:pt x="0" y="20002"/>
                </a:lnTo>
                <a:lnTo>
                  <a:pt x="0" y="1387244"/>
                </a:lnTo>
                <a:lnTo>
                  <a:pt x="7620" y="1399534"/>
                </a:lnTo>
                <a:lnTo>
                  <a:pt x="7620" y="0"/>
                </a:lnTo>
                <a:close/>
              </a:path>
            </a:pathLst>
          </a:custGeom>
          <a:solidFill>
            <a:srgbClr val="74A878"/>
          </a:solidFill>
        </p:spPr>
        <p:txBody>
          <a:bodyPr wrap="square" lIns="0" tIns="0" rIns="0" bIns="0" rtlCol="0"/>
          <a:lstStyle/>
          <a:p>
            <a:endParaRPr/>
          </a:p>
        </p:txBody>
      </p:sp>
      <p:sp>
        <p:nvSpPr>
          <p:cNvPr id="237" name="bg object 237"/>
          <p:cNvSpPr/>
          <p:nvPr/>
        </p:nvSpPr>
        <p:spPr>
          <a:xfrm>
            <a:off x="8578850" y="3862234"/>
            <a:ext cx="7620" cy="2821940"/>
          </a:xfrm>
          <a:custGeom>
            <a:avLst/>
            <a:gdLst/>
            <a:ahLst/>
            <a:cxnLst/>
            <a:rect l="l" t="t" r="r" b="b"/>
            <a:pathLst>
              <a:path w="7620" h="2821940">
                <a:moveTo>
                  <a:pt x="7620" y="2419185"/>
                </a:moveTo>
                <a:lnTo>
                  <a:pt x="3695" y="2419185"/>
                </a:lnTo>
                <a:lnTo>
                  <a:pt x="3695" y="2436965"/>
                </a:lnTo>
                <a:lnTo>
                  <a:pt x="0" y="2436965"/>
                </a:lnTo>
                <a:lnTo>
                  <a:pt x="0" y="2814155"/>
                </a:lnTo>
                <a:lnTo>
                  <a:pt x="0" y="2821775"/>
                </a:lnTo>
                <a:lnTo>
                  <a:pt x="2882" y="2821775"/>
                </a:lnTo>
                <a:lnTo>
                  <a:pt x="2882" y="2814155"/>
                </a:lnTo>
                <a:lnTo>
                  <a:pt x="7620" y="2814155"/>
                </a:lnTo>
                <a:lnTo>
                  <a:pt x="7620" y="2436965"/>
                </a:lnTo>
                <a:lnTo>
                  <a:pt x="7620" y="2419185"/>
                </a:lnTo>
                <a:close/>
              </a:path>
              <a:path w="7620" h="2821940">
                <a:moveTo>
                  <a:pt x="7620" y="0"/>
                </a:moveTo>
                <a:lnTo>
                  <a:pt x="0" y="20002"/>
                </a:lnTo>
                <a:lnTo>
                  <a:pt x="0" y="1419542"/>
                </a:lnTo>
                <a:lnTo>
                  <a:pt x="7620" y="1431823"/>
                </a:lnTo>
                <a:lnTo>
                  <a:pt x="7620" y="0"/>
                </a:lnTo>
                <a:close/>
              </a:path>
            </a:pathLst>
          </a:custGeom>
          <a:solidFill>
            <a:srgbClr val="73A777"/>
          </a:solidFill>
        </p:spPr>
        <p:txBody>
          <a:bodyPr wrap="square" lIns="0" tIns="0" rIns="0" bIns="0" rtlCol="0"/>
          <a:lstStyle/>
          <a:p>
            <a:endParaRPr/>
          </a:p>
        </p:txBody>
      </p:sp>
      <p:sp>
        <p:nvSpPr>
          <p:cNvPr id="238" name="bg object 238"/>
          <p:cNvSpPr/>
          <p:nvPr/>
        </p:nvSpPr>
        <p:spPr>
          <a:xfrm>
            <a:off x="8585200" y="3845559"/>
            <a:ext cx="7620" cy="2830830"/>
          </a:xfrm>
          <a:custGeom>
            <a:avLst/>
            <a:gdLst/>
            <a:ahLst/>
            <a:cxnLst/>
            <a:rect l="l" t="t" r="r" b="b"/>
            <a:pathLst>
              <a:path w="7620" h="2830829">
                <a:moveTo>
                  <a:pt x="7620" y="2421128"/>
                </a:moveTo>
                <a:lnTo>
                  <a:pt x="0" y="2438654"/>
                </a:lnTo>
                <a:lnTo>
                  <a:pt x="0" y="2830830"/>
                </a:lnTo>
                <a:lnTo>
                  <a:pt x="7620" y="2821686"/>
                </a:lnTo>
                <a:lnTo>
                  <a:pt x="7620" y="2421128"/>
                </a:lnTo>
                <a:close/>
              </a:path>
              <a:path w="7620" h="2830829">
                <a:moveTo>
                  <a:pt x="7620" y="0"/>
                </a:moveTo>
                <a:lnTo>
                  <a:pt x="3746" y="0"/>
                </a:lnTo>
                <a:lnTo>
                  <a:pt x="3746" y="20320"/>
                </a:lnTo>
                <a:lnTo>
                  <a:pt x="0" y="20320"/>
                </a:lnTo>
                <a:lnTo>
                  <a:pt x="0" y="1446530"/>
                </a:lnTo>
                <a:lnTo>
                  <a:pt x="3200" y="1446530"/>
                </a:lnTo>
                <a:lnTo>
                  <a:pt x="3200" y="1456690"/>
                </a:lnTo>
                <a:lnTo>
                  <a:pt x="7162" y="1456690"/>
                </a:lnTo>
                <a:lnTo>
                  <a:pt x="7162" y="1459230"/>
                </a:lnTo>
                <a:lnTo>
                  <a:pt x="7620" y="1459230"/>
                </a:lnTo>
                <a:lnTo>
                  <a:pt x="7620" y="1456690"/>
                </a:lnTo>
                <a:lnTo>
                  <a:pt x="7620" y="1446530"/>
                </a:lnTo>
                <a:lnTo>
                  <a:pt x="7620" y="20320"/>
                </a:lnTo>
                <a:lnTo>
                  <a:pt x="7620" y="0"/>
                </a:lnTo>
                <a:close/>
              </a:path>
            </a:pathLst>
          </a:custGeom>
          <a:solidFill>
            <a:srgbClr val="72A676"/>
          </a:solidFill>
        </p:spPr>
        <p:txBody>
          <a:bodyPr wrap="square" lIns="0" tIns="0" rIns="0" bIns="0" rtlCol="0"/>
          <a:lstStyle/>
          <a:p>
            <a:endParaRPr/>
          </a:p>
        </p:txBody>
      </p:sp>
      <p:sp>
        <p:nvSpPr>
          <p:cNvPr id="239" name="bg object 239"/>
          <p:cNvSpPr/>
          <p:nvPr/>
        </p:nvSpPr>
        <p:spPr>
          <a:xfrm>
            <a:off x="8592820" y="3825557"/>
            <a:ext cx="7620" cy="2842260"/>
          </a:xfrm>
          <a:custGeom>
            <a:avLst/>
            <a:gdLst/>
            <a:ahLst/>
            <a:cxnLst/>
            <a:rect l="l" t="t" r="r" b="b"/>
            <a:pathLst>
              <a:path w="7620" h="2842259">
                <a:moveTo>
                  <a:pt x="7620" y="2424112"/>
                </a:moveTo>
                <a:lnTo>
                  <a:pt x="3810" y="2424112"/>
                </a:lnTo>
                <a:lnTo>
                  <a:pt x="3810" y="2440622"/>
                </a:lnTo>
                <a:lnTo>
                  <a:pt x="0" y="2440622"/>
                </a:lnTo>
                <a:lnTo>
                  <a:pt x="0" y="2835592"/>
                </a:lnTo>
                <a:lnTo>
                  <a:pt x="0" y="2841942"/>
                </a:lnTo>
                <a:lnTo>
                  <a:pt x="2425" y="2841942"/>
                </a:lnTo>
                <a:lnTo>
                  <a:pt x="2425" y="2835592"/>
                </a:lnTo>
                <a:lnTo>
                  <a:pt x="7620" y="2835592"/>
                </a:lnTo>
                <a:lnTo>
                  <a:pt x="7620" y="2440622"/>
                </a:lnTo>
                <a:lnTo>
                  <a:pt x="7620" y="2424112"/>
                </a:lnTo>
                <a:close/>
              </a:path>
              <a:path w="7620" h="2842259">
                <a:moveTo>
                  <a:pt x="7620" y="0"/>
                </a:moveTo>
                <a:lnTo>
                  <a:pt x="0" y="20002"/>
                </a:lnTo>
                <a:lnTo>
                  <a:pt x="0" y="1478686"/>
                </a:lnTo>
                <a:lnTo>
                  <a:pt x="7620" y="1490586"/>
                </a:lnTo>
                <a:lnTo>
                  <a:pt x="7620" y="0"/>
                </a:lnTo>
                <a:close/>
              </a:path>
            </a:pathLst>
          </a:custGeom>
          <a:solidFill>
            <a:srgbClr val="72A475"/>
          </a:solidFill>
        </p:spPr>
        <p:txBody>
          <a:bodyPr wrap="square" lIns="0" tIns="0" rIns="0" bIns="0" rtlCol="0"/>
          <a:lstStyle/>
          <a:p>
            <a:endParaRPr/>
          </a:p>
        </p:txBody>
      </p:sp>
      <p:sp>
        <p:nvSpPr>
          <p:cNvPr id="240" name="bg object 240"/>
          <p:cNvSpPr/>
          <p:nvPr/>
        </p:nvSpPr>
        <p:spPr>
          <a:xfrm>
            <a:off x="8600440" y="3803649"/>
            <a:ext cx="7620" cy="2853690"/>
          </a:xfrm>
          <a:custGeom>
            <a:avLst/>
            <a:gdLst/>
            <a:ahLst/>
            <a:cxnLst/>
            <a:rect l="l" t="t" r="r" b="b"/>
            <a:pathLst>
              <a:path w="7620" h="2853690">
                <a:moveTo>
                  <a:pt x="7620" y="2425700"/>
                </a:moveTo>
                <a:lnTo>
                  <a:pt x="5003" y="2425700"/>
                </a:lnTo>
                <a:lnTo>
                  <a:pt x="5003" y="2439670"/>
                </a:lnTo>
                <a:lnTo>
                  <a:pt x="0" y="2439670"/>
                </a:lnTo>
                <a:lnTo>
                  <a:pt x="0" y="2842260"/>
                </a:lnTo>
                <a:lnTo>
                  <a:pt x="0" y="2853690"/>
                </a:lnTo>
                <a:lnTo>
                  <a:pt x="4051" y="2853690"/>
                </a:lnTo>
                <a:lnTo>
                  <a:pt x="4051" y="2842260"/>
                </a:lnTo>
                <a:lnTo>
                  <a:pt x="7620" y="2842260"/>
                </a:lnTo>
                <a:lnTo>
                  <a:pt x="7620" y="2439670"/>
                </a:lnTo>
                <a:lnTo>
                  <a:pt x="7620" y="2425700"/>
                </a:lnTo>
                <a:close/>
              </a:path>
              <a:path w="7620" h="2853690">
                <a:moveTo>
                  <a:pt x="7620" y="0"/>
                </a:moveTo>
                <a:lnTo>
                  <a:pt x="5118" y="0"/>
                </a:lnTo>
                <a:lnTo>
                  <a:pt x="5118" y="15240"/>
                </a:lnTo>
                <a:lnTo>
                  <a:pt x="0" y="15240"/>
                </a:lnTo>
                <a:lnTo>
                  <a:pt x="0" y="1512570"/>
                </a:lnTo>
                <a:lnTo>
                  <a:pt x="3708" y="1512570"/>
                </a:lnTo>
                <a:lnTo>
                  <a:pt x="3708" y="1524000"/>
                </a:lnTo>
                <a:lnTo>
                  <a:pt x="7620" y="1524000"/>
                </a:lnTo>
                <a:lnTo>
                  <a:pt x="7620" y="1512570"/>
                </a:lnTo>
                <a:lnTo>
                  <a:pt x="7620" y="15240"/>
                </a:lnTo>
                <a:lnTo>
                  <a:pt x="7620" y="0"/>
                </a:lnTo>
                <a:close/>
              </a:path>
            </a:pathLst>
          </a:custGeom>
          <a:solidFill>
            <a:srgbClr val="71A375"/>
          </a:solidFill>
        </p:spPr>
        <p:txBody>
          <a:bodyPr wrap="square" lIns="0" tIns="0" rIns="0" bIns="0" rtlCol="0"/>
          <a:lstStyle/>
          <a:p>
            <a:endParaRPr/>
          </a:p>
        </p:txBody>
      </p:sp>
      <p:sp>
        <p:nvSpPr>
          <p:cNvPr id="241" name="bg object 241"/>
          <p:cNvSpPr/>
          <p:nvPr/>
        </p:nvSpPr>
        <p:spPr>
          <a:xfrm>
            <a:off x="8606790" y="3784599"/>
            <a:ext cx="7620" cy="2863850"/>
          </a:xfrm>
          <a:custGeom>
            <a:avLst/>
            <a:gdLst/>
            <a:ahLst/>
            <a:cxnLst/>
            <a:rect l="l" t="t" r="r" b="b"/>
            <a:pathLst>
              <a:path w="7620" h="2863850">
                <a:moveTo>
                  <a:pt x="7620" y="2426449"/>
                </a:moveTo>
                <a:lnTo>
                  <a:pt x="0" y="2447963"/>
                </a:lnTo>
                <a:lnTo>
                  <a:pt x="0" y="2863710"/>
                </a:lnTo>
                <a:lnTo>
                  <a:pt x="7620" y="2852712"/>
                </a:lnTo>
                <a:lnTo>
                  <a:pt x="7620" y="2426449"/>
                </a:lnTo>
                <a:close/>
              </a:path>
              <a:path w="7620" h="2863850">
                <a:moveTo>
                  <a:pt x="7620" y="0"/>
                </a:moveTo>
                <a:lnTo>
                  <a:pt x="3924" y="0"/>
                </a:lnTo>
                <a:lnTo>
                  <a:pt x="3924" y="22860"/>
                </a:lnTo>
                <a:lnTo>
                  <a:pt x="0" y="22860"/>
                </a:lnTo>
                <a:lnTo>
                  <a:pt x="0" y="1541780"/>
                </a:lnTo>
                <a:lnTo>
                  <a:pt x="2641" y="1541780"/>
                </a:lnTo>
                <a:lnTo>
                  <a:pt x="2641" y="1549400"/>
                </a:lnTo>
                <a:lnTo>
                  <a:pt x="6489" y="1549400"/>
                </a:lnTo>
                <a:lnTo>
                  <a:pt x="6489" y="1554480"/>
                </a:lnTo>
                <a:lnTo>
                  <a:pt x="7620" y="1554480"/>
                </a:lnTo>
                <a:lnTo>
                  <a:pt x="7620" y="1549400"/>
                </a:lnTo>
                <a:lnTo>
                  <a:pt x="7620" y="1541780"/>
                </a:lnTo>
                <a:lnTo>
                  <a:pt x="7620" y="22860"/>
                </a:lnTo>
                <a:lnTo>
                  <a:pt x="7620" y="0"/>
                </a:lnTo>
                <a:close/>
              </a:path>
            </a:pathLst>
          </a:custGeom>
          <a:solidFill>
            <a:srgbClr val="70A274"/>
          </a:solidFill>
        </p:spPr>
        <p:txBody>
          <a:bodyPr wrap="square" lIns="0" tIns="0" rIns="0" bIns="0" rtlCol="0"/>
          <a:lstStyle/>
          <a:p>
            <a:endParaRPr/>
          </a:p>
        </p:txBody>
      </p:sp>
      <p:sp>
        <p:nvSpPr>
          <p:cNvPr id="242" name="bg object 242"/>
          <p:cNvSpPr/>
          <p:nvPr/>
        </p:nvSpPr>
        <p:spPr>
          <a:xfrm>
            <a:off x="8614410" y="3762628"/>
            <a:ext cx="7620" cy="2874645"/>
          </a:xfrm>
          <a:custGeom>
            <a:avLst/>
            <a:gdLst/>
            <a:ahLst/>
            <a:cxnLst/>
            <a:rect l="l" t="t" r="r" b="b"/>
            <a:pathLst>
              <a:path w="7620" h="2874645">
                <a:moveTo>
                  <a:pt x="7620" y="2427351"/>
                </a:moveTo>
                <a:lnTo>
                  <a:pt x="3632" y="2427351"/>
                </a:lnTo>
                <a:lnTo>
                  <a:pt x="3632" y="2448941"/>
                </a:lnTo>
                <a:lnTo>
                  <a:pt x="0" y="2448941"/>
                </a:lnTo>
                <a:lnTo>
                  <a:pt x="0" y="2865501"/>
                </a:lnTo>
                <a:lnTo>
                  <a:pt x="0" y="2874391"/>
                </a:lnTo>
                <a:lnTo>
                  <a:pt x="3263" y="2874391"/>
                </a:lnTo>
                <a:lnTo>
                  <a:pt x="3263" y="2865501"/>
                </a:lnTo>
                <a:lnTo>
                  <a:pt x="7620" y="2865501"/>
                </a:lnTo>
                <a:lnTo>
                  <a:pt x="7620" y="2448941"/>
                </a:lnTo>
                <a:lnTo>
                  <a:pt x="7620" y="2427351"/>
                </a:lnTo>
                <a:close/>
              </a:path>
              <a:path w="7620" h="2874645">
                <a:moveTo>
                  <a:pt x="7620" y="0"/>
                </a:moveTo>
                <a:lnTo>
                  <a:pt x="0" y="22504"/>
                </a:lnTo>
                <a:lnTo>
                  <a:pt x="0" y="1575943"/>
                </a:lnTo>
                <a:lnTo>
                  <a:pt x="7620" y="1589659"/>
                </a:lnTo>
                <a:lnTo>
                  <a:pt x="7620" y="0"/>
                </a:lnTo>
                <a:close/>
              </a:path>
            </a:pathLst>
          </a:custGeom>
          <a:solidFill>
            <a:srgbClr val="6FA173"/>
          </a:solidFill>
        </p:spPr>
        <p:txBody>
          <a:bodyPr wrap="square" lIns="0" tIns="0" rIns="0" bIns="0" rtlCol="0"/>
          <a:lstStyle/>
          <a:p>
            <a:endParaRPr/>
          </a:p>
        </p:txBody>
      </p:sp>
      <p:sp>
        <p:nvSpPr>
          <p:cNvPr id="243" name="bg object 243"/>
          <p:cNvSpPr/>
          <p:nvPr/>
        </p:nvSpPr>
        <p:spPr>
          <a:xfrm>
            <a:off x="8622030" y="3740124"/>
            <a:ext cx="7620" cy="2886075"/>
          </a:xfrm>
          <a:custGeom>
            <a:avLst/>
            <a:gdLst/>
            <a:ahLst/>
            <a:cxnLst/>
            <a:rect l="l" t="t" r="r" b="b"/>
            <a:pathLst>
              <a:path w="7620" h="2886075">
                <a:moveTo>
                  <a:pt x="7620" y="2425725"/>
                </a:moveTo>
                <a:lnTo>
                  <a:pt x="5118" y="2425725"/>
                </a:lnTo>
                <a:lnTo>
                  <a:pt x="5118" y="2442235"/>
                </a:lnTo>
                <a:lnTo>
                  <a:pt x="0" y="2442235"/>
                </a:lnTo>
                <a:lnTo>
                  <a:pt x="0" y="2874035"/>
                </a:lnTo>
                <a:lnTo>
                  <a:pt x="0" y="2885465"/>
                </a:lnTo>
                <a:lnTo>
                  <a:pt x="4229" y="2885465"/>
                </a:lnTo>
                <a:lnTo>
                  <a:pt x="4229" y="2874035"/>
                </a:lnTo>
                <a:lnTo>
                  <a:pt x="7620" y="2874035"/>
                </a:lnTo>
                <a:lnTo>
                  <a:pt x="7620" y="2442235"/>
                </a:lnTo>
                <a:lnTo>
                  <a:pt x="7620" y="2425725"/>
                </a:lnTo>
                <a:close/>
              </a:path>
              <a:path w="7620" h="2886075">
                <a:moveTo>
                  <a:pt x="7620" y="0"/>
                </a:moveTo>
                <a:lnTo>
                  <a:pt x="0" y="22504"/>
                </a:lnTo>
                <a:lnTo>
                  <a:pt x="0" y="1612163"/>
                </a:lnTo>
                <a:lnTo>
                  <a:pt x="7620" y="1625879"/>
                </a:lnTo>
                <a:lnTo>
                  <a:pt x="7620" y="0"/>
                </a:lnTo>
                <a:close/>
              </a:path>
            </a:pathLst>
          </a:custGeom>
          <a:solidFill>
            <a:srgbClr val="6EA072"/>
          </a:solidFill>
        </p:spPr>
        <p:txBody>
          <a:bodyPr wrap="square" lIns="0" tIns="0" rIns="0" bIns="0" rtlCol="0"/>
          <a:lstStyle/>
          <a:p>
            <a:endParaRPr/>
          </a:p>
        </p:txBody>
      </p:sp>
      <p:sp>
        <p:nvSpPr>
          <p:cNvPr id="244" name="bg object 244"/>
          <p:cNvSpPr/>
          <p:nvPr/>
        </p:nvSpPr>
        <p:spPr>
          <a:xfrm>
            <a:off x="8628380" y="3721099"/>
            <a:ext cx="7620" cy="2895600"/>
          </a:xfrm>
          <a:custGeom>
            <a:avLst/>
            <a:gdLst/>
            <a:ahLst/>
            <a:cxnLst/>
            <a:rect l="l" t="t" r="r" b="b"/>
            <a:pathLst>
              <a:path w="7620" h="2895600">
                <a:moveTo>
                  <a:pt x="7620" y="2424696"/>
                </a:moveTo>
                <a:lnTo>
                  <a:pt x="0" y="2449080"/>
                </a:lnTo>
                <a:lnTo>
                  <a:pt x="0" y="2895600"/>
                </a:lnTo>
                <a:lnTo>
                  <a:pt x="7620" y="2884170"/>
                </a:lnTo>
                <a:lnTo>
                  <a:pt x="7620" y="2424696"/>
                </a:lnTo>
                <a:close/>
              </a:path>
              <a:path w="7620" h="2895600">
                <a:moveTo>
                  <a:pt x="7620" y="0"/>
                </a:moveTo>
                <a:lnTo>
                  <a:pt x="3835" y="0"/>
                </a:lnTo>
                <a:lnTo>
                  <a:pt x="3835" y="22860"/>
                </a:lnTo>
                <a:lnTo>
                  <a:pt x="0" y="22860"/>
                </a:lnTo>
                <a:lnTo>
                  <a:pt x="0" y="1647190"/>
                </a:lnTo>
                <a:lnTo>
                  <a:pt x="5080" y="1647190"/>
                </a:lnTo>
                <a:lnTo>
                  <a:pt x="5080" y="1657350"/>
                </a:lnTo>
                <a:lnTo>
                  <a:pt x="7620" y="1657350"/>
                </a:lnTo>
                <a:lnTo>
                  <a:pt x="7620" y="1647190"/>
                </a:lnTo>
                <a:lnTo>
                  <a:pt x="7620" y="22860"/>
                </a:lnTo>
                <a:lnTo>
                  <a:pt x="7620" y="0"/>
                </a:lnTo>
                <a:close/>
              </a:path>
            </a:pathLst>
          </a:custGeom>
          <a:solidFill>
            <a:srgbClr val="6E9F71"/>
          </a:solidFill>
        </p:spPr>
        <p:txBody>
          <a:bodyPr wrap="square" lIns="0" tIns="0" rIns="0" bIns="0" rtlCol="0"/>
          <a:lstStyle/>
          <a:p>
            <a:endParaRPr/>
          </a:p>
        </p:txBody>
      </p:sp>
      <p:sp>
        <p:nvSpPr>
          <p:cNvPr id="245" name="bg object 245"/>
          <p:cNvSpPr/>
          <p:nvPr/>
        </p:nvSpPr>
        <p:spPr>
          <a:xfrm>
            <a:off x="8636000" y="3698862"/>
            <a:ext cx="7620" cy="2907030"/>
          </a:xfrm>
          <a:custGeom>
            <a:avLst/>
            <a:gdLst/>
            <a:ahLst/>
            <a:cxnLst/>
            <a:rect l="l" t="t" r="r" b="b"/>
            <a:pathLst>
              <a:path w="7620" h="2907029">
                <a:moveTo>
                  <a:pt x="7620" y="2422537"/>
                </a:moveTo>
                <a:lnTo>
                  <a:pt x="0" y="2446934"/>
                </a:lnTo>
                <a:lnTo>
                  <a:pt x="0" y="2906407"/>
                </a:lnTo>
                <a:lnTo>
                  <a:pt x="7620" y="2894977"/>
                </a:lnTo>
                <a:lnTo>
                  <a:pt x="7620" y="2422537"/>
                </a:lnTo>
                <a:close/>
              </a:path>
              <a:path w="7620" h="2907029">
                <a:moveTo>
                  <a:pt x="7620" y="0"/>
                </a:moveTo>
                <a:lnTo>
                  <a:pt x="0" y="22504"/>
                </a:lnTo>
                <a:lnTo>
                  <a:pt x="0" y="1679587"/>
                </a:lnTo>
                <a:lnTo>
                  <a:pt x="7620" y="1694840"/>
                </a:lnTo>
                <a:lnTo>
                  <a:pt x="7620" y="0"/>
                </a:lnTo>
                <a:close/>
              </a:path>
            </a:pathLst>
          </a:custGeom>
          <a:solidFill>
            <a:srgbClr val="6D9E71"/>
          </a:solidFill>
        </p:spPr>
        <p:txBody>
          <a:bodyPr wrap="square" lIns="0" tIns="0" rIns="0" bIns="0" rtlCol="0"/>
          <a:lstStyle/>
          <a:p>
            <a:endParaRPr/>
          </a:p>
        </p:txBody>
      </p:sp>
      <p:sp>
        <p:nvSpPr>
          <p:cNvPr id="246" name="bg object 246"/>
          <p:cNvSpPr/>
          <p:nvPr/>
        </p:nvSpPr>
        <p:spPr>
          <a:xfrm>
            <a:off x="8643620" y="3676649"/>
            <a:ext cx="7620" cy="2917190"/>
          </a:xfrm>
          <a:custGeom>
            <a:avLst/>
            <a:gdLst/>
            <a:ahLst/>
            <a:cxnLst/>
            <a:rect l="l" t="t" r="r" b="b"/>
            <a:pathLst>
              <a:path w="7620" h="2917190">
                <a:moveTo>
                  <a:pt x="7620" y="2418626"/>
                </a:moveTo>
                <a:lnTo>
                  <a:pt x="0" y="2444750"/>
                </a:lnTo>
                <a:lnTo>
                  <a:pt x="0" y="2917190"/>
                </a:lnTo>
                <a:lnTo>
                  <a:pt x="7620" y="2904579"/>
                </a:lnTo>
                <a:lnTo>
                  <a:pt x="7620" y="2418626"/>
                </a:lnTo>
                <a:close/>
              </a:path>
              <a:path w="7620" h="2917190">
                <a:moveTo>
                  <a:pt x="7620" y="0"/>
                </a:moveTo>
                <a:lnTo>
                  <a:pt x="3860" y="0"/>
                </a:lnTo>
                <a:lnTo>
                  <a:pt x="3860" y="21590"/>
                </a:lnTo>
                <a:lnTo>
                  <a:pt x="0" y="21590"/>
                </a:lnTo>
                <a:lnTo>
                  <a:pt x="0" y="1727200"/>
                </a:lnTo>
                <a:lnTo>
                  <a:pt x="6235" y="1727200"/>
                </a:lnTo>
                <a:lnTo>
                  <a:pt x="6235" y="1733550"/>
                </a:lnTo>
                <a:lnTo>
                  <a:pt x="7620" y="1733550"/>
                </a:lnTo>
                <a:lnTo>
                  <a:pt x="7620" y="1727200"/>
                </a:lnTo>
                <a:lnTo>
                  <a:pt x="7620" y="21590"/>
                </a:lnTo>
                <a:lnTo>
                  <a:pt x="7620" y="0"/>
                </a:lnTo>
                <a:close/>
              </a:path>
            </a:pathLst>
          </a:custGeom>
          <a:solidFill>
            <a:srgbClr val="6C9D70"/>
          </a:solidFill>
        </p:spPr>
        <p:txBody>
          <a:bodyPr wrap="square" lIns="0" tIns="0" rIns="0" bIns="0" rtlCol="0"/>
          <a:lstStyle/>
          <a:p>
            <a:endParaRPr/>
          </a:p>
        </p:txBody>
      </p:sp>
      <p:sp>
        <p:nvSpPr>
          <p:cNvPr id="247" name="bg object 247"/>
          <p:cNvSpPr/>
          <p:nvPr/>
        </p:nvSpPr>
        <p:spPr>
          <a:xfrm>
            <a:off x="8649970" y="3657599"/>
            <a:ext cx="7620" cy="2926080"/>
          </a:xfrm>
          <a:custGeom>
            <a:avLst/>
            <a:gdLst/>
            <a:ahLst/>
            <a:cxnLst/>
            <a:rect l="l" t="t" r="r" b="b"/>
            <a:pathLst>
              <a:path w="7620" h="2926079">
                <a:moveTo>
                  <a:pt x="7620" y="2415908"/>
                </a:moveTo>
                <a:lnTo>
                  <a:pt x="0" y="2442032"/>
                </a:lnTo>
                <a:lnTo>
                  <a:pt x="0" y="2925724"/>
                </a:lnTo>
                <a:lnTo>
                  <a:pt x="7620" y="2913113"/>
                </a:lnTo>
                <a:lnTo>
                  <a:pt x="7620" y="2415908"/>
                </a:lnTo>
                <a:close/>
              </a:path>
              <a:path w="7620" h="2926079">
                <a:moveTo>
                  <a:pt x="7620" y="0"/>
                </a:moveTo>
                <a:lnTo>
                  <a:pt x="0" y="22517"/>
                </a:lnTo>
                <a:lnTo>
                  <a:pt x="0" y="1749717"/>
                </a:lnTo>
                <a:lnTo>
                  <a:pt x="7620" y="1770507"/>
                </a:lnTo>
                <a:lnTo>
                  <a:pt x="7620" y="0"/>
                </a:lnTo>
                <a:close/>
              </a:path>
            </a:pathLst>
          </a:custGeom>
          <a:solidFill>
            <a:srgbClr val="6B9C6F"/>
          </a:solidFill>
        </p:spPr>
        <p:txBody>
          <a:bodyPr wrap="square" lIns="0" tIns="0" rIns="0" bIns="0" rtlCol="0"/>
          <a:lstStyle/>
          <a:p>
            <a:endParaRPr/>
          </a:p>
        </p:txBody>
      </p:sp>
      <p:sp>
        <p:nvSpPr>
          <p:cNvPr id="248" name="bg object 248"/>
          <p:cNvSpPr/>
          <p:nvPr/>
        </p:nvSpPr>
        <p:spPr>
          <a:xfrm>
            <a:off x="8657590" y="3628389"/>
            <a:ext cx="7620" cy="2942590"/>
          </a:xfrm>
          <a:custGeom>
            <a:avLst/>
            <a:gdLst/>
            <a:ahLst/>
            <a:cxnLst/>
            <a:rect l="l" t="t" r="r" b="b"/>
            <a:pathLst>
              <a:path w="7620" h="2942590">
                <a:moveTo>
                  <a:pt x="7620" y="2414270"/>
                </a:moveTo>
                <a:lnTo>
                  <a:pt x="5740" y="2414270"/>
                </a:lnTo>
                <a:lnTo>
                  <a:pt x="5740" y="2432050"/>
                </a:lnTo>
                <a:lnTo>
                  <a:pt x="0" y="2432050"/>
                </a:lnTo>
                <a:lnTo>
                  <a:pt x="0" y="2929890"/>
                </a:lnTo>
                <a:lnTo>
                  <a:pt x="0" y="2942590"/>
                </a:lnTo>
                <a:lnTo>
                  <a:pt x="3657" y="2942590"/>
                </a:lnTo>
                <a:lnTo>
                  <a:pt x="3657" y="2929890"/>
                </a:lnTo>
                <a:lnTo>
                  <a:pt x="7620" y="2929890"/>
                </a:lnTo>
                <a:lnTo>
                  <a:pt x="7620" y="2432050"/>
                </a:lnTo>
                <a:lnTo>
                  <a:pt x="7620" y="2414270"/>
                </a:lnTo>
                <a:close/>
              </a:path>
              <a:path w="7620" h="2942590">
                <a:moveTo>
                  <a:pt x="7620" y="0"/>
                </a:moveTo>
                <a:lnTo>
                  <a:pt x="3746" y="0"/>
                </a:lnTo>
                <a:lnTo>
                  <a:pt x="3746" y="29210"/>
                </a:lnTo>
                <a:lnTo>
                  <a:pt x="0" y="29210"/>
                </a:lnTo>
                <a:lnTo>
                  <a:pt x="0" y="1813560"/>
                </a:lnTo>
                <a:lnTo>
                  <a:pt x="6388" y="1813560"/>
                </a:lnTo>
                <a:lnTo>
                  <a:pt x="6388" y="1821180"/>
                </a:lnTo>
                <a:lnTo>
                  <a:pt x="7620" y="1821180"/>
                </a:lnTo>
                <a:lnTo>
                  <a:pt x="7620" y="1813560"/>
                </a:lnTo>
                <a:lnTo>
                  <a:pt x="7620" y="29210"/>
                </a:lnTo>
                <a:lnTo>
                  <a:pt x="7620" y="0"/>
                </a:lnTo>
                <a:close/>
              </a:path>
            </a:pathLst>
          </a:custGeom>
          <a:solidFill>
            <a:srgbClr val="6B9A6E"/>
          </a:solidFill>
        </p:spPr>
        <p:txBody>
          <a:bodyPr wrap="square" lIns="0" tIns="0" rIns="0" bIns="0" rtlCol="0"/>
          <a:lstStyle/>
          <a:p>
            <a:endParaRPr/>
          </a:p>
        </p:txBody>
      </p:sp>
      <p:sp>
        <p:nvSpPr>
          <p:cNvPr id="249" name="bg object 249"/>
          <p:cNvSpPr/>
          <p:nvPr/>
        </p:nvSpPr>
        <p:spPr>
          <a:xfrm>
            <a:off x="8663940" y="3600449"/>
            <a:ext cx="7620" cy="2959735"/>
          </a:xfrm>
          <a:custGeom>
            <a:avLst/>
            <a:gdLst/>
            <a:ahLst/>
            <a:cxnLst/>
            <a:rect l="l" t="t" r="r" b="b"/>
            <a:pathLst>
              <a:path w="7620" h="2959734">
                <a:moveTo>
                  <a:pt x="7620" y="2413266"/>
                </a:moveTo>
                <a:lnTo>
                  <a:pt x="0" y="2448306"/>
                </a:lnTo>
                <a:lnTo>
                  <a:pt x="0" y="2959735"/>
                </a:lnTo>
                <a:lnTo>
                  <a:pt x="7620" y="2947124"/>
                </a:lnTo>
                <a:lnTo>
                  <a:pt x="7620" y="2413266"/>
                </a:lnTo>
                <a:close/>
              </a:path>
              <a:path w="7620" h="2959734">
                <a:moveTo>
                  <a:pt x="7620" y="0"/>
                </a:moveTo>
                <a:lnTo>
                  <a:pt x="6311" y="0"/>
                </a:lnTo>
                <a:lnTo>
                  <a:pt x="6311" y="12700"/>
                </a:lnTo>
                <a:lnTo>
                  <a:pt x="0" y="12700"/>
                </a:lnTo>
                <a:lnTo>
                  <a:pt x="0" y="1845310"/>
                </a:lnTo>
                <a:lnTo>
                  <a:pt x="3746" y="1845310"/>
                </a:lnTo>
                <a:lnTo>
                  <a:pt x="3746" y="1866900"/>
                </a:lnTo>
                <a:lnTo>
                  <a:pt x="7620" y="1866900"/>
                </a:lnTo>
                <a:lnTo>
                  <a:pt x="7620" y="1845310"/>
                </a:lnTo>
                <a:lnTo>
                  <a:pt x="7620" y="12700"/>
                </a:lnTo>
                <a:lnTo>
                  <a:pt x="7620" y="0"/>
                </a:lnTo>
                <a:close/>
              </a:path>
            </a:pathLst>
          </a:custGeom>
          <a:solidFill>
            <a:srgbClr val="6A996D"/>
          </a:solidFill>
        </p:spPr>
        <p:txBody>
          <a:bodyPr wrap="square" lIns="0" tIns="0" rIns="0" bIns="0" rtlCol="0"/>
          <a:lstStyle/>
          <a:p>
            <a:endParaRPr/>
          </a:p>
        </p:txBody>
      </p:sp>
      <p:sp>
        <p:nvSpPr>
          <p:cNvPr id="250" name="bg object 250"/>
          <p:cNvSpPr/>
          <p:nvPr/>
        </p:nvSpPr>
        <p:spPr>
          <a:xfrm>
            <a:off x="8671560" y="3561079"/>
            <a:ext cx="7620" cy="2987040"/>
          </a:xfrm>
          <a:custGeom>
            <a:avLst/>
            <a:gdLst/>
            <a:ahLst/>
            <a:cxnLst/>
            <a:rect l="l" t="t" r="r" b="b"/>
            <a:pathLst>
              <a:path w="7620" h="2987040">
                <a:moveTo>
                  <a:pt x="7620" y="2417584"/>
                </a:moveTo>
                <a:lnTo>
                  <a:pt x="0" y="2452636"/>
                </a:lnTo>
                <a:lnTo>
                  <a:pt x="0" y="2986494"/>
                </a:lnTo>
                <a:lnTo>
                  <a:pt x="7620" y="2973870"/>
                </a:lnTo>
                <a:lnTo>
                  <a:pt x="7620" y="2417584"/>
                </a:lnTo>
                <a:close/>
              </a:path>
              <a:path w="7620" h="2987040">
                <a:moveTo>
                  <a:pt x="7620" y="0"/>
                </a:moveTo>
                <a:lnTo>
                  <a:pt x="3771" y="0"/>
                </a:lnTo>
                <a:lnTo>
                  <a:pt x="3771" y="39370"/>
                </a:lnTo>
                <a:lnTo>
                  <a:pt x="0" y="39370"/>
                </a:lnTo>
                <a:lnTo>
                  <a:pt x="0" y="1921510"/>
                </a:lnTo>
                <a:lnTo>
                  <a:pt x="6299" y="1921510"/>
                </a:lnTo>
                <a:lnTo>
                  <a:pt x="6299" y="1931670"/>
                </a:lnTo>
                <a:lnTo>
                  <a:pt x="7620" y="1931670"/>
                </a:lnTo>
                <a:lnTo>
                  <a:pt x="7620" y="1921510"/>
                </a:lnTo>
                <a:lnTo>
                  <a:pt x="7620" y="39370"/>
                </a:lnTo>
                <a:lnTo>
                  <a:pt x="7620" y="0"/>
                </a:lnTo>
                <a:close/>
              </a:path>
            </a:pathLst>
          </a:custGeom>
          <a:solidFill>
            <a:srgbClr val="69996D"/>
          </a:solidFill>
        </p:spPr>
        <p:txBody>
          <a:bodyPr wrap="square" lIns="0" tIns="0" rIns="0" bIns="0" rtlCol="0"/>
          <a:lstStyle/>
          <a:p>
            <a:endParaRPr/>
          </a:p>
        </p:txBody>
      </p:sp>
      <p:sp>
        <p:nvSpPr>
          <p:cNvPr id="251" name="bg object 251"/>
          <p:cNvSpPr/>
          <p:nvPr/>
        </p:nvSpPr>
        <p:spPr>
          <a:xfrm>
            <a:off x="8679167" y="3508832"/>
            <a:ext cx="8255" cy="3027045"/>
          </a:xfrm>
          <a:custGeom>
            <a:avLst/>
            <a:gdLst/>
            <a:ahLst/>
            <a:cxnLst/>
            <a:rect l="l" t="t" r="r" b="b"/>
            <a:pathLst>
              <a:path w="8254" h="3027045">
                <a:moveTo>
                  <a:pt x="7632" y="2434767"/>
                </a:moveTo>
                <a:lnTo>
                  <a:pt x="3759" y="2434767"/>
                </a:lnTo>
                <a:lnTo>
                  <a:pt x="3759" y="2470327"/>
                </a:lnTo>
                <a:lnTo>
                  <a:pt x="0" y="2470327"/>
                </a:lnTo>
                <a:lnTo>
                  <a:pt x="0" y="3017697"/>
                </a:lnTo>
                <a:lnTo>
                  <a:pt x="12" y="3026587"/>
                </a:lnTo>
                <a:lnTo>
                  <a:pt x="2400" y="3026587"/>
                </a:lnTo>
                <a:lnTo>
                  <a:pt x="2400" y="3017697"/>
                </a:lnTo>
                <a:lnTo>
                  <a:pt x="7632" y="3017697"/>
                </a:lnTo>
                <a:lnTo>
                  <a:pt x="7632" y="2470327"/>
                </a:lnTo>
                <a:lnTo>
                  <a:pt x="7632" y="2434767"/>
                </a:lnTo>
                <a:close/>
              </a:path>
              <a:path w="8254" h="3027045">
                <a:moveTo>
                  <a:pt x="7632" y="0"/>
                </a:moveTo>
                <a:lnTo>
                  <a:pt x="12" y="52247"/>
                </a:lnTo>
                <a:lnTo>
                  <a:pt x="12" y="1984235"/>
                </a:lnTo>
                <a:lnTo>
                  <a:pt x="7632" y="2015667"/>
                </a:lnTo>
                <a:lnTo>
                  <a:pt x="7632" y="0"/>
                </a:lnTo>
                <a:close/>
              </a:path>
            </a:pathLst>
          </a:custGeom>
          <a:solidFill>
            <a:srgbClr val="68976C"/>
          </a:solidFill>
        </p:spPr>
        <p:txBody>
          <a:bodyPr wrap="square" lIns="0" tIns="0" rIns="0" bIns="0" rtlCol="0"/>
          <a:lstStyle/>
          <a:p>
            <a:endParaRPr/>
          </a:p>
        </p:txBody>
      </p:sp>
      <p:sp>
        <p:nvSpPr>
          <p:cNvPr id="252" name="bg object 252"/>
          <p:cNvSpPr/>
          <p:nvPr/>
        </p:nvSpPr>
        <p:spPr>
          <a:xfrm>
            <a:off x="8685530" y="3465829"/>
            <a:ext cx="7620" cy="3058160"/>
          </a:xfrm>
          <a:custGeom>
            <a:avLst/>
            <a:gdLst/>
            <a:ahLst/>
            <a:cxnLst/>
            <a:rect l="l" t="t" r="r" b="b"/>
            <a:pathLst>
              <a:path w="7620" h="3058159">
                <a:moveTo>
                  <a:pt x="7620" y="2438400"/>
                </a:moveTo>
                <a:lnTo>
                  <a:pt x="4470" y="2438400"/>
                </a:lnTo>
                <a:lnTo>
                  <a:pt x="4470" y="2477770"/>
                </a:lnTo>
                <a:lnTo>
                  <a:pt x="0" y="2477770"/>
                </a:lnTo>
                <a:lnTo>
                  <a:pt x="0" y="3046730"/>
                </a:lnTo>
                <a:lnTo>
                  <a:pt x="0" y="3058160"/>
                </a:lnTo>
                <a:lnTo>
                  <a:pt x="3886" y="3058160"/>
                </a:lnTo>
                <a:lnTo>
                  <a:pt x="3886" y="3046730"/>
                </a:lnTo>
                <a:lnTo>
                  <a:pt x="7620" y="3046730"/>
                </a:lnTo>
                <a:lnTo>
                  <a:pt x="7620" y="2477770"/>
                </a:lnTo>
                <a:lnTo>
                  <a:pt x="7620" y="2438400"/>
                </a:lnTo>
                <a:close/>
              </a:path>
              <a:path w="7620" h="3058159">
                <a:moveTo>
                  <a:pt x="7620" y="0"/>
                </a:moveTo>
                <a:lnTo>
                  <a:pt x="3733" y="0"/>
                </a:lnTo>
                <a:lnTo>
                  <a:pt x="3733" y="52070"/>
                </a:lnTo>
                <a:lnTo>
                  <a:pt x="0" y="52070"/>
                </a:lnTo>
                <a:lnTo>
                  <a:pt x="0" y="2058670"/>
                </a:lnTo>
                <a:lnTo>
                  <a:pt x="4445" y="2058670"/>
                </a:lnTo>
                <a:lnTo>
                  <a:pt x="4445" y="2105660"/>
                </a:lnTo>
                <a:lnTo>
                  <a:pt x="7620" y="2105660"/>
                </a:lnTo>
                <a:lnTo>
                  <a:pt x="7620" y="2058670"/>
                </a:lnTo>
                <a:lnTo>
                  <a:pt x="7620" y="52070"/>
                </a:lnTo>
                <a:lnTo>
                  <a:pt x="7620" y="0"/>
                </a:lnTo>
                <a:close/>
              </a:path>
            </a:pathLst>
          </a:custGeom>
          <a:solidFill>
            <a:srgbClr val="68966B"/>
          </a:solidFill>
        </p:spPr>
        <p:txBody>
          <a:bodyPr wrap="square" lIns="0" tIns="0" rIns="0" bIns="0" rtlCol="0"/>
          <a:lstStyle/>
          <a:p>
            <a:endParaRPr/>
          </a:p>
        </p:txBody>
      </p:sp>
      <p:sp>
        <p:nvSpPr>
          <p:cNvPr id="253" name="bg object 253"/>
          <p:cNvSpPr/>
          <p:nvPr/>
        </p:nvSpPr>
        <p:spPr>
          <a:xfrm>
            <a:off x="8693149" y="3403831"/>
            <a:ext cx="7620" cy="3108960"/>
          </a:xfrm>
          <a:custGeom>
            <a:avLst/>
            <a:gdLst/>
            <a:ahLst/>
            <a:cxnLst/>
            <a:rect l="l" t="t" r="r" b="b"/>
            <a:pathLst>
              <a:path w="7620" h="3108959">
                <a:moveTo>
                  <a:pt x="7620" y="2429279"/>
                </a:moveTo>
                <a:lnTo>
                  <a:pt x="2540" y="2485159"/>
                </a:lnTo>
                <a:lnTo>
                  <a:pt x="0" y="2500761"/>
                </a:lnTo>
                <a:lnTo>
                  <a:pt x="0" y="3108475"/>
                </a:lnTo>
                <a:lnTo>
                  <a:pt x="7620" y="3096283"/>
                </a:lnTo>
                <a:lnTo>
                  <a:pt x="7620" y="2429279"/>
                </a:lnTo>
                <a:close/>
              </a:path>
              <a:path w="7620" h="3108959">
                <a:moveTo>
                  <a:pt x="7620" y="0"/>
                </a:moveTo>
                <a:lnTo>
                  <a:pt x="3809" y="35329"/>
                </a:lnTo>
                <a:lnTo>
                  <a:pt x="0" y="61454"/>
                </a:lnTo>
                <a:lnTo>
                  <a:pt x="0" y="2167659"/>
                </a:lnTo>
                <a:lnTo>
                  <a:pt x="6350" y="2215919"/>
                </a:lnTo>
                <a:lnTo>
                  <a:pt x="7620" y="2232852"/>
                </a:lnTo>
                <a:lnTo>
                  <a:pt x="7620" y="0"/>
                </a:lnTo>
                <a:close/>
              </a:path>
            </a:pathLst>
          </a:custGeom>
          <a:solidFill>
            <a:srgbClr val="67956A"/>
          </a:solidFill>
        </p:spPr>
        <p:txBody>
          <a:bodyPr wrap="square" lIns="0" tIns="0" rIns="0" bIns="0" rtlCol="0"/>
          <a:lstStyle/>
          <a:p>
            <a:endParaRPr/>
          </a:p>
        </p:txBody>
      </p:sp>
      <p:sp>
        <p:nvSpPr>
          <p:cNvPr id="254" name="bg object 254"/>
          <p:cNvSpPr/>
          <p:nvPr/>
        </p:nvSpPr>
        <p:spPr>
          <a:xfrm>
            <a:off x="8700770" y="3333172"/>
            <a:ext cx="7620" cy="3167380"/>
          </a:xfrm>
          <a:custGeom>
            <a:avLst/>
            <a:gdLst/>
            <a:ahLst/>
            <a:cxnLst/>
            <a:rect l="l" t="t" r="r" b="b"/>
            <a:pathLst>
              <a:path w="7620" h="3167379">
                <a:moveTo>
                  <a:pt x="7620" y="0"/>
                </a:moveTo>
                <a:lnTo>
                  <a:pt x="0" y="70658"/>
                </a:lnTo>
                <a:lnTo>
                  <a:pt x="0" y="2303510"/>
                </a:lnTo>
                <a:lnTo>
                  <a:pt x="2539" y="2337377"/>
                </a:lnTo>
                <a:lnTo>
                  <a:pt x="5079" y="2390717"/>
                </a:lnTo>
                <a:lnTo>
                  <a:pt x="3809" y="2444057"/>
                </a:lnTo>
                <a:lnTo>
                  <a:pt x="0" y="2499937"/>
                </a:lnTo>
                <a:lnTo>
                  <a:pt x="0" y="3166941"/>
                </a:lnTo>
                <a:lnTo>
                  <a:pt x="2539" y="3162877"/>
                </a:lnTo>
                <a:lnTo>
                  <a:pt x="7620" y="3156303"/>
                </a:lnTo>
                <a:lnTo>
                  <a:pt x="7620" y="0"/>
                </a:lnTo>
                <a:close/>
              </a:path>
            </a:pathLst>
          </a:custGeom>
          <a:solidFill>
            <a:srgbClr val="669469"/>
          </a:solidFill>
        </p:spPr>
        <p:txBody>
          <a:bodyPr wrap="square" lIns="0" tIns="0" rIns="0" bIns="0" rtlCol="0"/>
          <a:lstStyle/>
          <a:p>
            <a:endParaRPr/>
          </a:p>
        </p:txBody>
      </p:sp>
      <p:sp>
        <p:nvSpPr>
          <p:cNvPr id="255" name="bg object 255"/>
          <p:cNvSpPr/>
          <p:nvPr/>
        </p:nvSpPr>
        <p:spPr>
          <a:xfrm>
            <a:off x="8707120" y="3274290"/>
            <a:ext cx="7620" cy="3216910"/>
          </a:xfrm>
          <a:custGeom>
            <a:avLst/>
            <a:gdLst/>
            <a:ahLst/>
            <a:cxnLst/>
            <a:rect l="l" t="t" r="r" b="b"/>
            <a:pathLst>
              <a:path w="7620" h="3216910">
                <a:moveTo>
                  <a:pt x="7620" y="0"/>
                </a:moveTo>
                <a:lnTo>
                  <a:pt x="0" y="70658"/>
                </a:lnTo>
                <a:lnTo>
                  <a:pt x="0" y="3216828"/>
                </a:lnTo>
                <a:lnTo>
                  <a:pt x="7620" y="3206967"/>
                </a:lnTo>
                <a:lnTo>
                  <a:pt x="7620" y="0"/>
                </a:lnTo>
                <a:close/>
              </a:path>
            </a:pathLst>
          </a:custGeom>
          <a:solidFill>
            <a:srgbClr val="669369"/>
          </a:solidFill>
        </p:spPr>
        <p:txBody>
          <a:bodyPr wrap="square" lIns="0" tIns="0" rIns="0" bIns="0" rtlCol="0"/>
          <a:lstStyle/>
          <a:p>
            <a:endParaRPr/>
          </a:p>
        </p:txBody>
      </p:sp>
      <p:sp>
        <p:nvSpPr>
          <p:cNvPr id="256" name="bg object 256"/>
          <p:cNvSpPr/>
          <p:nvPr/>
        </p:nvSpPr>
        <p:spPr>
          <a:xfrm>
            <a:off x="8714739" y="3203632"/>
            <a:ext cx="7620" cy="3277870"/>
          </a:xfrm>
          <a:custGeom>
            <a:avLst/>
            <a:gdLst/>
            <a:ahLst/>
            <a:cxnLst/>
            <a:rect l="l" t="t" r="r" b="b"/>
            <a:pathLst>
              <a:path w="7620" h="3277870">
                <a:moveTo>
                  <a:pt x="7619" y="0"/>
                </a:moveTo>
                <a:lnTo>
                  <a:pt x="0" y="70658"/>
                </a:lnTo>
                <a:lnTo>
                  <a:pt x="0" y="3277625"/>
                </a:lnTo>
                <a:lnTo>
                  <a:pt x="7619" y="3267764"/>
                </a:lnTo>
                <a:lnTo>
                  <a:pt x="7619" y="0"/>
                </a:lnTo>
                <a:close/>
              </a:path>
            </a:pathLst>
          </a:custGeom>
          <a:solidFill>
            <a:srgbClr val="649268"/>
          </a:solidFill>
        </p:spPr>
        <p:txBody>
          <a:bodyPr wrap="square" lIns="0" tIns="0" rIns="0" bIns="0" rtlCol="0"/>
          <a:lstStyle/>
          <a:p>
            <a:endParaRPr/>
          </a:p>
        </p:txBody>
      </p:sp>
      <p:sp>
        <p:nvSpPr>
          <p:cNvPr id="257" name="bg object 257"/>
          <p:cNvSpPr/>
          <p:nvPr/>
        </p:nvSpPr>
        <p:spPr>
          <a:xfrm>
            <a:off x="8722360" y="3140825"/>
            <a:ext cx="7620" cy="3330575"/>
          </a:xfrm>
          <a:custGeom>
            <a:avLst/>
            <a:gdLst/>
            <a:ahLst/>
            <a:cxnLst/>
            <a:rect l="l" t="t" r="r" b="b"/>
            <a:pathLst>
              <a:path w="7620" h="3330575">
                <a:moveTo>
                  <a:pt x="7620" y="0"/>
                </a:moveTo>
                <a:lnTo>
                  <a:pt x="2540" y="39254"/>
                </a:lnTo>
                <a:lnTo>
                  <a:pt x="0" y="62807"/>
                </a:lnTo>
                <a:lnTo>
                  <a:pt x="0" y="3330571"/>
                </a:lnTo>
                <a:lnTo>
                  <a:pt x="2540" y="3327284"/>
                </a:lnTo>
                <a:lnTo>
                  <a:pt x="7620" y="3320955"/>
                </a:lnTo>
                <a:lnTo>
                  <a:pt x="7620" y="0"/>
                </a:lnTo>
                <a:close/>
              </a:path>
            </a:pathLst>
          </a:custGeom>
          <a:solidFill>
            <a:srgbClr val="649067"/>
          </a:solidFill>
        </p:spPr>
        <p:txBody>
          <a:bodyPr wrap="square" lIns="0" tIns="0" rIns="0" bIns="0" rtlCol="0"/>
          <a:lstStyle/>
          <a:p>
            <a:endParaRPr/>
          </a:p>
        </p:txBody>
      </p:sp>
      <p:sp>
        <p:nvSpPr>
          <p:cNvPr id="258" name="bg object 258"/>
          <p:cNvSpPr/>
          <p:nvPr/>
        </p:nvSpPr>
        <p:spPr>
          <a:xfrm>
            <a:off x="8728710" y="3091757"/>
            <a:ext cx="7620" cy="3371850"/>
          </a:xfrm>
          <a:custGeom>
            <a:avLst/>
            <a:gdLst/>
            <a:ahLst/>
            <a:cxnLst/>
            <a:rect l="l" t="t" r="r" b="b"/>
            <a:pathLst>
              <a:path w="7620" h="3371850">
                <a:moveTo>
                  <a:pt x="7620" y="0"/>
                </a:moveTo>
                <a:lnTo>
                  <a:pt x="0" y="58881"/>
                </a:lnTo>
                <a:lnTo>
                  <a:pt x="0" y="3371605"/>
                </a:lnTo>
                <a:lnTo>
                  <a:pt x="7620" y="3362112"/>
                </a:lnTo>
                <a:lnTo>
                  <a:pt x="7620" y="0"/>
                </a:lnTo>
                <a:close/>
              </a:path>
            </a:pathLst>
          </a:custGeom>
          <a:solidFill>
            <a:srgbClr val="638F66"/>
          </a:solidFill>
        </p:spPr>
        <p:txBody>
          <a:bodyPr wrap="square" lIns="0" tIns="0" rIns="0" bIns="0" rtlCol="0"/>
          <a:lstStyle/>
          <a:p>
            <a:endParaRPr/>
          </a:p>
        </p:txBody>
      </p:sp>
      <p:sp>
        <p:nvSpPr>
          <p:cNvPr id="259" name="bg object 259"/>
          <p:cNvSpPr/>
          <p:nvPr/>
        </p:nvSpPr>
        <p:spPr>
          <a:xfrm>
            <a:off x="8736330" y="3042919"/>
            <a:ext cx="7620" cy="3411220"/>
          </a:xfrm>
          <a:custGeom>
            <a:avLst/>
            <a:gdLst/>
            <a:ahLst/>
            <a:cxnLst/>
            <a:rect l="l" t="t" r="r" b="b"/>
            <a:pathLst>
              <a:path w="7620" h="3411220">
                <a:moveTo>
                  <a:pt x="7620" y="0"/>
                </a:moveTo>
                <a:lnTo>
                  <a:pt x="5105" y="0"/>
                </a:lnTo>
                <a:lnTo>
                  <a:pt x="5105" y="29210"/>
                </a:lnTo>
                <a:lnTo>
                  <a:pt x="0" y="29210"/>
                </a:lnTo>
                <a:lnTo>
                  <a:pt x="0" y="3401060"/>
                </a:lnTo>
                <a:lnTo>
                  <a:pt x="0" y="3411220"/>
                </a:lnTo>
                <a:lnTo>
                  <a:pt x="3848" y="3411220"/>
                </a:lnTo>
                <a:lnTo>
                  <a:pt x="3848" y="3401060"/>
                </a:lnTo>
                <a:lnTo>
                  <a:pt x="7620" y="3401060"/>
                </a:lnTo>
                <a:lnTo>
                  <a:pt x="7620" y="29210"/>
                </a:lnTo>
                <a:lnTo>
                  <a:pt x="7620" y="0"/>
                </a:lnTo>
                <a:close/>
              </a:path>
            </a:pathLst>
          </a:custGeom>
          <a:solidFill>
            <a:srgbClr val="628E66"/>
          </a:solidFill>
        </p:spPr>
        <p:txBody>
          <a:bodyPr wrap="square" lIns="0" tIns="0" rIns="0" bIns="0" rtlCol="0"/>
          <a:lstStyle/>
          <a:p>
            <a:endParaRPr/>
          </a:p>
        </p:txBody>
      </p:sp>
      <p:sp>
        <p:nvSpPr>
          <p:cNvPr id="260" name="bg object 260"/>
          <p:cNvSpPr/>
          <p:nvPr/>
        </p:nvSpPr>
        <p:spPr>
          <a:xfrm>
            <a:off x="8743950" y="3009899"/>
            <a:ext cx="7620" cy="3434079"/>
          </a:xfrm>
          <a:custGeom>
            <a:avLst/>
            <a:gdLst/>
            <a:ahLst/>
            <a:cxnLst/>
            <a:rect l="l" t="t" r="r" b="b"/>
            <a:pathLst>
              <a:path w="7620" h="3434079">
                <a:moveTo>
                  <a:pt x="7620" y="0"/>
                </a:moveTo>
                <a:lnTo>
                  <a:pt x="5092" y="0"/>
                </a:lnTo>
                <a:lnTo>
                  <a:pt x="5092" y="19050"/>
                </a:lnTo>
                <a:lnTo>
                  <a:pt x="0" y="19050"/>
                </a:lnTo>
                <a:lnTo>
                  <a:pt x="0" y="3425190"/>
                </a:lnTo>
                <a:lnTo>
                  <a:pt x="0" y="3434080"/>
                </a:lnTo>
                <a:lnTo>
                  <a:pt x="3873" y="3434080"/>
                </a:lnTo>
                <a:lnTo>
                  <a:pt x="3873" y="3425190"/>
                </a:lnTo>
                <a:lnTo>
                  <a:pt x="7620" y="3425190"/>
                </a:lnTo>
                <a:lnTo>
                  <a:pt x="7620" y="19050"/>
                </a:lnTo>
                <a:lnTo>
                  <a:pt x="7620" y="0"/>
                </a:lnTo>
                <a:close/>
              </a:path>
            </a:pathLst>
          </a:custGeom>
          <a:solidFill>
            <a:srgbClr val="618D66"/>
          </a:solidFill>
        </p:spPr>
        <p:txBody>
          <a:bodyPr wrap="square" lIns="0" tIns="0" rIns="0" bIns="0" rtlCol="0"/>
          <a:lstStyle/>
          <a:p>
            <a:endParaRPr/>
          </a:p>
        </p:txBody>
      </p:sp>
      <p:sp>
        <p:nvSpPr>
          <p:cNvPr id="261" name="bg object 261"/>
          <p:cNvSpPr/>
          <p:nvPr/>
        </p:nvSpPr>
        <p:spPr>
          <a:xfrm>
            <a:off x="8750300" y="2989579"/>
            <a:ext cx="7620" cy="3446779"/>
          </a:xfrm>
          <a:custGeom>
            <a:avLst/>
            <a:gdLst/>
            <a:ahLst/>
            <a:cxnLst/>
            <a:rect l="l" t="t" r="r" b="b"/>
            <a:pathLst>
              <a:path w="7620" h="3446779">
                <a:moveTo>
                  <a:pt x="7620" y="0"/>
                </a:moveTo>
                <a:lnTo>
                  <a:pt x="6489" y="0"/>
                </a:lnTo>
                <a:lnTo>
                  <a:pt x="6489" y="6350"/>
                </a:lnTo>
                <a:lnTo>
                  <a:pt x="0" y="6350"/>
                </a:lnTo>
                <a:lnTo>
                  <a:pt x="0" y="3437890"/>
                </a:lnTo>
                <a:lnTo>
                  <a:pt x="0" y="3446780"/>
                </a:lnTo>
                <a:lnTo>
                  <a:pt x="3644" y="3446780"/>
                </a:lnTo>
                <a:lnTo>
                  <a:pt x="3644" y="3437890"/>
                </a:lnTo>
                <a:lnTo>
                  <a:pt x="7620" y="3437890"/>
                </a:lnTo>
                <a:lnTo>
                  <a:pt x="7620" y="6350"/>
                </a:lnTo>
                <a:lnTo>
                  <a:pt x="7620" y="0"/>
                </a:lnTo>
                <a:close/>
              </a:path>
            </a:pathLst>
          </a:custGeom>
          <a:solidFill>
            <a:srgbClr val="618C64"/>
          </a:solidFill>
        </p:spPr>
        <p:txBody>
          <a:bodyPr wrap="square" lIns="0" tIns="0" rIns="0" bIns="0" rtlCol="0"/>
          <a:lstStyle/>
          <a:p>
            <a:endParaRPr/>
          </a:p>
        </p:txBody>
      </p:sp>
      <p:sp>
        <p:nvSpPr>
          <p:cNvPr id="262" name="bg object 262"/>
          <p:cNvSpPr/>
          <p:nvPr/>
        </p:nvSpPr>
        <p:spPr>
          <a:xfrm>
            <a:off x="8757920" y="2973704"/>
            <a:ext cx="7620" cy="3453765"/>
          </a:xfrm>
          <a:custGeom>
            <a:avLst/>
            <a:gdLst/>
            <a:ahLst/>
            <a:cxnLst/>
            <a:rect l="l" t="t" r="r" b="b"/>
            <a:pathLst>
              <a:path w="7620" h="3453765">
                <a:moveTo>
                  <a:pt x="7620" y="0"/>
                </a:moveTo>
                <a:lnTo>
                  <a:pt x="6350" y="1905"/>
                </a:lnTo>
                <a:lnTo>
                  <a:pt x="2539" y="10795"/>
                </a:lnTo>
                <a:lnTo>
                  <a:pt x="0" y="16509"/>
                </a:lnTo>
                <a:lnTo>
                  <a:pt x="0" y="3453265"/>
                </a:lnTo>
                <a:lnTo>
                  <a:pt x="7620" y="3443771"/>
                </a:lnTo>
                <a:lnTo>
                  <a:pt x="7620" y="0"/>
                </a:lnTo>
                <a:close/>
              </a:path>
            </a:pathLst>
          </a:custGeom>
          <a:solidFill>
            <a:srgbClr val="608B63"/>
          </a:solidFill>
        </p:spPr>
        <p:txBody>
          <a:bodyPr wrap="square" lIns="0" tIns="0" rIns="0" bIns="0" rtlCol="0"/>
          <a:lstStyle/>
          <a:p>
            <a:endParaRPr/>
          </a:p>
        </p:txBody>
      </p:sp>
      <p:sp>
        <p:nvSpPr>
          <p:cNvPr id="263" name="bg object 263"/>
          <p:cNvSpPr/>
          <p:nvPr/>
        </p:nvSpPr>
        <p:spPr>
          <a:xfrm>
            <a:off x="8765539" y="2969259"/>
            <a:ext cx="6350" cy="3448685"/>
          </a:xfrm>
          <a:custGeom>
            <a:avLst/>
            <a:gdLst/>
            <a:ahLst/>
            <a:cxnLst/>
            <a:rect l="l" t="t" r="r" b="b"/>
            <a:pathLst>
              <a:path w="6350" h="3448685">
                <a:moveTo>
                  <a:pt x="6350" y="0"/>
                </a:moveTo>
                <a:lnTo>
                  <a:pt x="5079" y="1270"/>
                </a:lnTo>
                <a:lnTo>
                  <a:pt x="1269" y="2540"/>
                </a:lnTo>
                <a:lnTo>
                  <a:pt x="0" y="4444"/>
                </a:lnTo>
                <a:lnTo>
                  <a:pt x="0" y="3448216"/>
                </a:lnTo>
                <a:lnTo>
                  <a:pt x="6350" y="3440305"/>
                </a:lnTo>
                <a:lnTo>
                  <a:pt x="6350" y="0"/>
                </a:lnTo>
                <a:close/>
              </a:path>
            </a:pathLst>
          </a:custGeom>
          <a:solidFill>
            <a:srgbClr val="5F8A62"/>
          </a:solidFill>
        </p:spPr>
        <p:txBody>
          <a:bodyPr wrap="square" lIns="0" tIns="0" rIns="0" bIns="0" rtlCol="0"/>
          <a:lstStyle/>
          <a:p>
            <a:endParaRPr/>
          </a:p>
        </p:txBody>
      </p:sp>
      <p:sp>
        <p:nvSpPr>
          <p:cNvPr id="264" name="bg object 264"/>
          <p:cNvSpPr/>
          <p:nvPr/>
        </p:nvSpPr>
        <p:spPr>
          <a:xfrm>
            <a:off x="8771890" y="2967989"/>
            <a:ext cx="7620" cy="3441700"/>
          </a:xfrm>
          <a:custGeom>
            <a:avLst/>
            <a:gdLst/>
            <a:ahLst/>
            <a:cxnLst/>
            <a:rect l="l" t="t" r="r" b="b"/>
            <a:pathLst>
              <a:path w="7620" h="3441700">
                <a:moveTo>
                  <a:pt x="7620" y="0"/>
                </a:moveTo>
                <a:lnTo>
                  <a:pt x="0" y="0"/>
                </a:lnTo>
                <a:lnTo>
                  <a:pt x="0" y="3431540"/>
                </a:lnTo>
                <a:lnTo>
                  <a:pt x="0" y="3441700"/>
                </a:lnTo>
                <a:lnTo>
                  <a:pt x="3975" y="3441700"/>
                </a:lnTo>
                <a:lnTo>
                  <a:pt x="3975" y="3431540"/>
                </a:lnTo>
                <a:lnTo>
                  <a:pt x="7620" y="3431540"/>
                </a:lnTo>
                <a:lnTo>
                  <a:pt x="7620" y="0"/>
                </a:lnTo>
                <a:close/>
              </a:path>
            </a:pathLst>
          </a:custGeom>
          <a:solidFill>
            <a:srgbClr val="5E8962"/>
          </a:solidFill>
        </p:spPr>
        <p:txBody>
          <a:bodyPr wrap="square" lIns="0" tIns="0" rIns="0" bIns="0" rtlCol="0"/>
          <a:lstStyle/>
          <a:p>
            <a:endParaRPr/>
          </a:p>
        </p:txBody>
      </p:sp>
      <p:sp>
        <p:nvSpPr>
          <p:cNvPr id="265" name="bg object 265"/>
          <p:cNvSpPr/>
          <p:nvPr/>
        </p:nvSpPr>
        <p:spPr>
          <a:xfrm>
            <a:off x="8779510" y="2969259"/>
            <a:ext cx="7620" cy="3430904"/>
          </a:xfrm>
          <a:custGeom>
            <a:avLst/>
            <a:gdLst/>
            <a:ahLst/>
            <a:cxnLst/>
            <a:rect l="l" t="t" r="r" b="b"/>
            <a:pathLst>
              <a:path w="7620" h="3430904">
                <a:moveTo>
                  <a:pt x="0" y="0"/>
                </a:moveTo>
                <a:lnTo>
                  <a:pt x="0" y="3430811"/>
                </a:lnTo>
                <a:lnTo>
                  <a:pt x="7620" y="3421317"/>
                </a:lnTo>
                <a:lnTo>
                  <a:pt x="7620" y="5080"/>
                </a:lnTo>
                <a:lnTo>
                  <a:pt x="5080" y="2540"/>
                </a:lnTo>
                <a:lnTo>
                  <a:pt x="1270" y="1270"/>
                </a:lnTo>
                <a:lnTo>
                  <a:pt x="0" y="0"/>
                </a:lnTo>
                <a:close/>
              </a:path>
            </a:pathLst>
          </a:custGeom>
          <a:solidFill>
            <a:srgbClr val="5E8861"/>
          </a:solidFill>
        </p:spPr>
        <p:txBody>
          <a:bodyPr wrap="square" lIns="0" tIns="0" rIns="0" bIns="0" rtlCol="0"/>
          <a:lstStyle/>
          <a:p>
            <a:endParaRPr/>
          </a:p>
        </p:txBody>
      </p:sp>
      <p:sp>
        <p:nvSpPr>
          <p:cNvPr id="266" name="bg object 266"/>
          <p:cNvSpPr/>
          <p:nvPr/>
        </p:nvSpPr>
        <p:spPr>
          <a:xfrm>
            <a:off x="8787130" y="2974339"/>
            <a:ext cx="6350" cy="3416300"/>
          </a:xfrm>
          <a:custGeom>
            <a:avLst/>
            <a:gdLst/>
            <a:ahLst/>
            <a:cxnLst/>
            <a:rect l="l" t="t" r="r" b="b"/>
            <a:pathLst>
              <a:path w="6350" h="3416300">
                <a:moveTo>
                  <a:pt x="6350" y="10160"/>
                </a:moveTo>
                <a:lnTo>
                  <a:pt x="3797" y="10160"/>
                </a:lnTo>
                <a:lnTo>
                  <a:pt x="3797" y="1270"/>
                </a:lnTo>
                <a:lnTo>
                  <a:pt x="635" y="1270"/>
                </a:lnTo>
                <a:lnTo>
                  <a:pt x="635" y="0"/>
                </a:lnTo>
                <a:lnTo>
                  <a:pt x="0" y="0"/>
                </a:lnTo>
                <a:lnTo>
                  <a:pt x="0" y="1270"/>
                </a:lnTo>
                <a:lnTo>
                  <a:pt x="0" y="10160"/>
                </a:lnTo>
                <a:lnTo>
                  <a:pt x="0" y="3408680"/>
                </a:lnTo>
                <a:lnTo>
                  <a:pt x="0" y="3416300"/>
                </a:lnTo>
                <a:lnTo>
                  <a:pt x="2997" y="3416300"/>
                </a:lnTo>
                <a:lnTo>
                  <a:pt x="2997" y="3408680"/>
                </a:lnTo>
                <a:lnTo>
                  <a:pt x="6350" y="3408680"/>
                </a:lnTo>
                <a:lnTo>
                  <a:pt x="6350" y="10160"/>
                </a:lnTo>
                <a:close/>
              </a:path>
            </a:pathLst>
          </a:custGeom>
          <a:solidFill>
            <a:srgbClr val="5D8660"/>
          </a:solidFill>
        </p:spPr>
        <p:txBody>
          <a:bodyPr wrap="square" lIns="0" tIns="0" rIns="0" bIns="0" rtlCol="0"/>
          <a:lstStyle/>
          <a:p>
            <a:endParaRPr/>
          </a:p>
        </p:txBody>
      </p:sp>
      <p:sp>
        <p:nvSpPr>
          <p:cNvPr id="267" name="bg object 267"/>
          <p:cNvSpPr/>
          <p:nvPr/>
        </p:nvSpPr>
        <p:spPr>
          <a:xfrm>
            <a:off x="8793479" y="2965450"/>
            <a:ext cx="7620" cy="3417570"/>
          </a:xfrm>
          <a:custGeom>
            <a:avLst/>
            <a:gdLst/>
            <a:ahLst/>
            <a:cxnLst/>
            <a:rect l="l" t="t" r="r" b="b"/>
            <a:pathLst>
              <a:path w="7620" h="3417570">
                <a:moveTo>
                  <a:pt x="0" y="3417216"/>
                </a:moveTo>
                <a:lnTo>
                  <a:pt x="7620" y="3417216"/>
                </a:lnTo>
                <a:lnTo>
                  <a:pt x="7620" y="0"/>
                </a:lnTo>
                <a:lnTo>
                  <a:pt x="0" y="0"/>
                </a:lnTo>
                <a:lnTo>
                  <a:pt x="0" y="3417216"/>
                </a:lnTo>
                <a:close/>
              </a:path>
            </a:pathLst>
          </a:custGeom>
          <a:solidFill>
            <a:srgbClr val="5C855F"/>
          </a:solidFill>
        </p:spPr>
        <p:txBody>
          <a:bodyPr wrap="square" lIns="0" tIns="0" rIns="0" bIns="0" rtlCol="0"/>
          <a:lstStyle/>
          <a:p>
            <a:endParaRPr/>
          </a:p>
        </p:txBody>
      </p:sp>
      <p:sp>
        <p:nvSpPr>
          <p:cNvPr id="268" name="bg object 268"/>
          <p:cNvSpPr/>
          <p:nvPr/>
        </p:nvSpPr>
        <p:spPr>
          <a:xfrm>
            <a:off x="8801100" y="3001009"/>
            <a:ext cx="7620" cy="3371850"/>
          </a:xfrm>
          <a:custGeom>
            <a:avLst/>
            <a:gdLst/>
            <a:ahLst/>
            <a:cxnLst/>
            <a:rect l="l" t="t" r="r" b="b"/>
            <a:pathLst>
              <a:path w="7620" h="3371850">
                <a:moveTo>
                  <a:pt x="7620" y="22860"/>
                </a:moveTo>
                <a:lnTo>
                  <a:pt x="3810" y="22860"/>
                </a:lnTo>
                <a:lnTo>
                  <a:pt x="3810" y="0"/>
                </a:lnTo>
                <a:lnTo>
                  <a:pt x="0" y="0"/>
                </a:lnTo>
                <a:lnTo>
                  <a:pt x="0" y="22860"/>
                </a:lnTo>
                <a:lnTo>
                  <a:pt x="0" y="3362960"/>
                </a:lnTo>
                <a:lnTo>
                  <a:pt x="0" y="3370580"/>
                </a:lnTo>
                <a:lnTo>
                  <a:pt x="0" y="3371850"/>
                </a:lnTo>
                <a:lnTo>
                  <a:pt x="749" y="3371850"/>
                </a:lnTo>
                <a:lnTo>
                  <a:pt x="749" y="3370580"/>
                </a:lnTo>
                <a:lnTo>
                  <a:pt x="4622" y="3370580"/>
                </a:lnTo>
                <a:lnTo>
                  <a:pt x="4622" y="3362960"/>
                </a:lnTo>
                <a:lnTo>
                  <a:pt x="7620" y="3362960"/>
                </a:lnTo>
                <a:lnTo>
                  <a:pt x="7620" y="22860"/>
                </a:lnTo>
                <a:close/>
              </a:path>
            </a:pathLst>
          </a:custGeom>
          <a:solidFill>
            <a:srgbClr val="5B845E"/>
          </a:solidFill>
        </p:spPr>
        <p:txBody>
          <a:bodyPr wrap="square" lIns="0" tIns="0" rIns="0" bIns="0" rtlCol="0"/>
          <a:lstStyle/>
          <a:p>
            <a:endParaRPr/>
          </a:p>
        </p:txBody>
      </p:sp>
      <p:sp>
        <p:nvSpPr>
          <p:cNvPr id="269" name="bg object 269"/>
          <p:cNvSpPr/>
          <p:nvPr/>
        </p:nvSpPr>
        <p:spPr>
          <a:xfrm>
            <a:off x="8808720" y="3023869"/>
            <a:ext cx="6350" cy="3340735"/>
          </a:xfrm>
          <a:custGeom>
            <a:avLst/>
            <a:gdLst/>
            <a:ahLst/>
            <a:cxnLst/>
            <a:rect l="l" t="t" r="r" b="b"/>
            <a:pathLst>
              <a:path w="6350" h="3340735">
                <a:moveTo>
                  <a:pt x="0" y="0"/>
                </a:moveTo>
                <a:lnTo>
                  <a:pt x="0" y="3340523"/>
                </a:lnTo>
                <a:lnTo>
                  <a:pt x="6350" y="3333326"/>
                </a:lnTo>
                <a:lnTo>
                  <a:pt x="6350" y="19049"/>
                </a:lnTo>
                <a:lnTo>
                  <a:pt x="0" y="0"/>
                </a:lnTo>
                <a:close/>
              </a:path>
            </a:pathLst>
          </a:custGeom>
          <a:solidFill>
            <a:srgbClr val="5A835E"/>
          </a:solidFill>
        </p:spPr>
        <p:txBody>
          <a:bodyPr wrap="square" lIns="0" tIns="0" rIns="0" bIns="0" rtlCol="0"/>
          <a:lstStyle/>
          <a:p>
            <a:endParaRPr/>
          </a:p>
        </p:txBody>
      </p:sp>
      <p:sp>
        <p:nvSpPr>
          <p:cNvPr id="270" name="bg object 270"/>
          <p:cNvSpPr/>
          <p:nvPr/>
        </p:nvSpPr>
        <p:spPr>
          <a:xfrm>
            <a:off x="8815070" y="3042919"/>
            <a:ext cx="7620" cy="3314700"/>
          </a:xfrm>
          <a:custGeom>
            <a:avLst/>
            <a:gdLst/>
            <a:ahLst/>
            <a:cxnLst/>
            <a:rect l="l" t="t" r="r" b="b"/>
            <a:pathLst>
              <a:path w="7620" h="3314700">
                <a:moveTo>
                  <a:pt x="0" y="0"/>
                </a:moveTo>
                <a:lnTo>
                  <a:pt x="0" y="3314276"/>
                </a:lnTo>
                <a:lnTo>
                  <a:pt x="6350" y="3307080"/>
                </a:lnTo>
                <a:lnTo>
                  <a:pt x="7620" y="3305900"/>
                </a:lnTo>
                <a:lnTo>
                  <a:pt x="7620" y="28302"/>
                </a:lnTo>
                <a:lnTo>
                  <a:pt x="1270" y="3810"/>
                </a:lnTo>
                <a:lnTo>
                  <a:pt x="0" y="0"/>
                </a:lnTo>
                <a:close/>
              </a:path>
            </a:pathLst>
          </a:custGeom>
          <a:solidFill>
            <a:srgbClr val="5A825D"/>
          </a:solidFill>
        </p:spPr>
        <p:txBody>
          <a:bodyPr wrap="square" lIns="0" tIns="0" rIns="0" bIns="0" rtlCol="0"/>
          <a:lstStyle/>
          <a:p>
            <a:endParaRPr/>
          </a:p>
        </p:txBody>
      </p:sp>
      <p:sp>
        <p:nvSpPr>
          <p:cNvPr id="271" name="bg object 271"/>
          <p:cNvSpPr/>
          <p:nvPr/>
        </p:nvSpPr>
        <p:spPr>
          <a:xfrm>
            <a:off x="8822689" y="3071222"/>
            <a:ext cx="7620" cy="3277870"/>
          </a:xfrm>
          <a:custGeom>
            <a:avLst/>
            <a:gdLst/>
            <a:ahLst/>
            <a:cxnLst/>
            <a:rect l="l" t="t" r="r" b="b"/>
            <a:pathLst>
              <a:path w="7620" h="3277870">
                <a:moveTo>
                  <a:pt x="0" y="0"/>
                </a:moveTo>
                <a:lnTo>
                  <a:pt x="0" y="3277597"/>
                </a:lnTo>
                <a:lnTo>
                  <a:pt x="7619" y="3270522"/>
                </a:lnTo>
                <a:lnTo>
                  <a:pt x="7619" y="29391"/>
                </a:lnTo>
                <a:lnTo>
                  <a:pt x="0" y="0"/>
                </a:lnTo>
                <a:close/>
              </a:path>
            </a:pathLst>
          </a:custGeom>
          <a:solidFill>
            <a:srgbClr val="59815C"/>
          </a:solidFill>
        </p:spPr>
        <p:txBody>
          <a:bodyPr wrap="square" lIns="0" tIns="0" rIns="0" bIns="0" rtlCol="0"/>
          <a:lstStyle/>
          <a:p>
            <a:endParaRPr/>
          </a:p>
        </p:txBody>
      </p:sp>
      <p:sp>
        <p:nvSpPr>
          <p:cNvPr id="272" name="bg object 272"/>
          <p:cNvSpPr/>
          <p:nvPr/>
        </p:nvSpPr>
        <p:spPr>
          <a:xfrm>
            <a:off x="8830310" y="3100069"/>
            <a:ext cx="6350" cy="3242310"/>
          </a:xfrm>
          <a:custGeom>
            <a:avLst/>
            <a:gdLst/>
            <a:ahLst/>
            <a:cxnLst/>
            <a:rect l="l" t="t" r="r" b="b"/>
            <a:pathLst>
              <a:path w="6350" h="3242310">
                <a:moveTo>
                  <a:pt x="6350" y="15240"/>
                </a:moveTo>
                <a:lnTo>
                  <a:pt x="1828" y="15240"/>
                </a:lnTo>
                <a:lnTo>
                  <a:pt x="1828" y="0"/>
                </a:lnTo>
                <a:lnTo>
                  <a:pt x="0" y="0"/>
                </a:lnTo>
                <a:lnTo>
                  <a:pt x="0" y="15240"/>
                </a:lnTo>
                <a:lnTo>
                  <a:pt x="0" y="3235960"/>
                </a:lnTo>
                <a:lnTo>
                  <a:pt x="0" y="3242310"/>
                </a:lnTo>
                <a:lnTo>
                  <a:pt x="2730" y="3242310"/>
                </a:lnTo>
                <a:lnTo>
                  <a:pt x="2730" y="3235960"/>
                </a:lnTo>
                <a:lnTo>
                  <a:pt x="6350" y="3235960"/>
                </a:lnTo>
                <a:lnTo>
                  <a:pt x="6350" y="15240"/>
                </a:lnTo>
                <a:close/>
              </a:path>
            </a:pathLst>
          </a:custGeom>
          <a:solidFill>
            <a:srgbClr val="58805B"/>
          </a:solidFill>
        </p:spPr>
        <p:txBody>
          <a:bodyPr wrap="square" lIns="0" tIns="0" rIns="0" bIns="0" rtlCol="0"/>
          <a:lstStyle/>
          <a:p>
            <a:endParaRPr/>
          </a:p>
        </p:txBody>
      </p:sp>
      <p:sp>
        <p:nvSpPr>
          <p:cNvPr id="273" name="bg object 273"/>
          <p:cNvSpPr/>
          <p:nvPr/>
        </p:nvSpPr>
        <p:spPr>
          <a:xfrm>
            <a:off x="8836660" y="3126739"/>
            <a:ext cx="7620" cy="3209290"/>
          </a:xfrm>
          <a:custGeom>
            <a:avLst/>
            <a:gdLst/>
            <a:ahLst/>
            <a:cxnLst/>
            <a:rect l="l" t="t" r="r" b="b"/>
            <a:pathLst>
              <a:path w="7620" h="3209290">
                <a:moveTo>
                  <a:pt x="7620" y="33020"/>
                </a:moveTo>
                <a:lnTo>
                  <a:pt x="3784" y="33020"/>
                </a:lnTo>
                <a:lnTo>
                  <a:pt x="3784" y="0"/>
                </a:lnTo>
                <a:lnTo>
                  <a:pt x="0" y="0"/>
                </a:lnTo>
                <a:lnTo>
                  <a:pt x="0" y="33020"/>
                </a:lnTo>
                <a:lnTo>
                  <a:pt x="0" y="3206750"/>
                </a:lnTo>
                <a:lnTo>
                  <a:pt x="0" y="3209290"/>
                </a:lnTo>
                <a:lnTo>
                  <a:pt x="1168" y="3209290"/>
                </a:lnTo>
                <a:lnTo>
                  <a:pt x="1168" y="3206750"/>
                </a:lnTo>
                <a:lnTo>
                  <a:pt x="7620" y="3206750"/>
                </a:lnTo>
                <a:lnTo>
                  <a:pt x="7620" y="33020"/>
                </a:lnTo>
                <a:close/>
              </a:path>
            </a:pathLst>
          </a:custGeom>
          <a:solidFill>
            <a:srgbClr val="577F5A"/>
          </a:solidFill>
        </p:spPr>
        <p:txBody>
          <a:bodyPr wrap="square" lIns="0" tIns="0" rIns="0" bIns="0" rtlCol="0"/>
          <a:lstStyle/>
          <a:p>
            <a:endParaRPr/>
          </a:p>
        </p:txBody>
      </p:sp>
      <p:sp>
        <p:nvSpPr>
          <p:cNvPr id="274" name="bg object 274"/>
          <p:cNvSpPr/>
          <p:nvPr/>
        </p:nvSpPr>
        <p:spPr>
          <a:xfrm>
            <a:off x="8844280" y="3159759"/>
            <a:ext cx="7620" cy="3168650"/>
          </a:xfrm>
          <a:custGeom>
            <a:avLst/>
            <a:gdLst/>
            <a:ahLst/>
            <a:cxnLst/>
            <a:rect l="l" t="t" r="r" b="b"/>
            <a:pathLst>
              <a:path w="7620" h="3168650">
                <a:moveTo>
                  <a:pt x="7620" y="34290"/>
                </a:moveTo>
                <a:lnTo>
                  <a:pt x="3797" y="34290"/>
                </a:lnTo>
                <a:lnTo>
                  <a:pt x="3797" y="0"/>
                </a:lnTo>
                <a:lnTo>
                  <a:pt x="0" y="0"/>
                </a:lnTo>
                <a:lnTo>
                  <a:pt x="0" y="34290"/>
                </a:lnTo>
                <a:lnTo>
                  <a:pt x="0" y="3164840"/>
                </a:lnTo>
                <a:lnTo>
                  <a:pt x="0" y="3168650"/>
                </a:lnTo>
                <a:lnTo>
                  <a:pt x="1905" y="3168650"/>
                </a:lnTo>
                <a:lnTo>
                  <a:pt x="1905" y="3164840"/>
                </a:lnTo>
                <a:lnTo>
                  <a:pt x="7620" y="3164840"/>
                </a:lnTo>
                <a:lnTo>
                  <a:pt x="7620" y="34290"/>
                </a:lnTo>
                <a:close/>
              </a:path>
            </a:pathLst>
          </a:custGeom>
          <a:solidFill>
            <a:srgbClr val="577E5A"/>
          </a:solidFill>
        </p:spPr>
        <p:txBody>
          <a:bodyPr wrap="square" lIns="0" tIns="0" rIns="0" bIns="0" rtlCol="0"/>
          <a:lstStyle/>
          <a:p>
            <a:endParaRPr/>
          </a:p>
        </p:txBody>
      </p:sp>
      <p:sp>
        <p:nvSpPr>
          <p:cNvPr id="275" name="bg object 275"/>
          <p:cNvSpPr/>
          <p:nvPr/>
        </p:nvSpPr>
        <p:spPr>
          <a:xfrm>
            <a:off x="8851899" y="3193751"/>
            <a:ext cx="6350" cy="3128645"/>
          </a:xfrm>
          <a:custGeom>
            <a:avLst/>
            <a:gdLst/>
            <a:ahLst/>
            <a:cxnLst/>
            <a:rect l="l" t="t" r="r" b="b"/>
            <a:pathLst>
              <a:path w="6350" h="3128645">
                <a:moveTo>
                  <a:pt x="0" y="0"/>
                </a:moveTo>
                <a:lnTo>
                  <a:pt x="0" y="3128467"/>
                </a:lnTo>
                <a:lnTo>
                  <a:pt x="6350" y="3124498"/>
                </a:lnTo>
                <a:lnTo>
                  <a:pt x="6350" y="28014"/>
                </a:lnTo>
                <a:lnTo>
                  <a:pt x="0" y="0"/>
                </a:lnTo>
                <a:close/>
              </a:path>
            </a:pathLst>
          </a:custGeom>
          <a:solidFill>
            <a:srgbClr val="567C59"/>
          </a:solidFill>
        </p:spPr>
        <p:txBody>
          <a:bodyPr wrap="square" lIns="0" tIns="0" rIns="0" bIns="0" rtlCol="0"/>
          <a:lstStyle/>
          <a:p>
            <a:endParaRPr/>
          </a:p>
        </p:txBody>
      </p:sp>
      <p:sp>
        <p:nvSpPr>
          <p:cNvPr id="276" name="bg object 276"/>
          <p:cNvSpPr/>
          <p:nvPr/>
        </p:nvSpPr>
        <p:spPr>
          <a:xfrm>
            <a:off x="8858249" y="3221765"/>
            <a:ext cx="7620" cy="3096895"/>
          </a:xfrm>
          <a:custGeom>
            <a:avLst/>
            <a:gdLst/>
            <a:ahLst/>
            <a:cxnLst/>
            <a:rect l="l" t="t" r="r" b="b"/>
            <a:pathLst>
              <a:path w="7620" h="3096895">
                <a:moveTo>
                  <a:pt x="0" y="0"/>
                </a:moveTo>
                <a:lnTo>
                  <a:pt x="0" y="3096484"/>
                </a:lnTo>
                <a:lnTo>
                  <a:pt x="7620" y="3091041"/>
                </a:lnTo>
                <a:lnTo>
                  <a:pt x="7620" y="33617"/>
                </a:lnTo>
                <a:lnTo>
                  <a:pt x="0" y="0"/>
                </a:lnTo>
                <a:close/>
              </a:path>
            </a:pathLst>
          </a:custGeom>
          <a:solidFill>
            <a:srgbClr val="557B58"/>
          </a:solidFill>
        </p:spPr>
        <p:txBody>
          <a:bodyPr wrap="square" lIns="0" tIns="0" rIns="0" bIns="0" rtlCol="0"/>
          <a:lstStyle/>
          <a:p>
            <a:endParaRPr/>
          </a:p>
        </p:txBody>
      </p:sp>
      <p:sp>
        <p:nvSpPr>
          <p:cNvPr id="277" name="bg object 277"/>
          <p:cNvSpPr/>
          <p:nvPr/>
        </p:nvSpPr>
        <p:spPr>
          <a:xfrm>
            <a:off x="8865870" y="3255009"/>
            <a:ext cx="7620" cy="3058160"/>
          </a:xfrm>
          <a:custGeom>
            <a:avLst/>
            <a:gdLst/>
            <a:ahLst/>
            <a:cxnLst/>
            <a:rect l="l" t="t" r="r" b="b"/>
            <a:pathLst>
              <a:path w="7620" h="3058160">
                <a:moveTo>
                  <a:pt x="7620" y="34290"/>
                </a:moveTo>
                <a:lnTo>
                  <a:pt x="3797" y="34290"/>
                </a:lnTo>
                <a:lnTo>
                  <a:pt x="3797" y="0"/>
                </a:lnTo>
                <a:lnTo>
                  <a:pt x="0" y="0"/>
                </a:lnTo>
                <a:lnTo>
                  <a:pt x="0" y="34290"/>
                </a:lnTo>
                <a:lnTo>
                  <a:pt x="0" y="3054350"/>
                </a:lnTo>
                <a:lnTo>
                  <a:pt x="0" y="3056890"/>
                </a:lnTo>
                <a:lnTo>
                  <a:pt x="0" y="3058160"/>
                </a:lnTo>
                <a:lnTo>
                  <a:pt x="381" y="3058160"/>
                </a:lnTo>
                <a:lnTo>
                  <a:pt x="381" y="3056890"/>
                </a:lnTo>
                <a:lnTo>
                  <a:pt x="3810" y="3056890"/>
                </a:lnTo>
                <a:lnTo>
                  <a:pt x="3810" y="3054350"/>
                </a:lnTo>
                <a:lnTo>
                  <a:pt x="7620" y="3054350"/>
                </a:lnTo>
                <a:lnTo>
                  <a:pt x="7620" y="34290"/>
                </a:lnTo>
                <a:close/>
              </a:path>
            </a:pathLst>
          </a:custGeom>
          <a:solidFill>
            <a:srgbClr val="547A57"/>
          </a:solidFill>
        </p:spPr>
        <p:txBody>
          <a:bodyPr wrap="square" lIns="0" tIns="0" rIns="0" bIns="0" rtlCol="0"/>
          <a:lstStyle/>
          <a:p>
            <a:endParaRPr/>
          </a:p>
        </p:txBody>
      </p:sp>
      <p:sp>
        <p:nvSpPr>
          <p:cNvPr id="278" name="bg object 278"/>
          <p:cNvSpPr/>
          <p:nvPr/>
        </p:nvSpPr>
        <p:spPr>
          <a:xfrm>
            <a:off x="8873489" y="3289001"/>
            <a:ext cx="7620" cy="3020060"/>
          </a:xfrm>
          <a:custGeom>
            <a:avLst/>
            <a:gdLst/>
            <a:ahLst/>
            <a:cxnLst/>
            <a:rect l="l" t="t" r="r" b="b"/>
            <a:pathLst>
              <a:path w="7620" h="3020060">
                <a:moveTo>
                  <a:pt x="0" y="0"/>
                </a:moveTo>
                <a:lnTo>
                  <a:pt x="0" y="3019723"/>
                </a:lnTo>
                <a:lnTo>
                  <a:pt x="3809" y="3017818"/>
                </a:lnTo>
                <a:lnTo>
                  <a:pt x="7619" y="3015641"/>
                </a:lnTo>
                <a:lnTo>
                  <a:pt x="7619" y="37998"/>
                </a:lnTo>
                <a:lnTo>
                  <a:pt x="3809" y="16808"/>
                </a:lnTo>
                <a:lnTo>
                  <a:pt x="0" y="0"/>
                </a:lnTo>
                <a:close/>
              </a:path>
            </a:pathLst>
          </a:custGeom>
          <a:solidFill>
            <a:srgbClr val="547956"/>
          </a:solidFill>
        </p:spPr>
        <p:txBody>
          <a:bodyPr wrap="square" lIns="0" tIns="0" rIns="0" bIns="0" rtlCol="0"/>
          <a:lstStyle/>
          <a:p>
            <a:endParaRPr/>
          </a:p>
        </p:txBody>
      </p:sp>
      <p:sp>
        <p:nvSpPr>
          <p:cNvPr id="279" name="bg object 279"/>
          <p:cNvSpPr/>
          <p:nvPr/>
        </p:nvSpPr>
        <p:spPr>
          <a:xfrm>
            <a:off x="8879840" y="3319779"/>
            <a:ext cx="7620" cy="2985770"/>
          </a:xfrm>
          <a:custGeom>
            <a:avLst/>
            <a:gdLst/>
            <a:ahLst/>
            <a:cxnLst/>
            <a:rect l="l" t="t" r="r" b="b"/>
            <a:pathLst>
              <a:path w="7620" h="2985770">
                <a:moveTo>
                  <a:pt x="7620" y="41910"/>
                </a:moveTo>
                <a:lnTo>
                  <a:pt x="3733" y="41910"/>
                </a:lnTo>
                <a:lnTo>
                  <a:pt x="3733" y="0"/>
                </a:lnTo>
                <a:lnTo>
                  <a:pt x="0" y="0"/>
                </a:lnTo>
                <a:lnTo>
                  <a:pt x="0" y="41910"/>
                </a:lnTo>
                <a:lnTo>
                  <a:pt x="0" y="2981960"/>
                </a:lnTo>
                <a:lnTo>
                  <a:pt x="0" y="2985770"/>
                </a:lnTo>
                <a:lnTo>
                  <a:pt x="3009" y="2985770"/>
                </a:lnTo>
                <a:lnTo>
                  <a:pt x="3009" y="2981960"/>
                </a:lnTo>
                <a:lnTo>
                  <a:pt x="7620" y="2981960"/>
                </a:lnTo>
                <a:lnTo>
                  <a:pt x="7620" y="41910"/>
                </a:lnTo>
                <a:close/>
              </a:path>
            </a:pathLst>
          </a:custGeom>
          <a:solidFill>
            <a:srgbClr val="537856"/>
          </a:solidFill>
        </p:spPr>
        <p:txBody>
          <a:bodyPr wrap="square" lIns="0" tIns="0" rIns="0" bIns="0" rtlCol="0"/>
          <a:lstStyle/>
          <a:p>
            <a:endParaRPr/>
          </a:p>
        </p:txBody>
      </p:sp>
      <p:sp>
        <p:nvSpPr>
          <p:cNvPr id="280" name="bg object 280"/>
          <p:cNvSpPr/>
          <p:nvPr/>
        </p:nvSpPr>
        <p:spPr>
          <a:xfrm>
            <a:off x="8887460" y="3362316"/>
            <a:ext cx="7620" cy="2939415"/>
          </a:xfrm>
          <a:custGeom>
            <a:avLst/>
            <a:gdLst/>
            <a:ahLst/>
            <a:cxnLst/>
            <a:rect l="l" t="t" r="r" b="b"/>
            <a:pathLst>
              <a:path w="7620" h="2939415">
                <a:moveTo>
                  <a:pt x="0" y="0"/>
                </a:moveTo>
                <a:lnTo>
                  <a:pt x="0" y="2938947"/>
                </a:lnTo>
                <a:lnTo>
                  <a:pt x="7620" y="2936089"/>
                </a:lnTo>
                <a:lnTo>
                  <a:pt x="7620" y="42379"/>
                </a:lnTo>
                <a:lnTo>
                  <a:pt x="0" y="0"/>
                </a:lnTo>
                <a:close/>
              </a:path>
            </a:pathLst>
          </a:custGeom>
          <a:solidFill>
            <a:srgbClr val="527755"/>
          </a:solidFill>
        </p:spPr>
        <p:txBody>
          <a:bodyPr wrap="square" lIns="0" tIns="0" rIns="0" bIns="0" rtlCol="0"/>
          <a:lstStyle/>
          <a:p>
            <a:endParaRPr/>
          </a:p>
        </p:txBody>
      </p:sp>
      <p:sp>
        <p:nvSpPr>
          <p:cNvPr id="281" name="bg object 281"/>
          <p:cNvSpPr/>
          <p:nvPr/>
        </p:nvSpPr>
        <p:spPr>
          <a:xfrm>
            <a:off x="8893810" y="3397249"/>
            <a:ext cx="7620" cy="2901950"/>
          </a:xfrm>
          <a:custGeom>
            <a:avLst/>
            <a:gdLst/>
            <a:ahLst/>
            <a:cxnLst/>
            <a:rect l="l" t="t" r="r" b="b"/>
            <a:pathLst>
              <a:path w="7620" h="2901950">
                <a:moveTo>
                  <a:pt x="7620" y="43180"/>
                </a:moveTo>
                <a:lnTo>
                  <a:pt x="3810" y="43180"/>
                </a:lnTo>
                <a:lnTo>
                  <a:pt x="3810" y="0"/>
                </a:lnTo>
                <a:lnTo>
                  <a:pt x="0" y="0"/>
                </a:lnTo>
                <a:lnTo>
                  <a:pt x="0" y="43180"/>
                </a:lnTo>
                <a:lnTo>
                  <a:pt x="0" y="2900680"/>
                </a:lnTo>
                <a:lnTo>
                  <a:pt x="0" y="2901950"/>
                </a:lnTo>
                <a:lnTo>
                  <a:pt x="838" y="2901950"/>
                </a:lnTo>
                <a:lnTo>
                  <a:pt x="838" y="2900680"/>
                </a:lnTo>
                <a:lnTo>
                  <a:pt x="7620" y="2900680"/>
                </a:lnTo>
                <a:lnTo>
                  <a:pt x="7620" y="43180"/>
                </a:lnTo>
                <a:close/>
              </a:path>
            </a:pathLst>
          </a:custGeom>
          <a:solidFill>
            <a:srgbClr val="517654"/>
          </a:solidFill>
        </p:spPr>
        <p:txBody>
          <a:bodyPr wrap="square" lIns="0" tIns="0" rIns="0" bIns="0" rtlCol="0"/>
          <a:lstStyle/>
          <a:p>
            <a:endParaRPr/>
          </a:p>
        </p:txBody>
      </p:sp>
      <p:sp>
        <p:nvSpPr>
          <p:cNvPr id="282" name="bg object 282"/>
          <p:cNvSpPr/>
          <p:nvPr/>
        </p:nvSpPr>
        <p:spPr>
          <a:xfrm>
            <a:off x="8901430" y="3440429"/>
            <a:ext cx="7620" cy="2856230"/>
          </a:xfrm>
          <a:custGeom>
            <a:avLst/>
            <a:gdLst/>
            <a:ahLst/>
            <a:cxnLst/>
            <a:rect l="l" t="t" r="r" b="b"/>
            <a:pathLst>
              <a:path w="7620" h="2856229">
                <a:moveTo>
                  <a:pt x="7620" y="41910"/>
                </a:moveTo>
                <a:lnTo>
                  <a:pt x="3835" y="41910"/>
                </a:lnTo>
                <a:lnTo>
                  <a:pt x="3835" y="0"/>
                </a:lnTo>
                <a:lnTo>
                  <a:pt x="0" y="0"/>
                </a:lnTo>
                <a:lnTo>
                  <a:pt x="0" y="41910"/>
                </a:lnTo>
                <a:lnTo>
                  <a:pt x="0" y="2854960"/>
                </a:lnTo>
                <a:lnTo>
                  <a:pt x="0" y="2856230"/>
                </a:lnTo>
                <a:lnTo>
                  <a:pt x="2540" y="2856230"/>
                </a:lnTo>
                <a:lnTo>
                  <a:pt x="2540" y="2854960"/>
                </a:lnTo>
                <a:lnTo>
                  <a:pt x="7620" y="2854960"/>
                </a:lnTo>
                <a:lnTo>
                  <a:pt x="7620" y="41910"/>
                </a:lnTo>
                <a:close/>
              </a:path>
            </a:pathLst>
          </a:custGeom>
          <a:solidFill>
            <a:srgbClr val="507553"/>
          </a:solidFill>
        </p:spPr>
        <p:txBody>
          <a:bodyPr wrap="square" lIns="0" tIns="0" rIns="0" bIns="0" rtlCol="0"/>
          <a:lstStyle/>
          <a:p>
            <a:endParaRPr/>
          </a:p>
        </p:txBody>
      </p:sp>
      <p:sp>
        <p:nvSpPr>
          <p:cNvPr id="283" name="bg object 283"/>
          <p:cNvSpPr/>
          <p:nvPr/>
        </p:nvSpPr>
        <p:spPr>
          <a:xfrm>
            <a:off x="8909049" y="3482392"/>
            <a:ext cx="7620" cy="2813050"/>
          </a:xfrm>
          <a:custGeom>
            <a:avLst/>
            <a:gdLst/>
            <a:ahLst/>
            <a:cxnLst/>
            <a:rect l="l" t="t" r="r" b="b"/>
            <a:pathLst>
              <a:path w="7620" h="2813050">
                <a:moveTo>
                  <a:pt x="0" y="0"/>
                </a:moveTo>
                <a:lnTo>
                  <a:pt x="0" y="2812680"/>
                </a:lnTo>
                <a:lnTo>
                  <a:pt x="7620" y="2811727"/>
                </a:lnTo>
                <a:lnTo>
                  <a:pt x="7620" y="42379"/>
                </a:lnTo>
                <a:lnTo>
                  <a:pt x="0" y="0"/>
                </a:lnTo>
                <a:close/>
              </a:path>
            </a:pathLst>
          </a:custGeom>
          <a:solidFill>
            <a:srgbClr val="507452"/>
          </a:solidFill>
        </p:spPr>
        <p:txBody>
          <a:bodyPr wrap="square" lIns="0" tIns="0" rIns="0" bIns="0" rtlCol="0"/>
          <a:lstStyle/>
          <a:p>
            <a:endParaRPr/>
          </a:p>
        </p:txBody>
      </p:sp>
      <p:sp>
        <p:nvSpPr>
          <p:cNvPr id="284" name="bg object 284"/>
          <p:cNvSpPr/>
          <p:nvPr/>
        </p:nvSpPr>
        <p:spPr>
          <a:xfrm>
            <a:off x="8915400" y="3517899"/>
            <a:ext cx="7620" cy="2776220"/>
          </a:xfrm>
          <a:custGeom>
            <a:avLst/>
            <a:gdLst/>
            <a:ahLst/>
            <a:cxnLst/>
            <a:rect l="l" t="t" r="r" b="b"/>
            <a:pathLst>
              <a:path w="7620" h="2776220">
                <a:moveTo>
                  <a:pt x="7620" y="41910"/>
                </a:moveTo>
                <a:lnTo>
                  <a:pt x="3797" y="41910"/>
                </a:lnTo>
                <a:lnTo>
                  <a:pt x="3797" y="0"/>
                </a:lnTo>
                <a:lnTo>
                  <a:pt x="0" y="0"/>
                </a:lnTo>
                <a:lnTo>
                  <a:pt x="0" y="41910"/>
                </a:lnTo>
                <a:lnTo>
                  <a:pt x="0" y="2776220"/>
                </a:lnTo>
                <a:lnTo>
                  <a:pt x="7620" y="2776220"/>
                </a:lnTo>
                <a:lnTo>
                  <a:pt x="7620" y="41910"/>
                </a:lnTo>
                <a:close/>
              </a:path>
            </a:pathLst>
          </a:custGeom>
          <a:solidFill>
            <a:srgbClr val="4F7252"/>
          </a:solidFill>
        </p:spPr>
        <p:txBody>
          <a:bodyPr wrap="square" lIns="0" tIns="0" rIns="0" bIns="0" rtlCol="0"/>
          <a:lstStyle/>
          <a:p>
            <a:endParaRPr/>
          </a:p>
        </p:txBody>
      </p:sp>
      <p:sp>
        <p:nvSpPr>
          <p:cNvPr id="285" name="bg object 285"/>
          <p:cNvSpPr/>
          <p:nvPr/>
        </p:nvSpPr>
        <p:spPr>
          <a:xfrm>
            <a:off x="8923020" y="3559809"/>
            <a:ext cx="7620" cy="2733040"/>
          </a:xfrm>
          <a:custGeom>
            <a:avLst/>
            <a:gdLst/>
            <a:ahLst/>
            <a:cxnLst/>
            <a:rect l="l" t="t" r="r" b="b"/>
            <a:pathLst>
              <a:path w="7620" h="2733040">
                <a:moveTo>
                  <a:pt x="7620" y="43180"/>
                </a:moveTo>
                <a:lnTo>
                  <a:pt x="3822" y="43180"/>
                </a:lnTo>
                <a:lnTo>
                  <a:pt x="3822" y="0"/>
                </a:lnTo>
                <a:lnTo>
                  <a:pt x="0" y="0"/>
                </a:lnTo>
                <a:lnTo>
                  <a:pt x="0" y="43180"/>
                </a:lnTo>
                <a:lnTo>
                  <a:pt x="0" y="2733040"/>
                </a:lnTo>
                <a:lnTo>
                  <a:pt x="7620" y="2733040"/>
                </a:lnTo>
                <a:lnTo>
                  <a:pt x="7620" y="43180"/>
                </a:lnTo>
                <a:close/>
              </a:path>
            </a:pathLst>
          </a:custGeom>
          <a:solidFill>
            <a:srgbClr val="4E7151"/>
          </a:solidFill>
        </p:spPr>
        <p:txBody>
          <a:bodyPr wrap="square" lIns="0" tIns="0" rIns="0" bIns="0" rtlCol="0"/>
          <a:lstStyle/>
          <a:p>
            <a:endParaRPr/>
          </a:p>
        </p:txBody>
      </p:sp>
      <p:sp>
        <p:nvSpPr>
          <p:cNvPr id="286" name="bg object 286"/>
          <p:cNvSpPr/>
          <p:nvPr/>
        </p:nvSpPr>
        <p:spPr>
          <a:xfrm>
            <a:off x="8930640" y="3602989"/>
            <a:ext cx="7620" cy="2689860"/>
          </a:xfrm>
          <a:custGeom>
            <a:avLst/>
            <a:gdLst/>
            <a:ahLst/>
            <a:cxnLst/>
            <a:rect l="l" t="t" r="r" b="b"/>
            <a:pathLst>
              <a:path w="7620" h="2689860">
                <a:moveTo>
                  <a:pt x="7620" y="41910"/>
                </a:moveTo>
                <a:lnTo>
                  <a:pt x="3860" y="41910"/>
                </a:lnTo>
                <a:lnTo>
                  <a:pt x="3860" y="0"/>
                </a:lnTo>
                <a:lnTo>
                  <a:pt x="0" y="0"/>
                </a:lnTo>
                <a:lnTo>
                  <a:pt x="0" y="41910"/>
                </a:lnTo>
                <a:lnTo>
                  <a:pt x="0" y="2688590"/>
                </a:lnTo>
                <a:lnTo>
                  <a:pt x="0" y="2689860"/>
                </a:lnTo>
                <a:lnTo>
                  <a:pt x="1905" y="2689860"/>
                </a:lnTo>
                <a:lnTo>
                  <a:pt x="1905" y="2688590"/>
                </a:lnTo>
                <a:lnTo>
                  <a:pt x="6350" y="2688590"/>
                </a:lnTo>
                <a:lnTo>
                  <a:pt x="7620" y="2688679"/>
                </a:lnTo>
                <a:lnTo>
                  <a:pt x="7620" y="41910"/>
                </a:lnTo>
                <a:close/>
              </a:path>
            </a:pathLst>
          </a:custGeom>
          <a:solidFill>
            <a:srgbClr val="4D7050"/>
          </a:solidFill>
        </p:spPr>
        <p:txBody>
          <a:bodyPr wrap="square" lIns="0" tIns="0" rIns="0" bIns="0" rtlCol="0"/>
          <a:lstStyle/>
          <a:p>
            <a:endParaRPr/>
          </a:p>
        </p:txBody>
      </p:sp>
      <p:sp>
        <p:nvSpPr>
          <p:cNvPr id="287" name="bg object 287"/>
          <p:cNvSpPr/>
          <p:nvPr/>
        </p:nvSpPr>
        <p:spPr>
          <a:xfrm>
            <a:off x="8936989" y="3637784"/>
            <a:ext cx="7620" cy="2654300"/>
          </a:xfrm>
          <a:custGeom>
            <a:avLst/>
            <a:gdLst/>
            <a:ahLst/>
            <a:cxnLst/>
            <a:rect l="l" t="t" r="r" b="b"/>
            <a:pathLst>
              <a:path w="7620" h="2654300">
                <a:moveTo>
                  <a:pt x="0" y="0"/>
                </a:moveTo>
                <a:lnTo>
                  <a:pt x="0" y="2653795"/>
                </a:lnTo>
                <a:lnTo>
                  <a:pt x="7619" y="2654271"/>
                </a:lnTo>
                <a:lnTo>
                  <a:pt x="7619" y="42379"/>
                </a:lnTo>
                <a:lnTo>
                  <a:pt x="0" y="0"/>
                </a:lnTo>
                <a:close/>
              </a:path>
            </a:pathLst>
          </a:custGeom>
          <a:solidFill>
            <a:srgbClr val="4D6F4F"/>
          </a:solidFill>
        </p:spPr>
        <p:txBody>
          <a:bodyPr wrap="square" lIns="0" tIns="0" rIns="0" bIns="0" rtlCol="0"/>
          <a:lstStyle/>
          <a:p>
            <a:endParaRPr/>
          </a:p>
        </p:txBody>
      </p:sp>
      <p:sp>
        <p:nvSpPr>
          <p:cNvPr id="288" name="bg object 288"/>
          <p:cNvSpPr/>
          <p:nvPr/>
        </p:nvSpPr>
        <p:spPr>
          <a:xfrm>
            <a:off x="8944610" y="3680164"/>
            <a:ext cx="7620" cy="2612390"/>
          </a:xfrm>
          <a:custGeom>
            <a:avLst/>
            <a:gdLst/>
            <a:ahLst/>
            <a:cxnLst/>
            <a:rect l="l" t="t" r="r" b="b"/>
            <a:pathLst>
              <a:path w="7620" h="2612390">
                <a:moveTo>
                  <a:pt x="0" y="0"/>
                </a:moveTo>
                <a:lnTo>
                  <a:pt x="0" y="2611892"/>
                </a:lnTo>
                <a:lnTo>
                  <a:pt x="7620" y="2612368"/>
                </a:lnTo>
                <a:lnTo>
                  <a:pt x="7620" y="42379"/>
                </a:lnTo>
                <a:lnTo>
                  <a:pt x="0" y="0"/>
                </a:lnTo>
                <a:close/>
              </a:path>
            </a:pathLst>
          </a:custGeom>
          <a:solidFill>
            <a:srgbClr val="4C6E4F"/>
          </a:solidFill>
        </p:spPr>
        <p:txBody>
          <a:bodyPr wrap="square" lIns="0" tIns="0" rIns="0" bIns="0" rtlCol="0"/>
          <a:lstStyle/>
          <a:p>
            <a:endParaRPr/>
          </a:p>
        </p:txBody>
      </p:sp>
      <p:sp>
        <p:nvSpPr>
          <p:cNvPr id="289" name="bg object 289"/>
          <p:cNvSpPr/>
          <p:nvPr/>
        </p:nvSpPr>
        <p:spPr>
          <a:xfrm>
            <a:off x="8952230" y="3722369"/>
            <a:ext cx="7620" cy="2570480"/>
          </a:xfrm>
          <a:custGeom>
            <a:avLst/>
            <a:gdLst/>
            <a:ahLst/>
            <a:cxnLst/>
            <a:rect l="l" t="t" r="r" b="b"/>
            <a:pathLst>
              <a:path w="7620" h="2570479">
                <a:moveTo>
                  <a:pt x="7620" y="43180"/>
                </a:moveTo>
                <a:lnTo>
                  <a:pt x="3848" y="43180"/>
                </a:lnTo>
                <a:lnTo>
                  <a:pt x="3848" y="0"/>
                </a:lnTo>
                <a:lnTo>
                  <a:pt x="0" y="0"/>
                </a:lnTo>
                <a:lnTo>
                  <a:pt x="0" y="43180"/>
                </a:lnTo>
                <a:lnTo>
                  <a:pt x="0" y="2570480"/>
                </a:lnTo>
                <a:lnTo>
                  <a:pt x="7620" y="2570480"/>
                </a:lnTo>
                <a:lnTo>
                  <a:pt x="7620" y="43180"/>
                </a:lnTo>
                <a:close/>
              </a:path>
            </a:pathLst>
          </a:custGeom>
          <a:solidFill>
            <a:srgbClr val="4B6D4E"/>
          </a:solidFill>
        </p:spPr>
        <p:txBody>
          <a:bodyPr wrap="square" lIns="0" tIns="0" rIns="0" bIns="0" rtlCol="0"/>
          <a:lstStyle/>
          <a:p>
            <a:endParaRPr/>
          </a:p>
        </p:txBody>
      </p:sp>
      <p:sp>
        <p:nvSpPr>
          <p:cNvPr id="290" name="bg object 290"/>
          <p:cNvSpPr/>
          <p:nvPr/>
        </p:nvSpPr>
        <p:spPr>
          <a:xfrm>
            <a:off x="8958579" y="3757860"/>
            <a:ext cx="7620" cy="2536190"/>
          </a:xfrm>
          <a:custGeom>
            <a:avLst/>
            <a:gdLst/>
            <a:ahLst/>
            <a:cxnLst/>
            <a:rect l="l" t="t" r="r" b="b"/>
            <a:pathLst>
              <a:path w="7620" h="2536190">
                <a:moveTo>
                  <a:pt x="0" y="0"/>
                </a:moveTo>
                <a:lnTo>
                  <a:pt x="0" y="2535139"/>
                </a:lnTo>
                <a:lnTo>
                  <a:pt x="7620" y="2536035"/>
                </a:lnTo>
                <a:lnTo>
                  <a:pt x="7620" y="42379"/>
                </a:lnTo>
                <a:lnTo>
                  <a:pt x="0" y="0"/>
                </a:lnTo>
                <a:close/>
              </a:path>
            </a:pathLst>
          </a:custGeom>
          <a:solidFill>
            <a:srgbClr val="4A6C4D"/>
          </a:solidFill>
        </p:spPr>
        <p:txBody>
          <a:bodyPr wrap="square" lIns="0" tIns="0" rIns="0" bIns="0" rtlCol="0"/>
          <a:lstStyle/>
          <a:p>
            <a:endParaRPr/>
          </a:p>
        </p:txBody>
      </p:sp>
      <p:sp>
        <p:nvSpPr>
          <p:cNvPr id="291" name="bg object 291"/>
          <p:cNvSpPr/>
          <p:nvPr/>
        </p:nvSpPr>
        <p:spPr>
          <a:xfrm>
            <a:off x="8966200" y="3799839"/>
            <a:ext cx="7620" cy="2495550"/>
          </a:xfrm>
          <a:custGeom>
            <a:avLst/>
            <a:gdLst/>
            <a:ahLst/>
            <a:cxnLst/>
            <a:rect l="l" t="t" r="r" b="b"/>
            <a:pathLst>
              <a:path w="7620" h="2495550">
                <a:moveTo>
                  <a:pt x="7620" y="21590"/>
                </a:moveTo>
                <a:lnTo>
                  <a:pt x="1866" y="21590"/>
                </a:lnTo>
                <a:lnTo>
                  <a:pt x="1866" y="0"/>
                </a:lnTo>
                <a:lnTo>
                  <a:pt x="0" y="0"/>
                </a:lnTo>
                <a:lnTo>
                  <a:pt x="0" y="21590"/>
                </a:lnTo>
                <a:lnTo>
                  <a:pt x="0" y="2494280"/>
                </a:lnTo>
                <a:lnTo>
                  <a:pt x="7289" y="2494280"/>
                </a:lnTo>
                <a:lnTo>
                  <a:pt x="7289" y="2495550"/>
                </a:lnTo>
                <a:lnTo>
                  <a:pt x="7620" y="2495550"/>
                </a:lnTo>
                <a:lnTo>
                  <a:pt x="7620" y="2494280"/>
                </a:lnTo>
                <a:lnTo>
                  <a:pt x="7620" y="21590"/>
                </a:lnTo>
                <a:close/>
              </a:path>
            </a:pathLst>
          </a:custGeom>
          <a:solidFill>
            <a:srgbClr val="4A6B4C"/>
          </a:solidFill>
        </p:spPr>
        <p:txBody>
          <a:bodyPr wrap="square" lIns="0" tIns="0" rIns="0" bIns="0" rtlCol="0"/>
          <a:lstStyle/>
          <a:p>
            <a:endParaRPr/>
          </a:p>
        </p:txBody>
      </p:sp>
      <p:sp>
        <p:nvSpPr>
          <p:cNvPr id="292" name="bg object 292"/>
          <p:cNvSpPr/>
          <p:nvPr/>
        </p:nvSpPr>
        <p:spPr>
          <a:xfrm>
            <a:off x="8973807" y="3845559"/>
            <a:ext cx="8255" cy="2449830"/>
          </a:xfrm>
          <a:custGeom>
            <a:avLst/>
            <a:gdLst/>
            <a:ahLst/>
            <a:cxnLst/>
            <a:rect l="l" t="t" r="r" b="b"/>
            <a:pathLst>
              <a:path w="8254" h="2449829">
                <a:moveTo>
                  <a:pt x="7632" y="1841500"/>
                </a:moveTo>
                <a:lnTo>
                  <a:pt x="5092" y="1841500"/>
                </a:lnTo>
                <a:lnTo>
                  <a:pt x="5092" y="1555762"/>
                </a:lnTo>
                <a:lnTo>
                  <a:pt x="0" y="1555762"/>
                </a:lnTo>
                <a:lnTo>
                  <a:pt x="0" y="1841500"/>
                </a:lnTo>
                <a:lnTo>
                  <a:pt x="12" y="2449830"/>
                </a:lnTo>
                <a:lnTo>
                  <a:pt x="7632" y="2449830"/>
                </a:lnTo>
                <a:lnTo>
                  <a:pt x="7632" y="1841500"/>
                </a:lnTo>
                <a:close/>
              </a:path>
              <a:path w="8254" h="2449829">
                <a:moveTo>
                  <a:pt x="7632" y="49530"/>
                </a:moveTo>
                <a:lnTo>
                  <a:pt x="3784" y="49530"/>
                </a:lnTo>
                <a:lnTo>
                  <a:pt x="3784" y="0"/>
                </a:lnTo>
                <a:lnTo>
                  <a:pt x="12" y="0"/>
                </a:lnTo>
                <a:lnTo>
                  <a:pt x="12" y="49530"/>
                </a:lnTo>
                <a:lnTo>
                  <a:pt x="12" y="1555750"/>
                </a:lnTo>
                <a:lnTo>
                  <a:pt x="7632" y="1555750"/>
                </a:lnTo>
                <a:lnTo>
                  <a:pt x="7632" y="49530"/>
                </a:lnTo>
                <a:close/>
              </a:path>
            </a:pathLst>
          </a:custGeom>
          <a:solidFill>
            <a:srgbClr val="496A4B"/>
          </a:solidFill>
        </p:spPr>
        <p:txBody>
          <a:bodyPr wrap="square" lIns="0" tIns="0" rIns="0" bIns="0" rtlCol="0"/>
          <a:lstStyle/>
          <a:p>
            <a:endParaRPr/>
          </a:p>
        </p:txBody>
      </p:sp>
      <p:sp>
        <p:nvSpPr>
          <p:cNvPr id="293" name="bg object 293"/>
          <p:cNvSpPr/>
          <p:nvPr/>
        </p:nvSpPr>
        <p:spPr>
          <a:xfrm>
            <a:off x="8980170" y="3887469"/>
            <a:ext cx="7620" cy="2409190"/>
          </a:xfrm>
          <a:custGeom>
            <a:avLst/>
            <a:gdLst/>
            <a:ahLst/>
            <a:cxnLst/>
            <a:rect l="l" t="t" r="r" b="b"/>
            <a:pathLst>
              <a:path w="7620" h="2409190">
                <a:moveTo>
                  <a:pt x="7620" y="1858010"/>
                </a:moveTo>
                <a:lnTo>
                  <a:pt x="4419" y="1858010"/>
                </a:lnTo>
                <a:lnTo>
                  <a:pt x="4419" y="1799590"/>
                </a:lnTo>
                <a:lnTo>
                  <a:pt x="635" y="1799590"/>
                </a:lnTo>
                <a:lnTo>
                  <a:pt x="635" y="1771650"/>
                </a:lnTo>
                <a:lnTo>
                  <a:pt x="0" y="1771650"/>
                </a:lnTo>
                <a:lnTo>
                  <a:pt x="0" y="1799590"/>
                </a:lnTo>
                <a:lnTo>
                  <a:pt x="0" y="1858010"/>
                </a:lnTo>
                <a:lnTo>
                  <a:pt x="0" y="2407920"/>
                </a:lnTo>
                <a:lnTo>
                  <a:pt x="3175" y="2407920"/>
                </a:lnTo>
                <a:lnTo>
                  <a:pt x="3175" y="2409190"/>
                </a:lnTo>
                <a:lnTo>
                  <a:pt x="7620" y="2409190"/>
                </a:lnTo>
                <a:lnTo>
                  <a:pt x="7620" y="2407920"/>
                </a:lnTo>
                <a:lnTo>
                  <a:pt x="7620" y="1858010"/>
                </a:lnTo>
                <a:close/>
              </a:path>
              <a:path w="7620" h="2409190">
                <a:moveTo>
                  <a:pt x="7620" y="48260"/>
                </a:moveTo>
                <a:lnTo>
                  <a:pt x="3835" y="48260"/>
                </a:lnTo>
                <a:lnTo>
                  <a:pt x="3835" y="0"/>
                </a:lnTo>
                <a:lnTo>
                  <a:pt x="0" y="0"/>
                </a:lnTo>
                <a:lnTo>
                  <a:pt x="0" y="48260"/>
                </a:lnTo>
                <a:lnTo>
                  <a:pt x="0" y="1494790"/>
                </a:lnTo>
                <a:lnTo>
                  <a:pt x="0" y="1532890"/>
                </a:lnTo>
                <a:lnTo>
                  <a:pt x="1244" y="1532890"/>
                </a:lnTo>
                <a:lnTo>
                  <a:pt x="1244" y="1494790"/>
                </a:lnTo>
                <a:lnTo>
                  <a:pt x="7620" y="1494790"/>
                </a:lnTo>
                <a:lnTo>
                  <a:pt x="7620" y="48260"/>
                </a:lnTo>
                <a:close/>
              </a:path>
            </a:pathLst>
          </a:custGeom>
          <a:solidFill>
            <a:srgbClr val="48684B"/>
          </a:solidFill>
        </p:spPr>
        <p:txBody>
          <a:bodyPr wrap="square" lIns="0" tIns="0" rIns="0" bIns="0" rtlCol="0"/>
          <a:lstStyle/>
          <a:p>
            <a:endParaRPr/>
          </a:p>
        </p:txBody>
      </p:sp>
      <p:sp>
        <p:nvSpPr>
          <p:cNvPr id="294" name="bg object 294"/>
          <p:cNvSpPr/>
          <p:nvPr/>
        </p:nvSpPr>
        <p:spPr>
          <a:xfrm>
            <a:off x="8987790" y="3935729"/>
            <a:ext cx="7620" cy="2362200"/>
          </a:xfrm>
          <a:custGeom>
            <a:avLst/>
            <a:gdLst/>
            <a:ahLst/>
            <a:cxnLst/>
            <a:rect l="l" t="t" r="r" b="b"/>
            <a:pathLst>
              <a:path w="7620" h="2362200">
                <a:moveTo>
                  <a:pt x="7620" y="1880882"/>
                </a:moveTo>
                <a:lnTo>
                  <a:pt x="0" y="1810219"/>
                </a:lnTo>
                <a:lnTo>
                  <a:pt x="0" y="2360942"/>
                </a:lnTo>
                <a:lnTo>
                  <a:pt x="7620" y="2362022"/>
                </a:lnTo>
                <a:lnTo>
                  <a:pt x="7620" y="1880882"/>
                </a:lnTo>
                <a:close/>
              </a:path>
              <a:path w="7620" h="2362200">
                <a:moveTo>
                  <a:pt x="7620" y="49530"/>
                </a:moveTo>
                <a:lnTo>
                  <a:pt x="3810" y="49530"/>
                </a:lnTo>
                <a:lnTo>
                  <a:pt x="3810" y="0"/>
                </a:lnTo>
                <a:lnTo>
                  <a:pt x="0" y="0"/>
                </a:lnTo>
                <a:lnTo>
                  <a:pt x="0" y="49530"/>
                </a:lnTo>
                <a:lnTo>
                  <a:pt x="0" y="1360170"/>
                </a:lnTo>
                <a:lnTo>
                  <a:pt x="0" y="1397000"/>
                </a:lnTo>
                <a:lnTo>
                  <a:pt x="1905" y="1397000"/>
                </a:lnTo>
                <a:lnTo>
                  <a:pt x="1905" y="1360170"/>
                </a:lnTo>
                <a:lnTo>
                  <a:pt x="7620" y="1360170"/>
                </a:lnTo>
                <a:lnTo>
                  <a:pt x="7620" y="49530"/>
                </a:lnTo>
                <a:close/>
              </a:path>
            </a:pathLst>
          </a:custGeom>
          <a:solidFill>
            <a:srgbClr val="47674A"/>
          </a:solidFill>
        </p:spPr>
        <p:txBody>
          <a:bodyPr wrap="square" lIns="0" tIns="0" rIns="0" bIns="0" rtlCol="0"/>
          <a:lstStyle/>
          <a:p>
            <a:endParaRPr/>
          </a:p>
        </p:txBody>
      </p:sp>
      <p:sp>
        <p:nvSpPr>
          <p:cNvPr id="295" name="bg object 295"/>
          <p:cNvSpPr/>
          <p:nvPr/>
        </p:nvSpPr>
        <p:spPr>
          <a:xfrm>
            <a:off x="8995410" y="3985259"/>
            <a:ext cx="7620" cy="2313940"/>
          </a:xfrm>
          <a:custGeom>
            <a:avLst/>
            <a:gdLst/>
            <a:ahLst/>
            <a:cxnLst/>
            <a:rect l="l" t="t" r="r" b="b"/>
            <a:pathLst>
              <a:path w="7620" h="2313940">
                <a:moveTo>
                  <a:pt x="7620" y="1883410"/>
                </a:moveTo>
                <a:lnTo>
                  <a:pt x="3810" y="1883410"/>
                </a:lnTo>
                <a:lnTo>
                  <a:pt x="3810" y="1831340"/>
                </a:lnTo>
                <a:lnTo>
                  <a:pt x="0" y="1831340"/>
                </a:lnTo>
                <a:lnTo>
                  <a:pt x="0" y="1883410"/>
                </a:lnTo>
                <a:lnTo>
                  <a:pt x="0" y="2312670"/>
                </a:lnTo>
                <a:lnTo>
                  <a:pt x="3619" y="2312670"/>
                </a:lnTo>
                <a:lnTo>
                  <a:pt x="3619" y="2313940"/>
                </a:lnTo>
                <a:lnTo>
                  <a:pt x="7620" y="2313940"/>
                </a:lnTo>
                <a:lnTo>
                  <a:pt x="7620" y="2312670"/>
                </a:lnTo>
                <a:lnTo>
                  <a:pt x="7620" y="1883410"/>
                </a:lnTo>
                <a:close/>
              </a:path>
              <a:path w="7620" h="2313940">
                <a:moveTo>
                  <a:pt x="7620" y="48260"/>
                </a:moveTo>
                <a:lnTo>
                  <a:pt x="3784" y="48260"/>
                </a:lnTo>
                <a:lnTo>
                  <a:pt x="3784" y="0"/>
                </a:lnTo>
                <a:lnTo>
                  <a:pt x="0" y="0"/>
                </a:lnTo>
                <a:lnTo>
                  <a:pt x="0" y="48260"/>
                </a:lnTo>
                <a:lnTo>
                  <a:pt x="0" y="1250950"/>
                </a:lnTo>
                <a:lnTo>
                  <a:pt x="0" y="1272540"/>
                </a:lnTo>
                <a:lnTo>
                  <a:pt x="0" y="1287780"/>
                </a:lnTo>
                <a:lnTo>
                  <a:pt x="1270" y="1287780"/>
                </a:lnTo>
                <a:lnTo>
                  <a:pt x="1270" y="1272540"/>
                </a:lnTo>
                <a:lnTo>
                  <a:pt x="5054" y="1272540"/>
                </a:lnTo>
                <a:lnTo>
                  <a:pt x="5054" y="1250950"/>
                </a:lnTo>
                <a:lnTo>
                  <a:pt x="7620" y="1250950"/>
                </a:lnTo>
                <a:lnTo>
                  <a:pt x="7620" y="48260"/>
                </a:lnTo>
                <a:close/>
              </a:path>
            </a:pathLst>
          </a:custGeom>
          <a:solidFill>
            <a:srgbClr val="466649"/>
          </a:solidFill>
        </p:spPr>
        <p:txBody>
          <a:bodyPr wrap="square" lIns="0" tIns="0" rIns="0" bIns="0" rtlCol="0"/>
          <a:lstStyle/>
          <a:p>
            <a:endParaRPr/>
          </a:p>
        </p:txBody>
      </p:sp>
      <p:sp>
        <p:nvSpPr>
          <p:cNvPr id="296" name="bg object 296"/>
          <p:cNvSpPr/>
          <p:nvPr/>
        </p:nvSpPr>
        <p:spPr>
          <a:xfrm>
            <a:off x="9001760" y="4025899"/>
            <a:ext cx="7620" cy="2275840"/>
          </a:xfrm>
          <a:custGeom>
            <a:avLst/>
            <a:gdLst/>
            <a:ahLst/>
            <a:cxnLst/>
            <a:rect l="l" t="t" r="r" b="b"/>
            <a:pathLst>
              <a:path w="7620" h="2275840">
                <a:moveTo>
                  <a:pt x="7620" y="1886026"/>
                </a:moveTo>
                <a:lnTo>
                  <a:pt x="0" y="1834032"/>
                </a:lnTo>
                <a:lnTo>
                  <a:pt x="0" y="2273401"/>
                </a:lnTo>
                <a:lnTo>
                  <a:pt x="7620" y="2275459"/>
                </a:lnTo>
                <a:lnTo>
                  <a:pt x="7620" y="1886026"/>
                </a:lnTo>
                <a:close/>
              </a:path>
              <a:path w="7620" h="2275840">
                <a:moveTo>
                  <a:pt x="7620" y="49530"/>
                </a:moveTo>
                <a:lnTo>
                  <a:pt x="3848" y="49530"/>
                </a:lnTo>
                <a:lnTo>
                  <a:pt x="3848" y="0"/>
                </a:lnTo>
                <a:lnTo>
                  <a:pt x="0" y="0"/>
                </a:lnTo>
                <a:lnTo>
                  <a:pt x="0" y="49530"/>
                </a:lnTo>
                <a:lnTo>
                  <a:pt x="0" y="1193800"/>
                </a:lnTo>
                <a:lnTo>
                  <a:pt x="0" y="1215390"/>
                </a:lnTo>
                <a:lnTo>
                  <a:pt x="2552" y="1215390"/>
                </a:lnTo>
                <a:lnTo>
                  <a:pt x="2552" y="1193800"/>
                </a:lnTo>
                <a:lnTo>
                  <a:pt x="7620" y="1193800"/>
                </a:lnTo>
                <a:lnTo>
                  <a:pt x="7620" y="49530"/>
                </a:lnTo>
                <a:close/>
              </a:path>
            </a:pathLst>
          </a:custGeom>
          <a:solidFill>
            <a:srgbClr val="466648"/>
          </a:solidFill>
        </p:spPr>
        <p:txBody>
          <a:bodyPr wrap="square" lIns="0" tIns="0" rIns="0" bIns="0" rtlCol="0"/>
          <a:lstStyle/>
          <a:p>
            <a:endParaRPr/>
          </a:p>
        </p:txBody>
      </p:sp>
      <p:sp>
        <p:nvSpPr>
          <p:cNvPr id="297" name="bg object 297"/>
          <p:cNvSpPr/>
          <p:nvPr/>
        </p:nvSpPr>
        <p:spPr>
          <a:xfrm>
            <a:off x="9009380" y="4074921"/>
            <a:ext cx="7620" cy="2228850"/>
          </a:xfrm>
          <a:custGeom>
            <a:avLst/>
            <a:gdLst/>
            <a:ahLst/>
            <a:cxnLst/>
            <a:rect l="l" t="t" r="r" b="b"/>
            <a:pathLst>
              <a:path w="7620" h="2228850">
                <a:moveTo>
                  <a:pt x="7620" y="1888998"/>
                </a:moveTo>
                <a:lnTo>
                  <a:pt x="0" y="1837004"/>
                </a:lnTo>
                <a:lnTo>
                  <a:pt x="0" y="2226437"/>
                </a:lnTo>
                <a:lnTo>
                  <a:pt x="7620" y="2228481"/>
                </a:lnTo>
                <a:lnTo>
                  <a:pt x="7620" y="1888998"/>
                </a:lnTo>
                <a:close/>
              </a:path>
              <a:path w="7620" h="2228850">
                <a:moveTo>
                  <a:pt x="7620" y="49060"/>
                </a:moveTo>
                <a:lnTo>
                  <a:pt x="0" y="0"/>
                </a:lnTo>
                <a:lnTo>
                  <a:pt x="0" y="1136853"/>
                </a:lnTo>
                <a:lnTo>
                  <a:pt x="7620" y="1113028"/>
                </a:lnTo>
                <a:lnTo>
                  <a:pt x="7620" y="49060"/>
                </a:lnTo>
                <a:close/>
              </a:path>
            </a:pathLst>
          </a:custGeom>
          <a:solidFill>
            <a:srgbClr val="456447"/>
          </a:solidFill>
        </p:spPr>
        <p:txBody>
          <a:bodyPr wrap="square" lIns="0" tIns="0" rIns="0" bIns="0" rtlCol="0"/>
          <a:lstStyle/>
          <a:p>
            <a:endParaRPr/>
          </a:p>
        </p:txBody>
      </p:sp>
      <p:sp>
        <p:nvSpPr>
          <p:cNvPr id="298" name="bg object 298"/>
          <p:cNvSpPr/>
          <p:nvPr/>
        </p:nvSpPr>
        <p:spPr>
          <a:xfrm>
            <a:off x="9015730" y="4115803"/>
            <a:ext cx="7620" cy="2190115"/>
          </a:xfrm>
          <a:custGeom>
            <a:avLst/>
            <a:gdLst/>
            <a:ahLst/>
            <a:cxnLst/>
            <a:rect l="l" t="t" r="r" b="b"/>
            <a:pathLst>
              <a:path w="7620" h="2190115">
                <a:moveTo>
                  <a:pt x="7620" y="1886216"/>
                </a:moveTo>
                <a:lnTo>
                  <a:pt x="4406" y="1886216"/>
                </a:lnTo>
                <a:lnTo>
                  <a:pt x="4406" y="1848116"/>
                </a:lnTo>
                <a:lnTo>
                  <a:pt x="609" y="1848116"/>
                </a:lnTo>
                <a:lnTo>
                  <a:pt x="609" y="1839226"/>
                </a:lnTo>
                <a:lnTo>
                  <a:pt x="0" y="1839226"/>
                </a:lnTo>
                <a:lnTo>
                  <a:pt x="0" y="1848116"/>
                </a:lnTo>
                <a:lnTo>
                  <a:pt x="0" y="1886216"/>
                </a:lnTo>
                <a:lnTo>
                  <a:pt x="0" y="2187206"/>
                </a:lnTo>
                <a:lnTo>
                  <a:pt x="4533" y="2187206"/>
                </a:lnTo>
                <a:lnTo>
                  <a:pt x="4533" y="2189746"/>
                </a:lnTo>
                <a:lnTo>
                  <a:pt x="7620" y="2189746"/>
                </a:lnTo>
                <a:lnTo>
                  <a:pt x="7620" y="2187206"/>
                </a:lnTo>
                <a:lnTo>
                  <a:pt x="7620" y="1886216"/>
                </a:lnTo>
                <a:close/>
              </a:path>
              <a:path w="7620" h="2190115">
                <a:moveTo>
                  <a:pt x="7620" y="49072"/>
                </a:moveTo>
                <a:lnTo>
                  <a:pt x="0" y="0"/>
                </a:lnTo>
                <a:lnTo>
                  <a:pt x="0" y="1076121"/>
                </a:lnTo>
                <a:lnTo>
                  <a:pt x="7620" y="1052309"/>
                </a:lnTo>
                <a:lnTo>
                  <a:pt x="7620" y="49072"/>
                </a:lnTo>
                <a:close/>
              </a:path>
            </a:pathLst>
          </a:custGeom>
          <a:solidFill>
            <a:srgbClr val="446347"/>
          </a:solidFill>
        </p:spPr>
        <p:txBody>
          <a:bodyPr wrap="square" lIns="0" tIns="0" rIns="0" bIns="0" rtlCol="0"/>
          <a:lstStyle/>
          <a:p>
            <a:endParaRPr/>
          </a:p>
        </p:txBody>
      </p:sp>
      <p:sp>
        <p:nvSpPr>
          <p:cNvPr id="299" name="bg object 299"/>
          <p:cNvSpPr/>
          <p:nvPr/>
        </p:nvSpPr>
        <p:spPr>
          <a:xfrm>
            <a:off x="9023350" y="4164329"/>
            <a:ext cx="7620" cy="2142490"/>
          </a:xfrm>
          <a:custGeom>
            <a:avLst/>
            <a:gdLst/>
            <a:ahLst/>
            <a:cxnLst/>
            <a:rect l="l" t="t" r="r" b="b"/>
            <a:pathLst>
              <a:path w="7620" h="2142490">
                <a:moveTo>
                  <a:pt x="7620" y="1884680"/>
                </a:moveTo>
                <a:lnTo>
                  <a:pt x="3810" y="1884680"/>
                </a:lnTo>
                <a:lnTo>
                  <a:pt x="3810" y="1837690"/>
                </a:lnTo>
                <a:lnTo>
                  <a:pt x="0" y="1837690"/>
                </a:lnTo>
                <a:lnTo>
                  <a:pt x="0" y="1884680"/>
                </a:lnTo>
                <a:lnTo>
                  <a:pt x="0" y="2141220"/>
                </a:lnTo>
                <a:lnTo>
                  <a:pt x="3987" y="2141220"/>
                </a:lnTo>
                <a:lnTo>
                  <a:pt x="3987" y="2142490"/>
                </a:lnTo>
                <a:lnTo>
                  <a:pt x="7620" y="2142490"/>
                </a:lnTo>
                <a:lnTo>
                  <a:pt x="7620" y="2141220"/>
                </a:lnTo>
                <a:lnTo>
                  <a:pt x="7620" y="1884680"/>
                </a:lnTo>
                <a:close/>
              </a:path>
              <a:path w="7620" h="2142490">
                <a:moveTo>
                  <a:pt x="7620" y="49530"/>
                </a:moveTo>
                <a:lnTo>
                  <a:pt x="3759" y="49530"/>
                </a:lnTo>
                <a:lnTo>
                  <a:pt x="3759" y="0"/>
                </a:lnTo>
                <a:lnTo>
                  <a:pt x="0" y="0"/>
                </a:lnTo>
                <a:lnTo>
                  <a:pt x="0" y="49530"/>
                </a:lnTo>
                <a:lnTo>
                  <a:pt x="0" y="991870"/>
                </a:lnTo>
                <a:lnTo>
                  <a:pt x="0" y="1003300"/>
                </a:lnTo>
                <a:lnTo>
                  <a:pt x="1981" y="1003300"/>
                </a:lnTo>
                <a:lnTo>
                  <a:pt x="1981" y="991870"/>
                </a:lnTo>
                <a:lnTo>
                  <a:pt x="7620" y="991870"/>
                </a:lnTo>
                <a:lnTo>
                  <a:pt x="7620" y="49530"/>
                </a:lnTo>
                <a:close/>
              </a:path>
            </a:pathLst>
          </a:custGeom>
          <a:solidFill>
            <a:srgbClr val="436246"/>
          </a:solidFill>
        </p:spPr>
        <p:txBody>
          <a:bodyPr wrap="square" lIns="0" tIns="0" rIns="0" bIns="0" rtlCol="0"/>
          <a:lstStyle/>
          <a:p>
            <a:endParaRPr/>
          </a:p>
        </p:txBody>
      </p:sp>
      <p:sp>
        <p:nvSpPr>
          <p:cNvPr id="300" name="bg object 300"/>
          <p:cNvSpPr/>
          <p:nvPr/>
        </p:nvSpPr>
        <p:spPr>
          <a:xfrm>
            <a:off x="9030970" y="4213935"/>
            <a:ext cx="7620" cy="2095500"/>
          </a:xfrm>
          <a:custGeom>
            <a:avLst/>
            <a:gdLst/>
            <a:ahLst/>
            <a:cxnLst/>
            <a:rect l="l" t="t" r="r" b="b"/>
            <a:pathLst>
              <a:path w="7620" h="2095500">
                <a:moveTo>
                  <a:pt x="7620" y="1880793"/>
                </a:moveTo>
                <a:lnTo>
                  <a:pt x="3835" y="1880793"/>
                </a:lnTo>
                <a:lnTo>
                  <a:pt x="3835" y="1835073"/>
                </a:lnTo>
                <a:lnTo>
                  <a:pt x="0" y="1835073"/>
                </a:lnTo>
                <a:lnTo>
                  <a:pt x="0" y="1880793"/>
                </a:lnTo>
                <a:lnTo>
                  <a:pt x="0" y="2094153"/>
                </a:lnTo>
                <a:lnTo>
                  <a:pt x="6350" y="2094153"/>
                </a:lnTo>
                <a:lnTo>
                  <a:pt x="6350" y="2095423"/>
                </a:lnTo>
                <a:lnTo>
                  <a:pt x="7620" y="2095423"/>
                </a:lnTo>
                <a:lnTo>
                  <a:pt x="7620" y="2094153"/>
                </a:lnTo>
                <a:lnTo>
                  <a:pt x="7620" y="1880793"/>
                </a:lnTo>
                <a:close/>
              </a:path>
              <a:path w="7620" h="2095500">
                <a:moveTo>
                  <a:pt x="7620" y="49060"/>
                </a:moveTo>
                <a:lnTo>
                  <a:pt x="0" y="0"/>
                </a:lnTo>
                <a:lnTo>
                  <a:pt x="0" y="931062"/>
                </a:lnTo>
                <a:lnTo>
                  <a:pt x="7620" y="908646"/>
                </a:lnTo>
                <a:lnTo>
                  <a:pt x="7620" y="49060"/>
                </a:lnTo>
                <a:close/>
              </a:path>
            </a:pathLst>
          </a:custGeom>
          <a:solidFill>
            <a:srgbClr val="436145"/>
          </a:solidFill>
        </p:spPr>
        <p:txBody>
          <a:bodyPr wrap="square" lIns="0" tIns="0" rIns="0" bIns="0" rtlCol="0"/>
          <a:lstStyle/>
          <a:p>
            <a:endParaRPr/>
          </a:p>
        </p:txBody>
      </p:sp>
      <p:sp>
        <p:nvSpPr>
          <p:cNvPr id="301" name="bg object 301"/>
          <p:cNvSpPr/>
          <p:nvPr/>
        </p:nvSpPr>
        <p:spPr>
          <a:xfrm>
            <a:off x="9037320" y="4254817"/>
            <a:ext cx="7620" cy="2058670"/>
          </a:xfrm>
          <a:custGeom>
            <a:avLst/>
            <a:gdLst/>
            <a:ahLst/>
            <a:cxnLst/>
            <a:rect l="l" t="t" r="r" b="b"/>
            <a:pathLst>
              <a:path w="7620" h="2058670">
                <a:moveTo>
                  <a:pt x="7620" y="1878012"/>
                </a:moveTo>
                <a:lnTo>
                  <a:pt x="3759" y="1878012"/>
                </a:lnTo>
                <a:lnTo>
                  <a:pt x="3759" y="1832292"/>
                </a:lnTo>
                <a:lnTo>
                  <a:pt x="0" y="1832292"/>
                </a:lnTo>
                <a:lnTo>
                  <a:pt x="0" y="1878012"/>
                </a:lnTo>
                <a:lnTo>
                  <a:pt x="0" y="2054542"/>
                </a:lnTo>
                <a:lnTo>
                  <a:pt x="3810" y="2054542"/>
                </a:lnTo>
                <a:lnTo>
                  <a:pt x="3810" y="2057082"/>
                </a:lnTo>
                <a:lnTo>
                  <a:pt x="7404" y="2057082"/>
                </a:lnTo>
                <a:lnTo>
                  <a:pt x="7404" y="2058352"/>
                </a:lnTo>
                <a:lnTo>
                  <a:pt x="7620" y="2058352"/>
                </a:lnTo>
                <a:lnTo>
                  <a:pt x="7620" y="2057082"/>
                </a:lnTo>
                <a:lnTo>
                  <a:pt x="7620" y="2054542"/>
                </a:lnTo>
                <a:lnTo>
                  <a:pt x="7620" y="1878012"/>
                </a:lnTo>
                <a:close/>
              </a:path>
              <a:path w="7620" h="2058670">
                <a:moveTo>
                  <a:pt x="7620" y="49060"/>
                </a:moveTo>
                <a:lnTo>
                  <a:pt x="0" y="0"/>
                </a:lnTo>
                <a:lnTo>
                  <a:pt x="0" y="871512"/>
                </a:lnTo>
                <a:lnTo>
                  <a:pt x="7620" y="849096"/>
                </a:lnTo>
                <a:lnTo>
                  <a:pt x="7620" y="49060"/>
                </a:lnTo>
                <a:close/>
              </a:path>
            </a:pathLst>
          </a:custGeom>
          <a:solidFill>
            <a:srgbClr val="426044"/>
          </a:solidFill>
        </p:spPr>
        <p:txBody>
          <a:bodyPr wrap="square" lIns="0" tIns="0" rIns="0" bIns="0" rtlCol="0"/>
          <a:lstStyle/>
          <a:p>
            <a:endParaRPr/>
          </a:p>
        </p:txBody>
      </p:sp>
      <p:sp>
        <p:nvSpPr>
          <p:cNvPr id="302" name="bg object 302"/>
          <p:cNvSpPr/>
          <p:nvPr/>
        </p:nvSpPr>
        <p:spPr>
          <a:xfrm>
            <a:off x="9044940" y="4304029"/>
            <a:ext cx="7620" cy="2014220"/>
          </a:xfrm>
          <a:custGeom>
            <a:avLst/>
            <a:gdLst/>
            <a:ahLst/>
            <a:cxnLst/>
            <a:rect l="l" t="t" r="r" b="b"/>
            <a:pathLst>
              <a:path w="7620" h="2014220">
                <a:moveTo>
                  <a:pt x="7620" y="1875790"/>
                </a:moveTo>
                <a:lnTo>
                  <a:pt x="3784" y="1875790"/>
                </a:lnTo>
                <a:lnTo>
                  <a:pt x="3784" y="1828800"/>
                </a:lnTo>
                <a:lnTo>
                  <a:pt x="0" y="1828800"/>
                </a:lnTo>
                <a:lnTo>
                  <a:pt x="0" y="1875790"/>
                </a:lnTo>
                <a:lnTo>
                  <a:pt x="0" y="2009140"/>
                </a:lnTo>
                <a:lnTo>
                  <a:pt x="2959" y="2009140"/>
                </a:lnTo>
                <a:lnTo>
                  <a:pt x="2959" y="2011680"/>
                </a:lnTo>
                <a:lnTo>
                  <a:pt x="6667" y="2011680"/>
                </a:lnTo>
                <a:lnTo>
                  <a:pt x="6667" y="2014220"/>
                </a:lnTo>
                <a:lnTo>
                  <a:pt x="7620" y="2014220"/>
                </a:lnTo>
                <a:lnTo>
                  <a:pt x="7620" y="2011680"/>
                </a:lnTo>
                <a:lnTo>
                  <a:pt x="7620" y="2009140"/>
                </a:lnTo>
                <a:lnTo>
                  <a:pt x="7620" y="1875790"/>
                </a:lnTo>
                <a:close/>
              </a:path>
              <a:path w="7620" h="2014220">
                <a:moveTo>
                  <a:pt x="7620" y="49530"/>
                </a:moveTo>
                <a:lnTo>
                  <a:pt x="3860" y="49530"/>
                </a:lnTo>
                <a:lnTo>
                  <a:pt x="3860" y="0"/>
                </a:lnTo>
                <a:lnTo>
                  <a:pt x="0" y="0"/>
                </a:lnTo>
                <a:lnTo>
                  <a:pt x="0" y="49530"/>
                </a:lnTo>
                <a:lnTo>
                  <a:pt x="0" y="788670"/>
                </a:lnTo>
                <a:lnTo>
                  <a:pt x="0" y="800100"/>
                </a:lnTo>
                <a:lnTo>
                  <a:pt x="1866" y="800100"/>
                </a:lnTo>
                <a:lnTo>
                  <a:pt x="1866" y="788670"/>
                </a:lnTo>
                <a:lnTo>
                  <a:pt x="7620" y="788670"/>
                </a:lnTo>
                <a:lnTo>
                  <a:pt x="7620" y="49530"/>
                </a:lnTo>
                <a:close/>
              </a:path>
            </a:pathLst>
          </a:custGeom>
          <a:solidFill>
            <a:srgbClr val="415E43"/>
          </a:solidFill>
        </p:spPr>
        <p:txBody>
          <a:bodyPr wrap="square" lIns="0" tIns="0" rIns="0" bIns="0" rtlCol="0"/>
          <a:lstStyle/>
          <a:p>
            <a:endParaRPr/>
          </a:p>
        </p:txBody>
      </p:sp>
      <p:sp>
        <p:nvSpPr>
          <p:cNvPr id="303" name="bg object 303"/>
          <p:cNvSpPr/>
          <p:nvPr/>
        </p:nvSpPr>
        <p:spPr>
          <a:xfrm>
            <a:off x="9052560" y="4353559"/>
            <a:ext cx="7620" cy="1969770"/>
          </a:xfrm>
          <a:custGeom>
            <a:avLst/>
            <a:gdLst/>
            <a:ahLst/>
            <a:cxnLst/>
            <a:rect l="l" t="t" r="r" b="b"/>
            <a:pathLst>
              <a:path w="7620" h="1969770">
                <a:moveTo>
                  <a:pt x="7620" y="1856740"/>
                </a:moveTo>
                <a:lnTo>
                  <a:pt x="2565" y="1856740"/>
                </a:lnTo>
                <a:lnTo>
                  <a:pt x="2565" y="1826260"/>
                </a:lnTo>
                <a:lnTo>
                  <a:pt x="0" y="1826260"/>
                </a:lnTo>
                <a:lnTo>
                  <a:pt x="0" y="1856740"/>
                </a:lnTo>
                <a:lnTo>
                  <a:pt x="0" y="1964690"/>
                </a:lnTo>
                <a:lnTo>
                  <a:pt x="3810" y="1964690"/>
                </a:lnTo>
                <a:lnTo>
                  <a:pt x="3810" y="1969770"/>
                </a:lnTo>
                <a:lnTo>
                  <a:pt x="7620" y="1969770"/>
                </a:lnTo>
                <a:lnTo>
                  <a:pt x="7620" y="1964690"/>
                </a:lnTo>
                <a:lnTo>
                  <a:pt x="7620" y="1856740"/>
                </a:lnTo>
                <a:close/>
              </a:path>
              <a:path w="7620" h="1969770">
                <a:moveTo>
                  <a:pt x="7620" y="48260"/>
                </a:moveTo>
                <a:lnTo>
                  <a:pt x="3835" y="48260"/>
                </a:lnTo>
                <a:lnTo>
                  <a:pt x="3835" y="0"/>
                </a:lnTo>
                <a:lnTo>
                  <a:pt x="0" y="0"/>
                </a:lnTo>
                <a:lnTo>
                  <a:pt x="0" y="48260"/>
                </a:lnTo>
                <a:lnTo>
                  <a:pt x="0" y="708660"/>
                </a:lnTo>
                <a:lnTo>
                  <a:pt x="0" y="727710"/>
                </a:lnTo>
                <a:lnTo>
                  <a:pt x="3175" y="727710"/>
                </a:lnTo>
                <a:lnTo>
                  <a:pt x="3175" y="708660"/>
                </a:lnTo>
                <a:lnTo>
                  <a:pt x="7620" y="708660"/>
                </a:lnTo>
                <a:lnTo>
                  <a:pt x="7620" y="48260"/>
                </a:lnTo>
                <a:close/>
              </a:path>
            </a:pathLst>
          </a:custGeom>
          <a:solidFill>
            <a:srgbClr val="405D43"/>
          </a:solidFill>
        </p:spPr>
        <p:txBody>
          <a:bodyPr wrap="square" lIns="0" tIns="0" rIns="0" bIns="0" rtlCol="0"/>
          <a:lstStyle/>
          <a:p>
            <a:endParaRPr/>
          </a:p>
        </p:txBody>
      </p:sp>
      <p:sp>
        <p:nvSpPr>
          <p:cNvPr id="304" name="bg object 304"/>
          <p:cNvSpPr/>
          <p:nvPr/>
        </p:nvSpPr>
        <p:spPr>
          <a:xfrm>
            <a:off x="9058910" y="4393831"/>
            <a:ext cx="7620" cy="1935480"/>
          </a:xfrm>
          <a:custGeom>
            <a:avLst/>
            <a:gdLst/>
            <a:ahLst/>
            <a:cxnLst/>
            <a:rect l="l" t="t" r="r" b="b"/>
            <a:pathLst>
              <a:path w="7620" h="1935479">
                <a:moveTo>
                  <a:pt x="7620" y="1849805"/>
                </a:moveTo>
                <a:lnTo>
                  <a:pt x="0" y="1821230"/>
                </a:lnTo>
                <a:lnTo>
                  <a:pt x="0" y="1928990"/>
                </a:lnTo>
                <a:lnTo>
                  <a:pt x="7620" y="1935086"/>
                </a:lnTo>
                <a:lnTo>
                  <a:pt x="7620" y="1849805"/>
                </a:lnTo>
                <a:close/>
              </a:path>
              <a:path w="7620" h="1935479">
                <a:moveTo>
                  <a:pt x="7620" y="49060"/>
                </a:moveTo>
                <a:lnTo>
                  <a:pt x="0" y="0"/>
                </a:lnTo>
                <a:lnTo>
                  <a:pt x="0" y="668388"/>
                </a:lnTo>
                <a:lnTo>
                  <a:pt x="7620" y="640092"/>
                </a:lnTo>
                <a:lnTo>
                  <a:pt x="7620" y="49060"/>
                </a:lnTo>
                <a:close/>
              </a:path>
            </a:pathLst>
          </a:custGeom>
          <a:solidFill>
            <a:srgbClr val="405C42"/>
          </a:solidFill>
        </p:spPr>
        <p:txBody>
          <a:bodyPr wrap="square" lIns="0" tIns="0" rIns="0" bIns="0" rtlCol="0"/>
          <a:lstStyle/>
          <a:p>
            <a:endParaRPr/>
          </a:p>
        </p:txBody>
      </p:sp>
      <p:sp>
        <p:nvSpPr>
          <p:cNvPr id="305" name="bg object 305"/>
          <p:cNvSpPr/>
          <p:nvPr/>
        </p:nvSpPr>
        <p:spPr>
          <a:xfrm>
            <a:off x="9066529" y="4442883"/>
            <a:ext cx="7620" cy="1893570"/>
          </a:xfrm>
          <a:custGeom>
            <a:avLst/>
            <a:gdLst/>
            <a:ahLst/>
            <a:cxnLst/>
            <a:rect l="l" t="t" r="r" b="b"/>
            <a:pathLst>
              <a:path w="7620" h="1893570">
                <a:moveTo>
                  <a:pt x="0" y="1800754"/>
                </a:moveTo>
                <a:lnTo>
                  <a:pt x="0" y="1886034"/>
                </a:lnTo>
                <a:lnTo>
                  <a:pt x="2540" y="1888066"/>
                </a:lnTo>
                <a:lnTo>
                  <a:pt x="7620" y="1893146"/>
                </a:lnTo>
                <a:lnTo>
                  <a:pt x="7620" y="1835996"/>
                </a:lnTo>
                <a:lnTo>
                  <a:pt x="1270" y="1805516"/>
                </a:lnTo>
                <a:lnTo>
                  <a:pt x="0" y="1800754"/>
                </a:lnTo>
                <a:close/>
              </a:path>
              <a:path w="7620" h="1893570">
                <a:moveTo>
                  <a:pt x="0" y="0"/>
                </a:moveTo>
                <a:lnTo>
                  <a:pt x="0" y="591033"/>
                </a:lnTo>
                <a:lnTo>
                  <a:pt x="1270" y="586316"/>
                </a:lnTo>
                <a:lnTo>
                  <a:pt x="2540" y="578696"/>
                </a:lnTo>
                <a:lnTo>
                  <a:pt x="5079" y="572346"/>
                </a:lnTo>
                <a:lnTo>
                  <a:pt x="7620" y="567266"/>
                </a:lnTo>
                <a:lnTo>
                  <a:pt x="7620" y="49062"/>
                </a:lnTo>
                <a:lnTo>
                  <a:pt x="0" y="0"/>
                </a:lnTo>
                <a:close/>
              </a:path>
            </a:pathLst>
          </a:custGeom>
          <a:solidFill>
            <a:srgbClr val="3F5B41"/>
          </a:solidFill>
        </p:spPr>
        <p:txBody>
          <a:bodyPr wrap="square" lIns="0" tIns="0" rIns="0" bIns="0" rtlCol="0"/>
          <a:lstStyle/>
          <a:p>
            <a:endParaRPr/>
          </a:p>
        </p:txBody>
      </p:sp>
      <p:sp>
        <p:nvSpPr>
          <p:cNvPr id="306" name="bg object 306"/>
          <p:cNvSpPr/>
          <p:nvPr/>
        </p:nvSpPr>
        <p:spPr>
          <a:xfrm>
            <a:off x="9074149" y="4491945"/>
            <a:ext cx="7620" cy="1851660"/>
          </a:xfrm>
          <a:custGeom>
            <a:avLst/>
            <a:gdLst/>
            <a:ahLst/>
            <a:cxnLst/>
            <a:rect l="l" t="t" r="r" b="b"/>
            <a:pathLst>
              <a:path w="7620" h="1851660">
                <a:moveTo>
                  <a:pt x="0" y="1786934"/>
                </a:moveTo>
                <a:lnTo>
                  <a:pt x="0" y="1844084"/>
                </a:lnTo>
                <a:lnTo>
                  <a:pt x="6350" y="1850434"/>
                </a:lnTo>
                <a:lnTo>
                  <a:pt x="7620" y="1851523"/>
                </a:lnTo>
                <a:lnTo>
                  <a:pt x="7620" y="1807617"/>
                </a:lnTo>
                <a:lnTo>
                  <a:pt x="0" y="1786934"/>
                </a:lnTo>
                <a:close/>
              </a:path>
              <a:path w="7620" h="1851660">
                <a:moveTo>
                  <a:pt x="0" y="0"/>
                </a:moveTo>
                <a:lnTo>
                  <a:pt x="0" y="518204"/>
                </a:lnTo>
                <a:lnTo>
                  <a:pt x="2540" y="511854"/>
                </a:lnTo>
                <a:lnTo>
                  <a:pt x="6350" y="509314"/>
                </a:lnTo>
                <a:lnTo>
                  <a:pt x="7620" y="508044"/>
                </a:lnTo>
                <a:lnTo>
                  <a:pt x="7620" y="49062"/>
                </a:lnTo>
                <a:lnTo>
                  <a:pt x="0" y="0"/>
                </a:lnTo>
                <a:close/>
              </a:path>
            </a:pathLst>
          </a:custGeom>
          <a:solidFill>
            <a:srgbClr val="3E5A40"/>
          </a:solidFill>
        </p:spPr>
        <p:txBody>
          <a:bodyPr wrap="square" lIns="0" tIns="0" rIns="0" bIns="0" rtlCol="0"/>
          <a:lstStyle/>
          <a:p>
            <a:endParaRPr/>
          </a:p>
        </p:txBody>
      </p:sp>
      <p:sp>
        <p:nvSpPr>
          <p:cNvPr id="307" name="bg object 307"/>
          <p:cNvSpPr/>
          <p:nvPr/>
        </p:nvSpPr>
        <p:spPr>
          <a:xfrm>
            <a:off x="9080499" y="4532830"/>
            <a:ext cx="7620" cy="1816100"/>
          </a:xfrm>
          <a:custGeom>
            <a:avLst/>
            <a:gdLst/>
            <a:ahLst/>
            <a:cxnLst/>
            <a:rect l="l" t="t" r="r" b="b"/>
            <a:pathLst>
              <a:path w="7620" h="1816100">
                <a:moveTo>
                  <a:pt x="0" y="0"/>
                </a:moveTo>
                <a:lnTo>
                  <a:pt x="0" y="468429"/>
                </a:lnTo>
                <a:lnTo>
                  <a:pt x="2540" y="465889"/>
                </a:lnTo>
                <a:lnTo>
                  <a:pt x="6350" y="463349"/>
                </a:lnTo>
                <a:lnTo>
                  <a:pt x="7620" y="462714"/>
                </a:lnTo>
                <a:lnTo>
                  <a:pt x="7620" y="49062"/>
                </a:lnTo>
                <a:lnTo>
                  <a:pt x="0" y="0"/>
                </a:lnTo>
                <a:close/>
              </a:path>
              <a:path w="7620" h="1816100">
                <a:moveTo>
                  <a:pt x="0" y="1763285"/>
                </a:moveTo>
                <a:lnTo>
                  <a:pt x="0" y="1809549"/>
                </a:lnTo>
                <a:lnTo>
                  <a:pt x="7620" y="1816080"/>
                </a:lnTo>
                <a:lnTo>
                  <a:pt x="7620" y="1782032"/>
                </a:lnTo>
                <a:lnTo>
                  <a:pt x="2540" y="1770179"/>
                </a:lnTo>
                <a:lnTo>
                  <a:pt x="0" y="1763285"/>
                </a:lnTo>
                <a:close/>
              </a:path>
            </a:pathLst>
          </a:custGeom>
          <a:solidFill>
            <a:srgbClr val="3D593F"/>
          </a:solidFill>
        </p:spPr>
        <p:txBody>
          <a:bodyPr wrap="square" lIns="0" tIns="0" rIns="0" bIns="0" rtlCol="0"/>
          <a:lstStyle/>
          <a:p>
            <a:endParaRPr/>
          </a:p>
        </p:txBody>
      </p:sp>
      <p:sp>
        <p:nvSpPr>
          <p:cNvPr id="308" name="bg object 308"/>
          <p:cNvSpPr/>
          <p:nvPr/>
        </p:nvSpPr>
        <p:spPr>
          <a:xfrm>
            <a:off x="9088120" y="4581892"/>
            <a:ext cx="7620" cy="1776095"/>
          </a:xfrm>
          <a:custGeom>
            <a:avLst/>
            <a:gdLst/>
            <a:ahLst/>
            <a:cxnLst/>
            <a:rect l="l" t="t" r="r" b="b"/>
            <a:pathLst>
              <a:path w="7620" h="1776095">
                <a:moveTo>
                  <a:pt x="0" y="0"/>
                </a:moveTo>
                <a:lnTo>
                  <a:pt x="0" y="413652"/>
                </a:lnTo>
                <a:lnTo>
                  <a:pt x="1270" y="413017"/>
                </a:lnTo>
                <a:lnTo>
                  <a:pt x="7620" y="410708"/>
                </a:lnTo>
                <a:lnTo>
                  <a:pt x="7620" y="49062"/>
                </a:lnTo>
                <a:lnTo>
                  <a:pt x="0" y="0"/>
                </a:lnTo>
                <a:close/>
              </a:path>
              <a:path w="7620" h="1776095">
                <a:moveTo>
                  <a:pt x="0" y="1732970"/>
                </a:moveTo>
                <a:lnTo>
                  <a:pt x="0" y="1767018"/>
                </a:lnTo>
                <a:lnTo>
                  <a:pt x="1270" y="1768107"/>
                </a:lnTo>
                <a:lnTo>
                  <a:pt x="5079" y="1773187"/>
                </a:lnTo>
                <a:lnTo>
                  <a:pt x="7620" y="1775727"/>
                </a:lnTo>
                <a:lnTo>
                  <a:pt x="7620" y="1748549"/>
                </a:lnTo>
                <a:lnTo>
                  <a:pt x="2539" y="1738897"/>
                </a:lnTo>
                <a:lnTo>
                  <a:pt x="0" y="1732970"/>
                </a:lnTo>
                <a:close/>
              </a:path>
            </a:pathLst>
          </a:custGeom>
          <a:solidFill>
            <a:srgbClr val="3C583F"/>
          </a:solidFill>
        </p:spPr>
        <p:txBody>
          <a:bodyPr wrap="square" lIns="0" tIns="0" rIns="0" bIns="0" rtlCol="0"/>
          <a:lstStyle/>
          <a:p>
            <a:endParaRPr/>
          </a:p>
        </p:txBody>
      </p:sp>
      <p:sp>
        <p:nvSpPr>
          <p:cNvPr id="309" name="bg object 309"/>
          <p:cNvSpPr/>
          <p:nvPr/>
        </p:nvSpPr>
        <p:spPr>
          <a:xfrm>
            <a:off x="9095739" y="4630954"/>
            <a:ext cx="7620" cy="1731010"/>
          </a:xfrm>
          <a:custGeom>
            <a:avLst/>
            <a:gdLst/>
            <a:ahLst/>
            <a:cxnLst/>
            <a:rect l="l" t="t" r="r" b="b"/>
            <a:pathLst>
              <a:path w="7620" h="1731010">
                <a:moveTo>
                  <a:pt x="0" y="0"/>
                </a:moveTo>
                <a:lnTo>
                  <a:pt x="0" y="361646"/>
                </a:lnTo>
                <a:lnTo>
                  <a:pt x="7619" y="358875"/>
                </a:lnTo>
                <a:lnTo>
                  <a:pt x="7619" y="49062"/>
                </a:lnTo>
                <a:lnTo>
                  <a:pt x="0" y="0"/>
                </a:lnTo>
                <a:close/>
              </a:path>
              <a:path w="7620" h="1731010">
                <a:moveTo>
                  <a:pt x="0" y="1699487"/>
                </a:moveTo>
                <a:lnTo>
                  <a:pt x="0" y="1726665"/>
                </a:lnTo>
                <a:lnTo>
                  <a:pt x="2539" y="1729205"/>
                </a:lnTo>
                <a:lnTo>
                  <a:pt x="3809" y="1729205"/>
                </a:lnTo>
                <a:lnTo>
                  <a:pt x="5079" y="1730475"/>
                </a:lnTo>
                <a:lnTo>
                  <a:pt x="7619" y="1730475"/>
                </a:lnTo>
                <a:lnTo>
                  <a:pt x="7619" y="1713965"/>
                </a:lnTo>
                <a:lnTo>
                  <a:pt x="0" y="1699487"/>
                </a:lnTo>
                <a:close/>
              </a:path>
            </a:pathLst>
          </a:custGeom>
          <a:solidFill>
            <a:srgbClr val="3C573E"/>
          </a:solidFill>
        </p:spPr>
        <p:txBody>
          <a:bodyPr wrap="square" lIns="0" tIns="0" rIns="0" bIns="0" rtlCol="0"/>
          <a:lstStyle/>
          <a:p>
            <a:endParaRPr/>
          </a:p>
        </p:txBody>
      </p:sp>
      <p:sp>
        <p:nvSpPr>
          <p:cNvPr id="310" name="bg object 310"/>
          <p:cNvSpPr/>
          <p:nvPr/>
        </p:nvSpPr>
        <p:spPr>
          <a:xfrm>
            <a:off x="9102089" y="4671839"/>
            <a:ext cx="7620" cy="1689735"/>
          </a:xfrm>
          <a:custGeom>
            <a:avLst/>
            <a:gdLst/>
            <a:ahLst/>
            <a:cxnLst/>
            <a:rect l="l" t="t" r="r" b="b"/>
            <a:pathLst>
              <a:path w="7620" h="1689735">
                <a:moveTo>
                  <a:pt x="0" y="0"/>
                </a:moveTo>
                <a:lnTo>
                  <a:pt x="0" y="318451"/>
                </a:lnTo>
                <a:lnTo>
                  <a:pt x="1269" y="317990"/>
                </a:lnTo>
                <a:lnTo>
                  <a:pt x="5079" y="316720"/>
                </a:lnTo>
                <a:lnTo>
                  <a:pt x="7619" y="314180"/>
                </a:lnTo>
                <a:lnTo>
                  <a:pt x="7619" y="49062"/>
                </a:lnTo>
                <a:lnTo>
                  <a:pt x="0" y="0"/>
                </a:lnTo>
                <a:close/>
              </a:path>
              <a:path w="7620" h="1689735">
                <a:moveTo>
                  <a:pt x="0" y="1670667"/>
                </a:moveTo>
                <a:lnTo>
                  <a:pt x="0" y="1689590"/>
                </a:lnTo>
                <a:lnTo>
                  <a:pt x="1269" y="1689590"/>
                </a:lnTo>
                <a:lnTo>
                  <a:pt x="3809" y="1688320"/>
                </a:lnTo>
                <a:lnTo>
                  <a:pt x="3809" y="1676890"/>
                </a:lnTo>
                <a:lnTo>
                  <a:pt x="1269" y="1673080"/>
                </a:lnTo>
                <a:lnTo>
                  <a:pt x="0" y="1670667"/>
                </a:lnTo>
                <a:close/>
              </a:path>
            </a:pathLst>
          </a:custGeom>
          <a:solidFill>
            <a:srgbClr val="3B563D"/>
          </a:solidFill>
        </p:spPr>
        <p:txBody>
          <a:bodyPr wrap="square" lIns="0" tIns="0" rIns="0" bIns="0" rtlCol="0"/>
          <a:lstStyle/>
          <a:p>
            <a:endParaRPr/>
          </a:p>
        </p:txBody>
      </p:sp>
      <p:sp>
        <p:nvSpPr>
          <p:cNvPr id="311" name="bg object 311"/>
          <p:cNvSpPr/>
          <p:nvPr/>
        </p:nvSpPr>
        <p:spPr>
          <a:xfrm>
            <a:off x="9109710" y="4720901"/>
            <a:ext cx="7620" cy="265430"/>
          </a:xfrm>
          <a:custGeom>
            <a:avLst/>
            <a:gdLst/>
            <a:ahLst/>
            <a:cxnLst/>
            <a:rect l="l" t="t" r="r" b="b"/>
            <a:pathLst>
              <a:path w="7620" h="265429">
                <a:moveTo>
                  <a:pt x="0" y="0"/>
                </a:moveTo>
                <a:lnTo>
                  <a:pt x="0" y="265118"/>
                </a:lnTo>
                <a:lnTo>
                  <a:pt x="2540" y="262578"/>
                </a:lnTo>
                <a:lnTo>
                  <a:pt x="6350" y="261308"/>
                </a:lnTo>
                <a:lnTo>
                  <a:pt x="7620" y="259403"/>
                </a:lnTo>
                <a:lnTo>
                  <a:pt x="7620" y="55568"/>
                </a:lnTo>
                <a:lnTo>
                  <a:pt x="5080" y="32708"/>
                </a:lnTo>
                <a:lnTo>
                  <a:pt x="0" y="0"/>
                </a:lnTo>
                <a:close/>
              </a:path>
            </a:pathLst>
          </a:custGeom>
          <a:solidFill>
            <a:srgbClr val="3A543C"/>
          </a:solidFill>
        </p:spPr>
        <p:txBody>
          <a:bodyPr wrap="square" lIns="0" tIns="0" rIns="0" bIns="0" rtlCol="0"/>
          <a:lstStyle/>
          <a:p>
            <a:endParaRPr/>
          </a:p>
        </p:txBody>
      </p:sp>
      <p:sp>
        <p:nvSpPr>
          <p:cNvPr id="312" name="bg object 312"/>
          <p:cNvSpPr/>
          <p:nvPr/>
        </p:nvSpPr>
        <p:spPr>
          <a:xfrm>
            <a:off x="9117329" y="4776470"/>
            <a:ext cx="7620" cy="203835"/>
          </a:xfrm>
          <a:custGeom>
            <a:avLst/>
            <a:gdLst/>
            <a:ahLst/>
            <a:cxnLst/>
            <a:rect l="l" t="t" r="r" b="b"/>
            <a:pathLst>
              <a:path w="7620" h="203835">
                <a:moveTo>
                  <a:pt x="0" y="0"/>
                </a:moveTo>
                <a:lnTo>
                  <a:pt x="0" y="203835"/>
                </a:lnTo>
                <a:lnTo>
                  <a:pt x="1270" y="201930"/>
                </a:lnTo>
                <a:lnTo>
                  <a:pt x="3810" y="196850"/>
                </a:lnTo>
                <a:lnTo>
                  <a:pt x="5079" y="191770"/>
                </a:lnTo>
                <a:lnTo>
                  <a:pt x="7620" y="185420"/>
                </a:lnTo>
                <a:lnTo>
                  <a:pt x="7620" y="68580"/>
                </a:lnTo>
                <a:lnTo>
                  <a:pt x="0" y="0"/>
                </a:lnTo>
                <a:close/>
              </a:path>
            </a:pathLst>
          </a:custGeom>
          <a:solidFill>
            <a:srgbClr val="39533B"/>
          </a:solidFill>
        </p:spPr>
        <p:txBody>
          <a:bodyPr wrap="square" lIns="0" tIns="0" rIns="0" bIns="0" rtlCol="0"/>
          <a:lstStyle/>
          <a:p>
            <a:endParaRPr/>
          </a:p>
        </p:txBody>
      </p:sp>
      <p:sp>
        <p:nvSpPr>
          <p:cNvPr id="313" name="bg object 313"/>
          <p:cNvSpPr/>
          <p:nvPr/>
        </p:nvSpPr>
        <p:spPr>
          <a:xfrm>
            <a:off x="9123679" y="4833620"/>
            <a:ext cx="5080" cy="131445"/>
          </a:xfrm>
          <a:custGeom>
            <a:avLst/>
            <a:gdLst/>
            <a:ahLst/>
            <a:cxnLst/>
            <a:rect l="l" t="t" r="r" b="b"/>
            <a:pathLst>
              <a:path w="5079" h="131445">
                <a:moveTo>
                  <a:pt x="0" y="0"/>
                </a:moveTo>
                <a:lnTo>
                  <a:pt x="0" y="131445"/>
                </a:lnTo>
                <a:lnTo>
                  <a:pt x="1270" y="128270"/>
                </a:lnTo>
                <a:lnTo>
                  <a:pt x="3810" y="111760"/>
                </a:lnTo>
                <a:lnTo>
                  <a:pt x="5079" y="90170"/>
                </a:lnTo>
                <a:lnTo>
                  <a:pt x="5079" y="59690"/>
                </a:lnTo>
                <a:lnTo>
                  <a:pt x="2540" y="22860"/>
                </a:lnTo>
                <a:lnTo>
                  <a:pt x="0" y="0"/>
                </a:lnTo>
                <a:close/>
              </a:path>
            </a:pathLst>
          </a:custGeom>
          <a:solidFill>
            <a:srgbClr val="39523B"/>
          </a:solidFill>
        </p:spPr>
        <p:txBody>
          <a:bodyPr wrap="square" lIns="0" tIns="0" rIns="0" bIns="0" rtlCol="0"/>
          <a:lstStyle/>
          <a:p>
            <a:endParaRPr/>
          </a:p>
        </p:txBody>
      </p:sp>
      <p:sp>
        <p:nvSpPr>
          <p:cNvPr id="314" name="bg object 314"/>
          <p:cNvSpPr/>
          <p:nvPr/>
        </p:nvSpPr>
        <p:spPr>
          <a:xfrm>
            <a:off x="8166099" y="3543300"/>
            <a:ext cx="808604" cy="344169"/>
          </a:xfrm>
          <a:prstGeom prst="rect">
            <a:avLst/>
          </a:prstGeom>
          <a:blipFill>
            <a:blip r:embed="rId3" cstate="print"/>
            <a:stretch>
              <a:fillRect/>
            </a:stretch>
          </a:blipFill>
        </p:spPr>
        <p:txBody>
          <a:bodyPr wrap="square" lIns="0" tIns="0" rIns="0" bIns="0" rtlCol="0"/>
          <a:lstStyle/>
          <a:p>
            <a:endParaRPr/>
          </a:p>
        </p:txBody>
      </p:sp>
      <p:sp>
        <p:nvSpPr>
          <p:cNvPr id="315" name="bg object 315"/>
          <p:cNvSpPr/>
          <p:nvPr/>
        </p:nvSpPr>
        <p:spPr>
          <a:xfrm>
            <a:off x="8166099" y="3887470"/>
            <a:ext cx="808604" cy="495300"/>
          </a:xfrm>
          <a:prstGeom prst="rect">
            <a:avLst/>
          </a:prstGeom>
          <a:blipFill>
            <a:blip r:embed="rId4" cstate="print"/>
            <a:stretch>
              <a:fillRect/>
            </a:stretch>
          </a:blipFill>
        </p:spPr>
        <p:txBody>
          <a:bodyPr wrap="square" lIns="0" tIns="0" rIns="0" bIns="0" rtlCol="0"/>
          <a:lstStyle/>
          <a:p>
            <a:endParaRPr/>
          </a:p>
        </p:txBody>
      </p:sp>
      <p:sp>
        <p:nvSpPr>
          <p:cNvPr id="316" name="bg object 316"/>
          <p:cNvSpPr/>
          <p:nvPr/>
        </p:nvSpPr>
        <p:spPr>
          <a:xfrm>
            <a:off x="8166099" y="4382770"/>
            <a:ext cx="808604" cy="495300"/>
          </a:xfrm>
          <a:prstGeom prst="rect">
            <a:avLst/>
          </a:prstGeom>
          <a:blipFill>
            <a:blip r:embed="rId5" cstate="print"/>
            <a:stretch>
              <a:fillRect/>
            </a:stretch>
          </a:blipFill>
        </p:spPr>
        <p:txBody>
          <a:bodyPr wrap="square" lIns="0" tIns="0" rIns="0" bIns="0" rtlCol="0"/>
          <a:lstStyle/>
          <a:p>
            <a:endParaRPr/>
          </a:p>
        </p:txBody>
      </p:sp>
      <p:sp>
        <p:nvSpPr>
          <p:cNvPr id="317" name="bg object 317"/>
          <p:cNvSpPr/>
          <p:nvPr/>
        </p:nvSpPr>
        <p:spPr>
          <a:xfrm>
            <a:off x="8009889" y="4878070"/>
            <a:ext cx="156209" cy="438150"/>
          </a:xfrm>
          <a:prstGeom prst="rect">
            <a:avLst/>
          </a:prstGeom>
          <a:blipFill>
            <a:blip r:embed="rId6" cstate="print"/>
            <a:stretch>
              <a:fillRect/>
            </a:stretch>
          </a:blipFill>
        </p:spPr>
        <p:txBody>
          <a:bodyPr wrap="square" lIns="0" tIns="0" rIns="0" bIns="0" rtlCol="0"/>
          <a:lstStyle/>
          <a:p>
            <a:endParaRPr/>
          </a:p>
        </p:txBody>
      </p:sp>
      <p:sp>
        <p:nvSpPr>
          <p:cNvPr id="318" name="bg object 318"/>
          <p:cNvSpPr/>
          <p:nvPr/>
        </p:nvSpPr>
        <p:spPr>
          <a:xfrm>
            <a:off x="8166099" y="4878070"/>
            <a:ext cx="808604" cy="495300"/>
          </a:xfrm>
          <a:prstGeom prst="rect">
            <a:avLst/>
          </a:prstGeom>
          <a:blipFill>
            <a:blip r:embed="rId7" cstate="print"/>
            <a:stretch>
              <a:fillRect/>
            </a:stretch>
          </a:blipFill>
        </p:spPr>
        <p:txBody>
          <a:bodyPr wrap="square" lIns="0" tIns="0" rIns="0" bIns="0" rtlCol="0"/>
          <a:lstStyle/>
          <a:p>
            <a:endParaRPr/>
          </a:p>
        </p:txBody>
      </p:sp>
      <p:sp>
        <p:nvSpPr>
          <p:cNvPr id="319" name="bg object 319"/>
          <p:cNvSpPr/>
          <p:nvPr/>
        </p:nvSpPr>
        <p:spPr>
          <a:xfrm>
            <a:off x="8171179" y="5373370"/>
            <a:ext cx="661670" cy="332740"/>
          </a:xfrm>
          <a:prstGeom prst="rect">
            <a:avLst/>
          </a:prstGeom>
          <a:blipFill>
            <a:blip r:embed="rId8" cstate="print"/>
            <a:stretch>
              <a:fillRect/>
            </a:stretch>
          </a:blipFill>
        </p:spPr>
        <p:txBody>
          <a:bodyPr wrap="square" lIns="0" tIns="0" rIns="0" bIns="0" rtlCol="0"/>
          <a:lstStyle/>
          <a:p>
            <a:endParaRPr/>
          </a:p>
        </p:txBody>
      </p:sp>
      <p:sp>
        <p:nvSpPr>
          <p:cNvPr id="320" name="bg object 320"/>
          <p:cNvSpPr/>
          <p:nvPr/>
        </p:nvSpPr>
        <p:spPr>
          <a:xfrm>
            <a:off x="8256939" y="465460"/>
            <a:ext cx="111089" cy="751199"/>
          </a:xfrm>
          <a:prstGeom prst="rect">
            <a:avLst/>
          </a:prstGeom>
          <a:blipFill>
            <a:blip r:embed="rId9" cstate="print"/>
            <a:stretch>
              <a:fillRect/>
            </a:stretch>
          </a:blipFill>
        </p:spPr>
        <p:txBody>
          <a:bodyPr wrap="square" lIns="0" tIns="0" rIns="0" bIns="0" rtlCol="0"/>
          <a:lstStyle/>
          <a:p>
            <a:endParaRPr/>
          </a:p>
        </p:txBody>
      </p:sp>
      <p:sp>
        <p:nvSpPr>
          <p:cNvPr id="321" name="bg object 321"/>
          <p:cNvSpPr/>
          <p:nvPr/>
        </p:nvSpPr>
        <p:spPr>
          <a:xfrm>
            <a:off x="8368029" y="721360"/>
            <a:ext cx="666750" cy="495300"/>
          </a:xfrm>
          <a:prstGeom prst="rect">
            <a:avLst/>
          </a:prstGeom>
          <a:blipFill>
            <a:blip r:embed="rId10" cstate="print"/>
            <a:stretch>
              <a:fillRect/>
            </a:stretch>
          </a:blipFill>
        </p:spPr>
        <p:txBody>
          <a:bodyPr wrap="square" lIns="0" tIns="0" rIns="0" bIns="0" rtlCol="0"/>
          <a:lstStyle/>
          <a:p>
            <a:endParaRPr/>
          </a:p>
        </p:txBody>
      </p:sp>
      <p:sp>
        <p:nvSpPr>
          <p:cNvPr id="322" name="bg object 322"/>
          <p:cNvSpPr/>
          <p:nvPr/>
        </p:nvSpPr>
        <p:spPr>
          <a:xfrm>
            <a:off x="8256939" y="1216660"/>
            <a:ext cx="777839" cy="495300"/>
          </a:xfrm>
          <a:prstGeom prst="rect">
            <a:avLst/>
          </a:prstGeom>
          <a:blipFill>
            <a:blip r:embed="rId11" cstate="print"/>
            <a:stretch>
              <a:fillRect/>
            </a:stretch>
          </a:blipFill>
        </p:spPr>
        <p:txBody>
          <a:bodyPr wrap="square" lIns="0" tIns="0" rIns="0" bIns="0" rtlCol="0"/>
          <a:lstStyle/>
          <a:p>
            <a:endParaRPr/>
          </a:p>
        </p:txBody>
      </p:sp>
      <p:sp>
        <p:nvSpPr>
          <p:cNvPr id="323" name="bg object 323"/>
          <p:cNvSpPr/>
          <p:nvPr/>
        </p:nvSpPr>
        <p:spPr>
          <a:xfrm>
            <a:off x="8368029" y="1711959"/>
            <a:ext cx="666750" cy="1485900"/>
          </a:xfrm>
          <a:prstGeom prst="rect">
            <a:avLst/>
          </a:prstGeom>
          <a:blipFill>
            <a:blip r:embed="rId12" cstate="print"/>
            <a:stretch>
              <a:fillRect/>
            </a:stretch>
          </a:blipFill>
        </p:spPr>
        <p:txBody>
          <a:bodyPr wrap="square" lIns="0" tIns="0" rIns="0" bIns="0" rtlCol="0"/>
          <a:lstStyle/>
          <a:p>
            <a:endParaRPr/>
          </a:p>
        </p:txBody>
      </p:sp>
      <p:sp>
        <p:nvSpPr>
          <p:cNvPr id="324" name="bg object 324"/>
          <p:cNvSpPr/>
          <p:nvPr/>
        </p:nvSpPr>
        <p:spPr>
          <a:xfrm>
            <a:off x="9034779" y="2702559"/>
            <a:ext cx="109220" cy="495300"/>
          </a:xfrm>
          <a:prstGeom prst="rect">
            <a:avLst/>
          </a:prstGeom>
          <a:blipFill>
            <a:blip r:embed="rId13" cstate="print"/>
            <a:stretch>
              <a:fillRect/>
            </a:stretch>
          </a:blipFill>
        </p:spPr>
        <p:txBody>
          <a:bodyPr wrap="square" lIns="0" tIns="0" rIns="0" bIns="0" rtlCol="0"/>
          <a:lstStyle/>
          <a:p>
            <a:endParaRPr/>
          </a:p>
        </p:txBody>
      </p:sp>
      <p:sp>
        <p:nvSpPr>
          <p:cNvPr id="325" name="bg object 325"/>
          <p:cNvSpPr/>
          <p:nvPr/>
        </p:nvSpPr>
        <p:spPr>
          <a:xfrm>
            <a:off x="8368029" y="3197859"/>
            <a:ext cx="775970" cy="495300"/>
          </a:xfrm>
          <a:prstGeom prst="rect">
            <a:avLst/>
          </a:prstGeom>
          <a:blipFill>
            <a:blip r:embed="rId14" cstate="print"/>
            <a:stretch>
              <a:fillRect/>
            </a:stretch>
          </a:blipFill>
        </p:spPr>
        <p:txBody>
          <a:bodyPr wrap="square" lIns="0" tIns="0" rIns="0" bIns="0" rtlCol="0"/>
          <a:lstStyle/>
          <a:p>
            <a:endParaRPr/>
          </a:p>
        </p:txBody>
      </p:sp>
      <p:sp>
        <p:nvSpPr>
          <p:cNvPr id="326" name="bg object 326"/>
          <p:cNvSpPr/>
          <p:nvPr/>
        </p:nvSpPr>
        <p:spPr>
          <a:xfrm>
            <a:off x="8368029" y="3693159"/>
            <a:ext cx="775970" cy="495300"/>
          </a:xfrm>
          <a:prstGeom prst="rect">
            <a:avLst/>
          </a:prstGeom>
          <a:blipFill>
            <a:blip r:embed="rId15" cstate="print"/>
            <a:stretch>
              <a:fillRect/>
            </a:stretch>
          </a:blipFill>
        </p:spPr>
        <p:txBody>
          <a:bodyPr wrap="square" lIns="0" tIns="0" rIns="0" bIns="0" rtlCol="0"/>
          <a:lstStyle/>
          <a:p>
            <a:endParaRPr/>
          </a:p>
        </p:txBody>
      </p:sp>
      <p:sp>
        <p:nvSpPr>
          <p:cNvPr id="327" name="bg object 327"/>
          <p:cNvSpPr/>
          <p:nvPr/>
        </p:nvSpPr>
        <p:spPr>
          <a:xfrm>
            <a:off x="8368029" y="4188459"/>
            <a:ext cx="775970" cy="495300"/>
          </a:xfrm>
          <a:prstGeom prst="rect">
            <a:avLst/>
          </a:prstGeom>
          <a:blipFill>
            <a:blip r:embed="rId16" cstate="print"/>
            <a:stretch>
              <a:fillRect/>
            </a:stretch>
          </a:blipFill>
        </p:spPr>
        <p:txBody>
          <a:bodyPr wrap="square" lIns="0" tIns="0" rIns="0" bIns="0" rtlCol="0"/>
          <a:lstStyle/>
          <a:p>
            <a:endParaRPr/>
          </a:p>
        </p:txBody>
      </p:sp>
      <p:sp>
        <p:nvSpPr>
          <p:cNvPr id="328" name="bg object 328"/>
          <p:cNvSpPr/>
          <p:nvPr/>
        </p:nvSpPr>
        <p:spPr>
          <a:xfrm>
            <a:off x="8368029" y="4683759"/>
            <a:ext cx="775970" cy="495300"/>
          </a:xfrm>
          <a:prstGeom prst="rect">
            <a:avLst/>
          </a:prstGeom>
          <a:blipFill>
            <a:blip r:embed="rId17" cstate="print"/>
            <a:stretch>
              <a:fillRect/>
            </a:stretch>
          </a:blipFill>
        </p:spPr>
        <p:txBody>
          <a:bodyPr wrap="square" lIns="0" tIns="0" rIns="0" bIns="0" rtlCol="0"/>
          <a:lstStyle/>
          <a:p>
            <a:endParaRPr/>
          </a:p>
        </p:txBody>
      </p:sp>
      <p:sp>
        <p:nvSpPr>
          <p:cNvPr id="329" name="bg object 329"/>
          <p:cNvSpPr/>
          <p:nvPr/>
        </p:nvSpPr>
        <p:spPr>
          <a:xfrm>
            <a:off x="9034779" y="5180329"/>
            <a:ext cx="109220" cy="133829"/>
          </a:xfrm>
          <a:prstGeom prst="rect">
            <a:avLst/>
          </a:prstGeom>
          <a:blipFill>
            <a:blip r:embed="rId18" cstate="print"/>
            <a:stretch>
              <a:fillRect/>
            </a:stretch>
          </a:blipFill>
        </p:spPr>
        <p:txBody>
          <a:bodyPr wrap="square" lIns="0" tIns="0" rIns="0" bIns="0" rtlCol="0"/>
          <a:lstStyle/>
          <a:p>
            <a:endParaRPr/>
          </a:p>
        </p:txBody>
      </p:sp>
      <p:sp>
        <p:nvSpPr>
          <p:cNvPr id="330" name="bg object 330"/>
          <p:cNvSpPr/>
          <p:nvPr/>
        </p:nvSpPr>
        <p:spPr>
          <a:xfrm>
            <a:off x="8267700" y="324814"/>
            <a:ext cx="44450" cy="386715"/>
          </a:xfrm>
          <a:custGeom>
            <a:avLst/>
            <a:gdLst/>
            <a:ahLst/>
            <a:cxnLst/>
            <a:rect l="l" t="t" r="r" b="b"/>
            <a:pathLst>
              <a:path w="44450" h="386715">
                <a:moveTo>
                  <a:pt x="44450" y="0"/>
                </a:moveTo>
                <a:lnTo>
                  <a:pt x="43180" y="304"/>
                </a:lnTo>
                <a:lnTo>
                  <a:pt x="39370" y="1587"/>
                </a:lnTo>
                <a:lnTo>
                  <a:pt x="35560" y="5384"/>
                </a:lnTo>
                <a:lnTo>
                  <a:pt x="30480" y="7937"/>
                </a:lnTo>
                <a:lnTo>
                  <a:pt x="26670" y="13004"/>
                </a:lnTo>
                <a:lnTo>
                  <a:pt x="25400" y="18084"/>
                </a:lnTo>
                <a:lnTo>
                  <a:pt x="20320" y="24434"/>
                </a:lnTo>
                <a:lnTo>
                  <a:pt x="5080" y="76504"/>
                </a:lnTo>
                <a:lnTo>
                  <a:pt x="0" y="123494"/>
                </a:lnTo>
                <a:lnTo>
                  <a:pt x="0" y="151434"/>
                </a:lnTo>
                <a:lnTo>
                  <a:pt x="5080" y="208584"/>
                </a:lnTo>
                <a:lnTo>
                  <a:pt x="17780" y="278434"/>
                </a:lnTo>
                <a:lnTo>
                  <a:pt x="38100" y="360984"/>
                </a:lnTo>
                <a:lnTo>
                  <a:pt x="44450" y="386232"/>
                </a:lnTo>
                <a:lnTo>
                  <a:pt x="44450" y="0"/>
                </a:lnTo>
                <a:close/>
              </a:path>
            </a:pathLst>
          </a:custGeom>
          <a:solidFill>
            <a:srgbClr val="DB883D"/>
          </a:solidFill>
        </p:spPr>
        <p:txBody>
          <a:bodyPr wrap="square" lIns="0" tIns="0" rIns="0" bIns="0" rtlCol="0"/>
          <a:lstStyle/>
          <a:p>
            <a:endParaRPr/>
          </a:p>
        </p:txBody>
      </p:sp>
      <p:sp>
        <p:nvSpPr>
          <p:cNvPr id="331" name="bg object 331"/>
          <p:cNvSpPr/>
          <p:nvPr/>
        </p:nvSpPr>
        <p:spPr>
          <a:xfrm>
            <a:off x="8310879" y="323850"/>
            <a:ext cx="22860" cy="473075"/>
          </a:xfrm>
          <a:custGeom>
            <a:avLst/>
            <a:gdLst/>
            <a:ahLst/>
            <a:cxnLst/>
            <a:rect l="l" t="t" r="r" b="b"/>
            <a:pathLst>
              <a:path w="22859" h="473075">
                <a:moveTo>
                  <a:pt x="10160" y="0"/>
                </a:moveTo>
                <a:lnTo>
                  <a:pt x="5079" y="0"/>
                </a:lnTo>
                <a:lnTo>
                  <a:pt x="0" y="1270"/>
                </a:lnTo>
                <a:lnTo>
                  <a:pt x="0" y="382142"/>
                </a:lnTo>
                <a:lnTo>
                  <a:pt x="22860" y="473011"/>
                </a:lnTo>
                <a:lnTo>
                  <a:pt x="22860" y="5503"/>
                </a:lnTo>
                <a:lnTo>
                  <a:pt x="20320" y="3809"/>
                </a:lnTo>
                <a:lnTo>
                  <a:pt x="13970" y="1270"/>
                </a:lnTo>
                <a:lnTo>
                  <a:pt x="10160" y="0"/>
                </a:lnTo>
                <a:close/>
              </a:path>
            </a:pathLst>
          </a:custGeom>
          <a:solidFill>
            <a:srgbClr val="DA873E"/>
          </a:solidFill>
        </p:spPr>
        <p:txBody>
          <a:bodyPr wrap="square" lIns="0" tIns="0" rIns="0" bIns="0" rtlCol="0"/>
          <a:lstStyle/>
          <a:p>
            <a:endParaRPr/>
          </a:p>
        </p:txBody>
      </p:sp>
      <p:sp>
        <p:nvSpPr>
          <p:cNvPr id="332" name="bg object 332"/>
          <p:cNvSpPr/>
          <p:nvPr/>
        </p:nvSpPr>
        <p:spPr>
          <a:xfrm>
            <a:off x="8332470" y="328506"/>
            <a:ext cx="24130" cy="559435"/>
          </a:xfrm>
          <a:custGeom>
            <a:avLst/>
            <a:gdLst/>
            <a:ahLst/>
            <a:cxnLst/>
            <a:rect l="l" t="t" r="r" b="b"/>
            <a:pathLst>
              <a:path w="24129" h="559435">
                <a:moveTo>
                  <a:pt x="0" y="0"/>
                </a:moveTo>
                <a:lnTo>
                  <a:pt x="0" y="463306"/>
                </a:lnTo>
                <a:lnTo>
                  <a:pt x="24129" y="559223"/>
                </a:lnTo>
                <a:lnTo>
                  <a:pt x="24129" y="29633"/>
                </a:lnTo>
                <a:lnTo>
                  <a:pt x="16509" y="18203"/>
                </a:lnTo>
                <a:lnTo>
                  <a:pt x="11429" y="11853"/>
                </a:lnTo>
                <a:lnTo>
                  <a:pt x="7620" y="5503"/>
                </a:lnTo>
                <a:lnTo>
                  <a:pt x="2539" y="1693"/>
                </a:lnTo>
                <a:lnTo>
                  <a:pt x="0" y="0"/>
                </a:lnTo>
                <a:close/>
              </a:path>
            </a:pathLst>
          </a:custGeom>
          <a:solidFill>
            <a:srgbClr val="DA863E"/>
          </a:solidFill>
        </p:spPr>
        <p:txBody>
          <a:bodyPr wrap="square" lIns="0" tIns="0" rIns="0" bIns="0" rtlCol="0"/>
          <a:lstStyle/>
          <a:p>
            <a:endParaRPr/>
          </a:p>
        </p:txBody>
      </p:sp>
      <p:sp>
        <p:nvSpPr>
          <p:cNvPr id="333" name="bg object 333"/>
          <p:cNvSpPr/>
          <p:nvPr/>
        </p:nvSpPr>
        <p:spPr>
          <a:xfrm>
            <a:off x="8354060" y="354329"/>
            <a:ext cx="24130" cy="615950"/>
          </a:xfrm>
          <a:custGeom>
            <a:avLst/>
            <a:gdLst/>
            <a:ahLst/>
            <a:cxnLst/>
            <a:rect l="l" t="t" r="r" b="b"/>
            <a:pathLst>
              <a:path w="24129" h="615950">
                <a:moveTo>
                  <a:pt x="0" y="0"/>
                </a:moveTo>
                <a:lnTo>
                  <a:pt x="0" y="523303"/>
                </a:lnTo>
                <a:lnTo>
                  <a:pt x="2540" y="533400"/>
                </a:lnTo>
                <a:lnTo>
                  <a:pt x="24130" y="615657"/>
                </a:lnTo>
                <a:lnTo>
                  <a:pt x="24130" y="54927"/>
                </a:lnTo>
                <a:lnTo>
                  <a:pt x="15240" y="30480"/>
                </a:lnTo>
                <a:lnTo>
                  <a:pt x="5080" y="7620"/>
                </a:lnTo>
                <a:lnTo>
                  <a:pt x="0" y="0"/>
                </a:lnTo>
                <a:close/>
              </a:path>
            </a:pathLst>
          </a:custGeom>
          <a:solidFill>
            <a:srgbClr val="D9853F"/>
          </a:solidFill>
        </p:spPr>
        <p:txBody>
          <a:bodyPr wrap="square" lIns="0" tIns="0" rIns="0" bIns="0" rtlCol="0"/>
          <a:lstStyle/>
          <a:p>
            <a:endParaRPr/>
          </a:p>
        </p:txBody>
      </p:sp>
      <p:sp>
        <p:nvSpPr>
          <p:cNvPr id="334" name="bg object 334"/>
          <p:cNvSpPr/>
          <p:nvPr/>
        </p:nvSpPr>
        <p:spPr>
          <a:xfrm>
            <a:off x="8375649" y="402272"/>
            <a:ext cx="24130" cy="650240"/>
          </a:xfrm>
          <a:custGeom>
            <a:avLst/>
            <a:gdLst/>
            <a:ahLst/>
            <a:cxnLst/>
            <a:rect l="l" t="t" r="r" b="b"/>
            <a:pathLst>
              <a:path w="24129" h="650240">
                <a:moveTo>
                  <a:pt x="0" y="0"/>
                </a:moveTo>
                <a:lnTo>
                  <a:pt x="0" y="558037"/>
                </a:lnTo>
                <a:lnTo>
                  <a:pt x="24129" y="649973"/>
                </a:lnTo>
                <a:lnTo>
                  <a:pt x="24129" y="75953"/>
                </a:lnTo>
                <a:lnTo>
                  <a:pt x="3809" y="10477"/>
                </a:lnTo>
                <a:lnTo>
                  <a:pt x="0" y="0"/>
                </a:lnTo>
                <a:close/>
              </a:path>
            </a:pathLst>
          </a:custGeom>
          <a:solidFill>
            <a:srgbClr val="D88440"/>
          </a:solidFill>
        </p:spPr>
        <p:txBody>
          <a:bodyPr wrap="square" lIns="0" tIns="0" rIns="0" bIns="0" rtlCol="0"/>
          <a:lstStyle/>
          <a:p>
            <a:endParaRPr/>
          </a:p>
        </p:txBody>
      </p:sp>
      <p:sp>
        <p:nvSpPr>
          <p:cNvPr id="335" name="bg object 335"/>
          <p:cNvSpPr/>
          <p:nvPr/>
        </p:nvSpPr>
        <p:spPr>
          <a:xfrm>
            <a:off x="8397239" y="470041"/>
            <a:ext cx="24130" cy="664845"/>
          </a:xfrm>
          <a:custGeom>
            <a:avLst/>
            <a:gdLst/>
            <a:ahLst/>
            <a:cxnLst/>
            <a:rect l="l" t="t" r="r" b="b"/>
            <a:pathLst>
              <a:path w="24129" h="664844">
                <a:moveTo>
                  <a:pt x="0" y="0"/>
                </a:moveTo>
                <a:lnTo>
                  <a:pt x="0" y="572527"/>
                </a:lnTo>
                <a:lnTo>
                  <a:pt x="24129" y="664462"/>
                </a:lnTo>
                <a:lnTo>
                  <a:pt x="24129" y="86771"/>
                </a:lnTo>
                <a:lnTo>
                  <a:pt x="5079" y="16368"/>
                </a:lnTo>
                <a:lnTo>
                  <a:pt x="0" y="0"/>
                </a:lnTo>
                <a:close/>
              </a:path>
            </a:pathLst>
          </a:custGeom>
          <a:solidFill>
            <a:srgbClr val="D88340"/>
          </a:solidFill>
        </p:spPr>
        <p:txBody>
          <a:bodyPr wrap="square" lIns="0" tIns="0" rIns="0" bIns="0" rtlCol="0"/>
          <a:lstStyle/>
          <a:p>
            <a:endParaRPr/>
          </a:p>
        </p:txBody>
      </p:sp>
      <p:sp>
        <p:nvSpPr>
          <p:cNvPr id="336" name="bg object 336"/>
          <p:cNvSpPr/>
          <p:nvPr/>
        </p:nvSpPr>
        <p:spPr>
          <a:xfrm>
            <a:off x="8418829" y="547425"/>
            <a:ext cx="24130" cy="669925"/>
          </a:xfrm>
          <a:custGeom>
            <a:avLst/>
            <a:gdLst/>
            <a:ahLst/>
            <a:cxnLst/>
            <a:rect l="l" t="t" r="r" b="b"/>
            <a:pathLst>
              <a:path w="24129" h="669925">
                <a:moveTo>
                  <a:pt x="0" y="0"/>
                </a:moveTo>
                <a:lnTo>
                  <a:pt x="0" y="577401"/>
                </a:lnTo>
                <a:lnTo>
                  <a:pt x="24129" y="669336"/>
                </a:lnTo>
                <a:lnTo>
                  <a:pt x="24129" y="89176"/>
                </a:lnTo>
                <a:lnTo>
                  <a:pt x="0" y="0"/>
                </a:lnTo>
                <a:close/>
              </a:path>
            </a:pathLst>
          </a:custGeom>
          <a:solidFill>
            <a:srgbClr val="D78241"/>
          </a:solidFill>
        </p:spPr>
        <p:txBody>
          <a:bodyPr wrap="square" lIns="0" tIns="0" rIns="0" bIns="0" rtlCol="0"/>
          <a:lstStyle/>
          <a:p>
            <a:endParaRPr/>
          </a:p>
        </p:txBody>
      </p:sp>
      <p:sp>
        <p:nvSpPr>
          <p:cNvPr id="337" name="bg object 337"/>
          <p:cNvSpPr/>
          <p:nvPr/>
        </p:nvSpPr>
        <p:spPr>
          <a:xfrm>
            <a:off x="8441689" y="631907"/>
            <a:ext cx="24130" cy="672465"/>
          </a:xfrm>
          <a:custGeom>
            <a:avLst/>
            <a:gdLst/>
            <a:ahLst/>
            <a:cxnLst/>
            <a:rect l="l" t="t" r="r" b="b"/>
            <a:pathLst>
              <a:path w="24129" h="672465">
                <a:moveTo>
                  <a:pt x="0" y="0"/>
                </a:moveTo>
                <a:lnTo>
                  <a:pt x="0" y="580015"/>
                </a:lnTo>
                <a:lnTo>
                  <a:pt x="24129" y="671950"/>
                </a:lnTo>
                <a:lnTo>
                  <a:pt x="24129" y="89176"/>
                </a:lnTo>
                <a:lnTo>
                  <a:pt x="0" y="0"/>
                </a:lnTo>
                <a:close/>
              </a:path>
            </a:pathLst>
          </a:custGeom>
          <a:solidFill>
            <a:srgbClr val="D68142"/>
          </a:solidFill>
        </p:spPr>
        <p:txBody>
          <a:bodyPr wrap="square" lIns="0" tIns="0" rIns="0" bIns="0" rtlCol="0"/>
          <a:lstStyle/>
          <a:p>
            <a:endParaRPr/>
          </a:p>
        </p:txBody>
      </p:sp>
      <p:sp>
        <p:nvSpPr>
          <p:cNvPr id="338" name="bg object 338"/>
          <p:cNvSpPr/>
          <p:nvPr/>
        </p:nvSpPr>
        <p:spPr>
          <a:xfrm>
            <a:off x="8463279" y="711696"/>
            <a:ext cx="24130" cy="678180"/>
          </a:xfrm>
          <a:custGeom>
            <a:avLst/>
            <a:gdLst/>
            <a:ahLst/>
            <a:cxnLst/>
            <a:rect l="l" t="t" r="r" b="b"/>
            <a:pathLst>
              <a:path w="24129" h="678180">
                <a:moveTo>
                  <a:pt x="0" y="0"/>
                </a:moveTo>
                <a:lnTo>
                  <a:pt x="0" y="582483"/>
                </a:lnTo>
                <a:lnTo>
                  <a:pt x="20320" y="659903"/>
                </a:lnTo>
                <a:lnTo>
                  <a:pt x="24129" y="677886"/>
                </a:lnTo>
                <a:lnTo>
                  <a:pt x="24129" y="89176"/>
                </a:lnTo>
                <a:lnTo>
                  <a:pt x="0" y="0"/>
                </a:lnTo>
                <a:close/>
              </a:path>
            </a:pathLst>
          </a:custGeom>
          <a:solidFill>
            <a:srgbClr val="D68042"/>
          </a:solidFill>
        </p:spPr>
        <p:txBody>
          <a:bodyPr wrap="square" lIns="0" tIns="0" rIns="0" bIns="0" rtlCol="0"/>
          <a:lstStyle/>
          <a:p>
            <a:endParaRPr/>
          </a:p>
        </p:txBody>
      </p:sp>
      <p:sp>
        <p:nvSpPr>
          <p:cNvPr id="339" name="bg object 339"/>
          <p:cNvSpPr/>
          <p:nvPr/>
        </p:nvSpPr>
        <p:spPr>
          <a:xfrm>
            <a:off x="8484870" y="791486"/>
            <a:ext cx="24130" cy="700405"/>
          </a:xfrm>
          <a:custGeom>
            <a:avLst/>
            <a:gdLst/>
            <a:ahLst/>
            <a:cxnLst/>
            <a:rect l="l" t="t" r="r" b="b"/>
            <a:pathLst>
              <a:path w="24129" h="700405">
                <a:moveTo>
                  <a:pt x="0" y="0"/>
                </a:moveTo>
                <a:lnTo>
                  <a:pt x="0" y="586108"/>
                </a:lnTo>
                <a:lnTo>
                  <a:pt x="24129" y="700001"/>
                </a:lnTo>
                <a:lnTo>
                  <a:pt x="24129" y="89176"/>
                </a:lnTo>
                <a:lnTo>
                  <a:pt x="0" y="0"/>
                </a:lnTo>
                <a:close/>
              </a:path>
            </a:pathLst>
          </a:custGeom>
          <a:solidFill>
            <a:srgbClr val="D57F43"/>
          </a:solidFill>
        </p:spPr>
        <p:txBody>
          <a:bodyPr wrap="square" lIns="0" tIns="0" rIns="0" bIns="0" rtlCol="0"/>
          <a:lstStyle/>
          <a:p>
            <a:endParaRPr/>
          </a:p>
        </p:txBody>
      </p:sp>
      <p:sp>
        <p:nvSpPr>
          <p:cNvPr id="340" name="bg object 340"/>
          <p:cNvSpPr/>
          <p:nvPr/>
        </p:nvSpPr>
        <p:spPr>
          <a:xfrm>
            <a:off x="8506460" y="871275"/>
            <a:ext cx="24130" cy="722630"/>
          </a:xfrm>
          <a:custGeom>
            <a:avLst/>
            <a:gdLst/>
            <a:ahLst/>
            <a:cxnLst/>
            <a:rect l="l" t="t" r="r" b="b"/>
            <a:pathLst>
              <a:path w="24129" h="722630">
                <a:moveTo>
                  <a:pt x="0" y="0"/>
                </a:moveTo>
                <a:lnTo>
                  <a:pt x="0" y="608223"/>
                </a:lnTo>
                <a:lnTo>
                  <a:pt x="24130" y="722117"/>
                </a:lnTo>
                <a:lnTo>
                  <a:pt x="24130" y="89176"/>
                </a:lnTo>
                <a:lnTo>
                  <a:pt x="0" y="0"/>
                </a:lnTo>
                <a:close/>
              </a:path>
            </a:pathLst>
          </a:custGeom>
          <a:solidFill>
            <a:srgbClr val="D47E44"/>
          </a:solidFill>
        </p:spPr>
        <p:txBody>
          <a:bodyPr wrap="square" lIns="0" tIns="0" rIns="0" bIns="0" rtlCol="0"/>
          <a:lstStyle/>
          <a:p>
            <a:endParaRPr/>
          </a:p>
        </p:txBody>
      </p:sp>
      <p:sp>
        <p:nvSpPr>
          <p:cNvPr id="341" name="bg object 341"/>
          <p:cNvSpPr/>
          <p:nvPr/>
        </p:nvSpPr>
        <p:spPr>
          <a:xfrm>
            <a:off x="8528049" y="951064"/>
            <a:ext cx="24130" cy="744855"/>
          </a:xfrm>
          <a:custGeom>
            <a:avLst/>
            <a:gdLst/>
            <a:ahLst/>
            <a:cxnLst/>
            <a:rect l="l" t="t" r="r" b="b"/>
            <a:pathLst>
              <a:path w="24129" h="744855">
                <a:moveTo>
                  <a:pt x="0" y="0"/>
                </a:moveTo>
                <a:lnTo>
                  <a:pt x="0" y="630339"/>
                </a:lnTo>
                <a:lnTo>
                  <a:pt x="24129" y="744233"/>
                </a:lnTo>
                <a:lnTo>
                  <a:pt x="24129" y="89176"/>
                </a:lnTo>
                <a:lnTo>
                  <a:pt x="0" y="0"/>
                </a:lnTo>
                <a:close/>
              </a:path>
            </a:pathLst>
          </a:custGeom>
          <a:solidFill>
            <a:srgbClr val="D47D44"/>
          </a:solidFill>
        </p:spPr>
        <p:txBody>
          <a:bodyPr wrap="square" lIns="0" tIns="0" rIns="0" bIns="0" rtlCol="0"/>
          <a:lstStyle/>
          <a:p>
            <a:endParaRPr/>
          </a:p>
        </p:txBody>
      </p:sp>
      <p:sp>
        <p:nvSpPr>
          <p:cNvPr id="342" name="bg object 342"/>
          <p:cNvSpPr/>
          <p:nvPr/>
        </p:nvSpPr>
        <p:spPr>
          <a:xfrm>
            <a:off x="8550910" y="1035546"/>
            <a:ext cx="22860" cy="762000"/>
          </a:xfrm>
          <a:custGeom>
            <a:avLst/>
            <a:gdLst/>
            <a:ahLst/>
            <a:cxnLst/>
            <a:rect l="l" t="t" r="r" b="b"/>
            <a:pathLst>
              <a:path w="22859" h="762000">
                <a:moveTo>
                  <a:pt x="0" y="0"/>
                </a:moveTo>
                <a:lnTo>
                  <a:pt x="0" y="653756"/>
                </a:lnTo>
                <a:lnTo>
                  <a:pt x="22860" y="761655"/>
                </a:lnTo>
                <a:lnTo>
                  <a:pt x="22860" y="84482"/>
                </a:lnTo>
                <a:lnTo>
                  <a:pt x="0" y="0"/>
                </a:lnTo>
                <a:close/>
              </a:path>
            </a:pathLst>
          </a:custGeom>
          <a:solidFill>
            <a:srgbClr val="D37C45"/>
          </a:solidFill>
        </p:spPr>
        <p:txBody>
          <a:bodyPr wrap="square" lIns="0" tIns="0" rIns="0" bIns="0" rtlCol="0"/>
          <a:lstStyle/>
          <a:p>
            <a:endParaRPr/>
          </a:p>
        </p:txBody>
      </p:sp>
      <p:sp>
        <p:nvSpPr>
          <p:cNvPr id="343" name="bg object 343"/>
          <p:cNvSpPr/>
          <p:nvPr/>
        </p:nvSpPr>
        <p:spPr>
          <a:xfrm>
            <a:off x="8572499" y="1115336"/>
            <a:ext cx="24130" cy="789940"/>
          </a:xfrm>
          <a:custGeom>
            <a:avLst/>
            <a:gdLst/>
            <a:ahLst/>
            <a:cxnLst/>
            <a:rect l="l" t="t" r="r" b="b"/>
            <a:pathLst>
              <a:path w="24129" h="789939">
                <a:moveTo>
                  <a:pt x="0" y="0"/>
                </a:moveTo>
                <a:lnTo>
                  <a:pt x="0" y="675871"/>
                </a:lnTo>
                <a:lnTo>
                  <a:pt x="24129" y="789765"/>
                </a:lnTo>
                <a:lnTo>
                  <a:pt x="24129" y="80955"/>
                </a:lnTo>
                <a:lnTo>
                  <a:pt x="5079" y="18773"/>
                </a:lnTo>
                <a:lnTo>
                  <a:pt x="0" y="0"/>
                </a:lnTo>
                <a:close/>
              </a:path>
            </a:pathLst>
          </a:custGeom>
          <a:solidFill>
            <a:srgbClr val="D27B46"/>
          </a:solidFill>
        </p:spPr>
        <p:txBody>
          <a:bodyPr wrap="square" lIns="0" tIns="0" rIns="0" bIns="0" rtlCol="0"/>
          <a:lstStyle/>
          <a:p>
            <a:endParaRPr/>
          </a:p>
        </p:txBody>
      </p:sp>
      <p:sp>
        <p:nvSpPr>
          <p:cNvPr id="344" name="bg object 344"/>
          <p:cNvSpPr/>
          <p:nvPr/>
        </p:nvSpPr>
        <p:spPr>
          <a:xfrm>
            <a:off x="8594089" y="1188001"/>
            <a:ext cx="24130" cy="818515"/>
          </a:xfrm>
          <a:custGeom>
            <a:avLst/>
            <a:gdLst/>
            <a:ahLst/>
            <a:cxnLst/>
            <a:rect l="l" t="t" r="r" b="b"/>
            <a:pathLst>
              <a:path w="24129" h="818514">
                <a:moveTo>
                  <a:pt x="0" y="0"/>
                </a:moveTo>
                <a:lnTo>
                  <a:pt x="0" y="705111"/>
                </a:lnTo>
                <a:lnTo>
                  <a:pt x="16509" y="783038"/>
                </a:lnTo>
                <a:lnTo>
                  <a:pt x="24129" y="818034"/>
                </a:lnTo>
                <a:lnTo>
                  <a:pt x="24129" y="78763"/>
                </a:lnTo>
                <a:lnTo>
                  <a:pt x="0" y="0"/>
                </a:lnTo>
                <a:close/>
              </a:path>
            </a:pathLst>
          </a:custGeom>
          <a:solidFill>
            <a:srgbClr val="D27A46"/>
          </a:solidFill>
        </p:spPr>
        <p:txBody>
          <a:bodyPr wrap="square" lIns="0" tIns="0" rIns="0" bIns="0" rtlCol="0"/>
          <a:lstStyle/>
          <a:p>
            <a:endParaRPr/>
          </a:p>
        </p:txBody>
      </p:sp>
      <p:sp>
        <p:nvSpPr>
          <p:cNvPr id="345" name="bg object 345"/>
          <p:cNvSpPr/>
          <p:nvPr/>
        </p:nvSpPr>
        <p:spPr>
          <a:xfrm>
            <a:off x="8615679" y="1258474"/>
            <a:ext cx="24130" cy="847090"/>
          </a:xfrm>
          <a:custGeom>
            <a:avLst/>
            <a:gdLst/>
            <a:ahLst/>
            <a:cxnLst/>
            <a:rect l="l" t="t" r="r" b="b"/>
            <a:pathLst>
              <a:path w="24129" h="847089">
                <a:moveTo>
                  <a:pt x="0" y="0"/>
                </a:moveTo>
                <a:lnTo>
                  <a:pt x="0" y="735896"/>
                </a:lnTo>
                <a:lnTo>
                  <a:pt x="24129" y="846715"/>
                </a:lnTo>
                <a:lnTo>
                  <a:pt x="24129" y="78763"/>
                </a:lnTo>
                <a:lnTo>
                  <a:pt x="0" y="0"/>
                </a:lnTo>
                <a:close/>
              </a:path>
            </a:pathLst>
          </a:custGeom>
          <a:solidFill>
            <a:srgbClr val="D17947"/>
          </a:solidFill>
        </p:spPr>
        <p:txBody>
          <a:bodyPr wrap="square" lIns="0" tIns="0" rIns="0" bIns="0" rtlCol="0"/>
          <a:lstStyle/>
          <a:p>
            <a:endParaRPr/>
          </a:p>
        </p:txBody>
      </p:sp>
      <p:sp>
        <p:nvSpPr>
          <p:cNvPr id="346" name="bg object 346"/>
          <p:cNvSpPr/>
          <p:nvPr/>
        </p:nvSpPr>
        <p:spPr>
          <a:xfrm>
            <a:off x="8637270" y="1328947"/>
            <a:ext cx="24130" cy="875665"/>
          </a:xfrm>
          <a:custGeom>
            <a:avLst/>
            <a:gdLst/>
            <a:ahLst/>
            <a:cxnLst/>
            <a:rect l="l" t="t" r="r" b="b"/>
            <a:pathLst>
              <a:path w="24129" h="875664">
                <a:moveTo>
                  <a:pt x="0" y="0"/>
                </a:moveTo>
                <a:lnTo>
                  <a:pt x="0" y="764577"/>
                </a:lnTo>
                <a:lnTo>
                  <a:pt x="24129" y="875396"/>
                </a:lnTo>
                <a:lnTo>
                  <a:pt x="24129" y="78763"/>
                </a:lnTo>
                <a:lnTo>
                  <a:pt x="0" y="0"/>
                </a:lnTo>
                <a:close/>
              </a:path>
            </a:pathLst>
          </a:custGeom>
          <a:solidFill>
            <a:srgbClr val="D17847"/>
          </a:solidFill>
        </p:spPr>
        <p:txBody>
          <a:bodyPr wrap="square" lIns="0" tIns="0" rIns="0" bIns="0" rtlCol="0"/>
          <a:lstStyle/>
          <a:p>
            <a:endParaRPr/>
          </a:p>
        </p:txBody>
      </p:sp>
      <p:sp>
        <p:nvSpPr>
          <p:cNvPr id="347" name="bg object 347"/>
          <p:cNvSpPr/>
          <p:nvPr/>
        </p:nvSpPr>
        <p:spPr>
          <a:xfrm>
            <a:off x="8658860" y="1399420"/>
            <a:ext cx="24130" cy="901700"/>
          </a:xfrm>
          <a:custGeom>
            <a:avLst/>
            <a:gdLst/>
            <a:ahLst/>
            <a:cxnLst/>
            <a:rect l="l" t="t" r="r" b="b"/>
            <a:pathLst>
              <a:path w="24129" h="901700">
                <a:moveTo>
                  <a:pt x="0" y="0"/>
                </a:moveTo>
                <a:lnTo>
                  <a:pt x="0" y="793258"/>
                </a:lnTo>
                <a:lnTo>
                  <a:pt x="20320" y="886579"/>
                </a:lnTo>
                <a:lnTo>
                  <a:pt x="24130" y="901184"/>
                </a:lnTo>
                <a:lnTo>
                  <a:pt x="24130" y="78763"/>
                </a:lnTo>
                <a:lnTo>
                  <a:pt x="0" y="0"/>
                </a:lnTo>
                <a:close/>
              </a:path>
            </a:pathLst>
          </a:custGeom>
          <a:solidFill>
            <a:srgbClr val="D07748"/>
          </a:solidFill>
        </p:spPr>
        <p:txBody>
          <a:bodyPr wrap="square" lIns="0" tIns="0" rIns="0" bIns="0" rtlCol="0"/>
          <a:lstStyle/>
          <a:p>
            <a:endParaRPr/>
          </a:p>
        </p:txBody>
      </p:sp>
      <p:sp>
        <p:nvSpPr>
          <p:cNvPr id="348" name="bg object 348"/>
          <p:cNvSpPr/>
          <p:nvPr/>
        </p:nvSpPr>
        <p:spPr>
          <a:xfrm>
            <a:off x="8680449" y="1469893"/>
            <a:ext cx="24130" cy="913765"/>
          </a:xfrm>
          <a:custGeom>
            <a:avLst/>
            <a:gdLst/>
            <a:ahLst/>
            <a:cxnLst/>
            <a:rect l="l" t="t" r="r" b="b"/>
            <a:pathLst>
              <a:path w="24129" h="913764">
                <a:moveTo>
                  <a:pt x="0" y="0"/>
                </a:moveTo>
                <a:lnTo>
                  <a:pt x="0" y="820975"/>
                </a:lnTo>
                <a:lnTo>
                  <a:pt x="24129" y="913473"/>
                </a:lnTo>
                <a:lnTo>
                  <a:pt x="24129" y="78763"/>
                </a:lnTo>
                <a:lnTo>
                  <a:pt x="0" y="0"/>
                </a:lnTo>
                <a:close/>
              </a:path>
            </a:pathLst>
          </a:custGeom>
          <a:solidFill>
            <a:srgbClr val="CF7649"/>
          </a:solidFill>
        </p:spPr>
        <p:txBody>
          <a:bodyPr wrap="square" lIns="0" tIns="0" rIns="0" bIns="0" rtlCol="0"/>
          <a:lstStyle/>
          <a:p>
            <a:endParaRPr/>
          </a:p>
        </p:txBody>
      </p:sp>
      <p:sp>
        <p:nvSpPr>
          <p:cNvPr id="349" name="bg object 349"/>
          <p:cNvSpPr/>
          <p:nvPr/>
        </p:nvSpPr>
        <p:spPr>
          <a:xfrm>
            <a:off x="8703310" y="1544511"/>
            <a:ext cx="22860" cy="915669"/>
          </a:xfrm>
          <a:custGeom>
            <a:avLst/>
            <a:gdLst/>
            <a:ahLst/>
            <a:cxnLst/>
            <a:rect l="l" t="t" r="r" b="b"/>
            <a:pathLst>
              <a:path w="22859" h="915669">
                <a:moveTo>
                  <a:pt x="0" y="0"/>
                </a:moveTo>
                <a:lnTo>
                  <a:pt x="0" y="833986"/>
                </a:lnTo>
                <a:lnTo>
                  <a:pt x="13970" y="887538"/>
                </a:lnTo>
                <a:lnTo>
                  <a:pt x="22860" y="915285"/>
                </a:lnTo>
                <a:lnTo>
                  <a:pt x="22860" y="73976"/>
                </a:lnTo>
                <a:lnTo>
                  <a:pt x="8890" y="29018"/>
                </a:lnTo>
                <a:lnTo>
                  <a:pt x="0" y="0"/>
                </a:lnTo>
                <a:close/>
              </a:path>
            </a:pathLst>
          </a:custGeom>
          <a:solidFill>
            <a:srgbClr val="CF7549"/>
          </a:solidFill>
        </p:spPr>
        <p:txBody>
          <a:bodyPr wrap="square" lIns="0" tIns="0" rIns="0" bIns="0" rtlCol="0"/>
          <a:lstStyle/>
          <a:p>
            <a:endParaRPr/>
          </a:p>
        </p:txBody>
      </p:sp>
      <p:sp>
        <p:nvSpPr>
          <p:cNvPr id="350" name="bg object 350"/>
          <p:cNvSpPr/>
          <p:nvPr/>
        </p:nvSpPr>
        <p:spPr>
          <a:xfrm>
            <a:off x="8724899" y="1614400"/>
            <a:ext cx="24130" cy="916940"/>
          </a:xfrm>
          <a:custGeom>
            <a:avLst/>
            <a:gdLst/>
            <a:ahLst/>
            <a:cxnLst/>
            <a:rect l="l" t="t" r="r" b="b"/>
            <a:pathLst>
              <a:path w="24129" h="916939">
                <a:moveTo>
                  <a:pt x="0" y="0"/>
                </a:moveTo>
                <a:lnTo>
                  <a:pt x="0" y="841432"/>
                </a:lnTo>
                <a:lnTo>
                  <a:pt x="24129" y="916747"/>
                </a:lnTo>
                <a:lnTo>
                  <a:pt x="24129" y="77654"/>
                </a:lnTo>
                <a:lnTo>
                  <a:pt x="0" y="0"/>
                </a:lnTo>
                <a:close/>
              </a:path>
            </a:pathLst>
          </a:custGeom>
          <a:solidFill>
            <a:srgbClr val="CE744A"/>
          </a:solidFill>
        </p:spPr>
        <p:txBody>
          <a:bodyPr wrap="square" lIns="0" tIns="0" rIns="0" bIns="0" rtlCol="0"/>
          <a:lstStyle/>
          <a:p>
            <a:endParaRPr/>
          </a:p>
        </p:txBody>
      </p:sp>
      <p:sp>
        <p:nvSpPr>
          <p:cNvPr id="351" name="bg object 351"/>
          <p:cNvSpPr/>
          <p:nvPr/>
        </p:nvSpPr>
        <p:spPr>
          <a:xfrm>
            <a:off x="8746489" y="1683881"/>
            <a:ext cx="24130" cy="909955"/>
          </a:xfrm>
          <a:custGeom>
            <a:avLst/>
            <a:gdLst/>
            <a:ahLst/>
            <a:cxnLst/>
            <a:rect l="l" t="t" r="r" b="b"/>
            <a:pathLst>
              <a:path w="24129" h="909955">
                <a:moveTo>
                  <a:pt x="0" y="0"/>
                </a:moveTo>
                <a:lnTo>
                  <a:pt x="0" y="839339"/>
                </a:lnTo>
                <a:lnTo>
                  <a:pt x="12700" y="878978"/>
                </a:lnTo>
                <a:lnTo>
                  <a:pt x="24129" y="909561"/>
                </a:lnTo>
                <a:lnTo>
                  <a:pt x="24129" y="77654"/>
                </a:lnTo>
                <a:lnTo>
                  <a:pt x="0" y="0"/>
                </a:lnTo>
                <a:close/>
              </a:path>
            </a:pathLst>
          </a:custGeom>
          <a:solidFill>
            <a:srgbClr val="CD734B"/>
          </a:solidFill>
        </p:spPr>
        <p:txBody>
          <a:bodyPr wrap="square" lIns="0" tIns="0" rIns="0" bIns="0" rtlCol="0"/>
          <a:lstStyle/>
          <a:p>
            <a:endParaRPr/>
          </a:p>
        </p:txBody>
      </p:sp>
      <p:sp>
        <p:nvSpPr>
          <p:cNvPr id="352" name="bg object 352"/>
          <p:cNvSpPr/>
          <p:nvPr/>
        </p:nvSpPr>
        <p:spPr>
          <a:xfrm>
            <a:off x="8768079" y="1753362"/>
            <a:ext cx="24130" cy="897890"/>
          </a:xfrm>
          <a:custGeom>
            <a:avLst/>
            <a:gdLst/>
            <a:ahLst/>
            <a:cxnLst/>
            <a:rect l="l" t="t" r="r" b="b"/>
            <a:pathLst>
              <a:path w="24129" h="897889">
                <a:moveTo>
                  <a:pt x="0" y="0"/>
                </a:moveTo>
                <a:lnTo>
                  <a:pt x="0" y="833284"/>
                </a:lnTo>
                <a:lnTo>
                  <a:pt x="24129" y="897848"/>
                </a:lnTo>
                <a:lnTo>
                  <a:pt x="24129" y="74725"/>
                </a:lnTo>
                <a:lnTo>
                  <a:pt x="13970" y="44958"/>
                </a:lnTo>
                <a:lnTo>
                  <a:pt x="0" y="0"/>
                </a:lnTo>
                <a:close/>
              </a:path>
            </a:pathLst>
          </a:custGeom>
          <a:solidFill>
            <a:srgbClr val="CD724B"/>
          </a:solidFill>
        </p:spPr>
        <p:txBody>
          <a:bodyPr wrap="square" lIns="0" tIns="0" rIns="0" bIns="0" rtlCol="0"/>
          <a:lstStyle/>
          <a:p>
            <a:endParaRPr/>
          </a:p>
        </p:txBody>
      </p:sp>
      <p:sp>
        <p:nvSpPr>
          <p:cNvPr id="353" name="bg object 353"/>
          <p:cNvSpPr/>
          <p:nvPr/>
        </p:nvSpPr>
        <p:spPr>
          <a:xfrm>
            <a:off x="8789670" y="1820645"/>
            <a:ext cx="24130" cy="886460"/>
          </a:xfrm>
          <a:custGeom>
            <a:avLst/>
            <a:gdLst/>
            <a:ahLst/>
            <a:cxnLst/>
            <a:rect l="l" t="t" r="r" b="b"/>
            <a:pathLst>
              <a:path w="24129" h="886460">
                <a:moveTo>
                  <a:pt x="0" y="0"/>
                </a:moveTo>
                <a:lnTo>
                  <a:pt x="0" y="823769"/>
                </a:lnTo>
                <a:lnTo>
                  <a:pt x="16509" y="867944"/>
                </a:lnTo>
                <a:lnTo>
                  <a:pt x="24129" y="886269"/>
                </a:lnTo>
                <a:lnTo>
                  <a:pt x="24129" y="70696"/>
                </a:lnTo>
                <a:lnTo>
                  <a:pt x="0" y="0"/>
                </a:lnTo>
                <a:close/>
              </a:path>
            </a:pathLst>
          </a:custGeom>
          <a:solidFill>
            <a:srgbClr val="CC714C"/>
          </a:solidFill>
        </p:spPr>
        <p:txBody>
          <a:bodyPr wrap="square" lIns="0" tIns="0" rIns="0" bIns="0" rtlCol="0"/>
          <a:lstStyle/>
          <a:p>
            <a:endParaRPr/>
          </a:p>
        </p:txBody>
      </p:sp>
      <p:sp>
        <p:nvSpPr>
          <p:cNvPr id="354" name="bg object 354"/>
          <p:cNvSpPr/>
          <p:nvPr/>
        </p:nvSpPr>
        <p:spPr>
          <a:xfrm>
            <a:off x="8812529" y="1887621"/>
            <a:ext cx="22860" cy="871219"/>
          </a:xfrm>
          <a:custGeom>
            <a:avLst/>
            <a:gdLst/>
            <a:ahLst/>
            <a:cxnLst/>
            <a:rect l="l" t="t" r="r" b="b"/>
            <a:pathLst>
              <a:path w="22859" h="871219">
                <a:moveTo>
                  <a:pt x="0" y="0"/>
                </a:moveTo>
                <a:lnTo>
                  <a:pt x="0" y="816239"/>
                </a:lnTo>
                <a:lnTo>
                  <a:pt x="22860" y="871212"/>
                </a:lnTo>
                <a:lnTo>
                  <a:pt x="22860" y="66975"/>
                </a:lnTo>
                <a:lnTo>
                  <a:pt x="0" y="0"/>
                </a:lnTo>
                <a:close/>
              </a:path>
            </a:pathLst>
          </a:custGeom>
          <a:solidFill>
            <a:srgbClr val="CC704D"/>
          </a:solidFill>
        </p:spPr>
        <p:txBody>
          <a:bodyPr wrap="square" lIns="0" tIns="0" rIns="0" bIns="0" rtlCol="0"/>
          <a:lstStyle/>
          <a:p>
            <a:endParaRPr/>
          </a:p>
        </p:txBody>
      </p:sp>
      <p:sp>
        <p:nvSpPr>
          <p:cNvPr id="355" name="bg object 355"/>
          <p:cNvSpPr/>
          <p:nvPr/>
        </p:nvSpPr>
        <p:spPr>
          <a:xfrm>
            <a:off x="8834120" y="1950875"/>
            <a:ext cx="24130" cy="862965"/>
          </a:xfrm>
          <a:custGeom>
            <a:avLst/>
            <a:gdLst/>
            <a:ahLst/>
            <a:cxnLst/>
            <a:rect l="l" t="t" r="r" b="b"/>
            <a:pathLst>
              <a:path w="24129" h="862964">
                <a:moveTo>
                  <a:pt x="0" y="0"/>
                </a:moveTo>
                <a:lnTo>
                  <a:pt x="0" y="804903"/>
                </a:lnTo>
                <a:lnTo>
                  <a:pt x="24129" y="862929"/>
                </a:lnTo>
                <a:lnTo>
                  <a:pt x="24129" y="69694"/>
                </a:lnTo>
                <a:lnTo>
                  <a:pt x="20320" y="59534"/>
                </a:lnTo>
                <a:lnTo>
                  <a:pt x="0" y="0"/>
                </a:lnTo>
                <a:close/>
              </a:path>
            </a:pathLst>
          </a:custGeom>
          <a:solidFill>
            <a:srgbClr val="CC6F4D"/>
          </a:solidFill>
        </p:spPr>
        <p:txBody>
          <a:bodyPr wrap="square" lIns="0" tIns="0" rIns="0" bIns="0" rtlCol="0"/>
          <a:lstStyle/>
          <a:p>
            <a:endParaRPr/>
          </a:p>
        </p:txBody>
      </p:sp>
      <p:sp>
        <p:nvSpPr>
          <p:cNvPr id="356" name="bg object 356"/>
          <p:cNvSpPr/>
          <p:nvPr/>
        </p:nvSpPr>
        <p:spPr>
          <a:xfrm>
            <a:off x="8855710" y="2013796"/>
            <a:ext cx="24130" cy="847725"/>
          </a:xfrm>
          <a:custGeom>
            <a:avLst/>
            <a:gdLst/>
            <a:ahLst/>
            <a:cxnLst/>
            <a:rect l="l" t="t" r="r" b="b"/>
            <a:pathLst>
              <a:path w="24129" h="847725">
                <a:moveTo>
                  <a:pt x="0" y="0"/>
                </a:moveTo>
                <a:lnTo>
                  <a:pt x="0" y="793901"/>
                </a:lnTo>
                <a:lnTo>
                  <a:pt x="3810" y="803063"/>
                </a:lnTo>
                <a:lnTo>
                  <a:pt x="24130" y="847315"/>
                </a:lnTo>
                <a:lnTo>
                  <a:pt x="24130" y="64346"/>
                </a:lnTo>
                <a:lnTo>
                  <a:pt x="0" y="0"/>
                </a:lnTo>
                <a:close/>
              </a:path>
            </a:pathLst>
          </a:custGeom>
          <a:solidFill>
            <a:srgbClr val="CA6E4E"/>
          </a:solidFill>
        </p:spPr>
        <p:txBody>
          <a:bodyPr wrap="square" lIns="0" tIns="0" rIns="0" bIns="0" rtlCol="0"/>
          <a:lstStyle/>
          <a:p>
            <a:endParaRPr/>
          </a:p>
        </p:txBody>
      </p:sp>
      <p:sp>
        <p:nvSpPr>
          <p:cNvPr id="357" name="bg object 357"/>
          <p:cNvSpPr/>
          <p:nvPr/>
        </p:nvSpPr>
        <p:spPr>
          <a:xfrm>
            <a:off x="8877299" y="2071369"/>
            <a:ext cx="24130" cy="836930"/>
          </a:xfrm>
          <a:custGeom>
            <a:avLst/>
            <a:gdLst/>
            <a:ahLst/>
            <a:cxnLst/>
            <a:rect l="l" t="t" r="r" b="b"/>
            <a:pathLst>
              <a:path w="24129" h="836930">
                <a:moveTo>
                  <a:pt x="0" y="0"/>
                </a:moveTo>
                <a:lnTo>
                  <a:pt x="0" y="784210"/>
                </a:lnTo>
                <a:lnTo>
                  <a:pt x="24129" y="836760"/>
                </a:lnTo>
                <a:lnTo>
                  <a:pt x="24129" y="60773"/>
                </a:lnTo>
                <a:lnTo>
                  <a:pt x="15240" y="40640"/>
                </a:lnTo>
                <a:lnTo>
                  <a:pt x="0" y="0"/>
                </a:lnTo>
                <a:close/>
              </a:path>
            </a:pathLst>
          </a:custGeom>
          <a:solidFill>
            <a:srgbClr val="C96D4F"/>
          </a:solidFill>
        </p:spPr>
        <p:txBody>
          <a:bodyPr wrap="square" lIns="0" tIns="0" rIns="0" bIns="0" rtlCol="0"/>
          <a:lstStyle/>
          <a:p>
            <a:endParaRPr/>
          </a:p>
        </p:txBody>
      </p:sp>
      <p:sp>
        <p:nvSpPr>
          <p:cNvPr id="358" name="bg object 358"/>
          <p:cNvSpPr/>
          <p:nvPr/>
        </p:nvSpPr>
        <p:spPr>
          <a:xfrm>
            <a:off x="8898889" y="2126390"/>
            <a:ext cx="24130" cy="828040"/>
          </a:xfrm>
          <a:custGeom>
            <a:avLst/>
            <a:gdLst/>
            <a:ahLst/>
            <a:cxnLst/>
            <a:rect l="l" t="t" r="r" b="b"/>
            <a:pathLst>
              <a:path w="24129" h="828039">
                <a:moveTo>
                  <a:pt x="0" y="0"/>
                </a:moveTo>
                <a:lnTo>
                  <a:pt x="0" y="776208"/>
                </a:lnTo>
                <a:lnTo>
                  <a:pt x="17779" y="814929"/>
                </a:lnTo>
                <a:lnTo>
                  <a:pt x="24129" y="827494"/>
                </a:lnTo>
                <a:lnTo>
                  <a:pt x="24129" y="54647"/>
                </a:lnTo>
                <a:lnTo>
                  <a:pt x="0" y="0"/>
                </a:lnTo>
                <a:close/>
              </a:path>
            </a:pathLst>
          </a:custGeom>
          <a:solidFill>
            <a:srgbClr val="C96C4F"/>
          </a:solidFill>
        </p:spPr>
        <p:txBody>
          <a:bodyPr wrap="square" lIns="0" tIns="0" rIns="0" bIns="0" rtlCol="0"/>
          <a:lstStyle/>
          <a:p>
            <a:endParaRPr/>
          </a:p>
        </p:txBody>
      </p:sp>
      <p:sp>
        <p:nvSpPr>
          <p:cNvPr id="359" name="bg object 359"/>
          <p:cNvSpPr/>
          <p:nvPr/>
        </p:nvSpPr>
        <p:spPr>
          <a:xfrm>
            <a:off x="8920479" y="2175285"/>
            <a:ext cx="24130" cy="821690"/>
          </a:xfrm>
          <a:custGeom>
            <a:avLst/>
            <a:gdLst/>
            <a:ahLst/>
            <a:cxnLst/>
            <a:rect l="l" t="t" r="r" b="b"/>
            <a:pathLst>
              <a:path w="24129" h="821689">
                <a:moveTo>
                  <a:pt x="0" y="0"/>
                </a:moveTo>
                <a:lnTo>
                  <a:pt x="0" y="773573"/>
                </a:lnTo>
                <a:lnTo>
                  <a:pt x="24129" y="821319"/>
                </a:lnTo>
                <a:lnTo>
                  <a:pt x="24129" y="54355"/>
                </a:lnTo>
                <a:lnTo>
                  <a:pt x="15240" y="34514"/>
                </a:lnTo>
                <a:lnTo>
                  <a:pt x="0" y="0"/>
                </a:lnTo>
                <a:close/>
              </a:path>
            </a:pathLst>
          </a:custGeom>
          <a:solidFill>
            <a:srgbClr val="C86B50"/>
          </a:solidFill>
        </p:spPr>
        <p:txBody>
          <a:bodyPr wrap="square" lIns="0" tIns="0" rIns="0" bIns="0" rtlCol="0"/>
          <a:lstStyle/>
          <a:p>
            <a:endParaRPr/>
          </a:p>
        </p:txBody>
      </p:sp>
      <p:sp>
        <p:nvSpPr>
          <p:cNvPr id="360" name="bg object 360"/>
          <p:cNvSpPr/>
          <p:nvPr/>
        </p:nvSpPr>
        <p:spPr>
          <a:xfrm>
            <a:off x="8943339" y="2226806"/>
            <a:ext cx="22860" cy="812800"/>
          </a:xfrm>
          <a:custGeom>
            <a:avLst/>
            <a:gdLst/>
            <a:ahLst/>
            <a:cxnLst/>
            <a:rect l="l" t="t" r="r" b="b"/>
            <a:pathLst>
              <a:path w="22859" h="812800">
                <a:moveTo>
                  <a:pt x="0" y="0"/>
                </a:moveTo>
                <a:lnTo>
                  <a:pt x="0" y="767285"/>
                </a:lnTo>
                <a:lnTo>
                  <a:pt x="22859" y="812519"/>
                </a:lnTo>
                <a:lnTo>
                  <a:pt x="22859" y="51020"/>
                </a:lnTo>
                <a:lnTo>
                  <a:pt x="0" y="0"/>
                </a:lnTo>
                <a:close/>
              </a:path>
            </a:pathLst>
          </a:custGeom>
          <a:solidFill>
            <a:srgbClr val="C86A50"/>
          </a:solidFill>
        </p:spPr>
        <p:txBody>
          <a:bodyPr wrap="square" lIns="0" tIns="0" rIns="0" bIns="0" rtlCol="0"/>
          <a:lstStyle/>
          <a:p>
            <a:endParaRPr/>
          </a:p>
        </p:txBody>
      </p:sp>
      <p:sp>
        <p:nvSpPr>
          <p:cNvPr id="361" name="bg object 361"/>
          <p:cNvSpPr/>
          <p:nvPr/>
        </p:nvSpPr>
        <p:spPr>
          <a:xfrm>
            <a:off x="8964929" y="2274993"/>
            <a:ext cx="24130" cy="808355"/>
          </a:xfrm>
          <a:custGeom>
            <a:avLst/>
            <a:gdLst/>
            <a:ahLst/>
            <a:cxnLst/>
            <a:rect l="l" t="t" r="r" b="b"/>
            <a:pathLst>
              <a:path w="24129" h="808355">
                <a:moveTo>
                  <a:pt x="0" y="0"/>
                </a:moveTo>
                <a:lnTo>
                  <a:pt x="0" y="761819"/>
                </a:lnTo>
                <a:lnTo>
                  <a:pt x="11429" y="784436"/>
                </a:lnTo>
                <a:lnTo>
                  <a:pt x="24129" y="807816"/>
                </a:lnTo>
                <a:lnTo>
                  <a:pt x="24129" y="53855"/>
                </a:lnTo>
                <a:lnTo>
                  <a:pt x="0" y="0"/>
                </a:lnTo>
                <a:close/>
              </a:path>
            </a:pathLst>
          </a:custGeom>
          <a:solidFill>
            <a:srgbClr val="C76951"/>
          </a:solidFill>
        </p:spPr>
        <p:txBody>
          <a:bodyPr wrap="square" lIns="0" tIns="0" rIns="0" bIns="0" rtlCol="0"/>
          <a:lstStyle/>
          <a:p>
            <a:endParaRPr/>
          </a:p>
        </p:txBody>
      </p:sp>
      <p:sp>
        <p:nvSpPr>
          <p:cNvPr id="362" name="bg object 362"/>
          <p:cNvSpPr/>
          <p:nvPr/>
        </p:nvSpPr>
        <p:spPr>
          <a:xfrm>
            <a:off x="8986520" y="2323179"/>
            <a:ext cx="24130" cy="799465"/>
          </a:xfrm>
          <a:custGeom>
            <a:avLst/>
            <a:gdLst/>
            <a:ahLst/>
            <a:cxnLst/>
            <a:rect l="l" t="t" r="r" b="b"/>
            <a:pathLst>
              <a:path w="24129" h="799464">
                <a:moveTo>
                  <a:pt x="0" y="0"/>
                </a:moveTo>
                <a:lnTo>
                  <a:pt x="0" y="754953"/>
                </a:lnTo>
                <a:lnTo>
                  <a:pt x="24129" y="799375"/>
                </a:lnTo>
                <a:lnTo>
                  <a:pt x="24129" y="53855"/>
                </a:lnTo>
                <a:lnTo>
                  <a:pt x="0" y="0"/>
                </a:lnTo>
                <a:close/>
              </a:path>
            </a:pathLst>
          </a:custGeom>
          <a:solidFill>
            <a:srgbClr val="C66852"/>
          </a:solidFill>
        </p:spPr>
        <p:txBody>
          <a:bodyPr wrap="square" lIns="0" tIns="0" rIns="0" bIns="0" rtlCol="0"/>
          <a:lstStyle/>
          <a:p>
            <a:endParaRPr/>
          </a:p>
        </p:txBody>
      </p:sp>
      <p:sp>
        <p:nvSpPr>
          <p:cNvPr id="363" name="bg object 363"/>
          <p:cNvSpPr/>
          <p:nvPr/>
        </p:nvSpPr>
        <p:spPr>
          <a:xfrm>
            <a:off x="9008110" y="2371365"/>
            <a:ext cx="24130" cy="791210"/>
          </a:xfrm>
          <a:custGeom>
            <a:avLst/>
            <a:gdLst/>
            <a:ahLst/>
            <a:cxnLst/>
            <a:rect l="l" t="t" r="r" b="b"/>
            <a:pathLst>
              <a:path w="24129" h="791210">
                <a:moveTo>
                  <a:pt x="0" y="0"/>
                </a:moveTo>
                <a:lnTo>
                  <a:pt x="0" y="746512"/>
                </a:lnTo>
                <a:lnTo>
                  <a:pt x="24130" y="790933"/>
                </a:lnTo>
                <a:lnTo>
                  <a:pt x="24130" y="54616"/>
                </a:lnTo>
                <a:lnTo>
                  <a:pt x="15240" y="34013"/>
                </a:lnTo>
                <a:lnTo>
                  <a:pt x="0" y="0"/>
                </a:lnTo>
                <a:close/>
              </a:path>
            </a:pathLst>
          </a:custGeom>
          <a:solidFill>
            <a:srgbClr val="C66752"/>
          </a:solidFill>
        </p:spPr>
        <p:txBody>
          <a:bodyPr wrap="square" lIns="0" tIns="0" rIns="0" bIns="0" rtlCol="0"/>
          <a:lstStyle/>
          <a:p>
            <a:endParaRPr/>
          </a:p>
        </p:txBody>
      </p:sp>
      <p:sp>
        <p:nvSpPr>
          <p:cNvPr id="364" name="bg object 364"/>
          <p:cNvSpPr/>
          <p:nvPr/>
        </p:nvSpPr>
        <p:spPr>
          <a:xfrm>
            <a:off x="9029699" y="2420095"/>
            <a:ext cx="24130" cy="777240"/>
          </a:xfrm>
          <a:custGeom>
            <a:avLst/>
            <a:gdLst/>
            <a:ahLst/>
            <a:cxnLst/>
            <a:rect l="l" t="t" r="r" b="b"/>
            <a:pathLst>
              <a:path w="24129" h="777239">
                <a:moveTo>
                  <a:pt x="0" y="0"/>
                </a:moveTo>
                <a:lnTo>
                  <a:pt x="0" y="737528"/>
                </a:lnTo>
                <a:lnTo>
                  <a:pt x="2540" y="742204"/>
                </a:lnTo>
                <a:lnTo>
                  <a:pt x="24129" y="776958"/>
                </a:lnTo>
                <a:lnTo>
                  <a:pt x="24129" y="55920"/>
                </a:lnTo>
                <a:lnTo>
                  <a:pt x="0" y="0"/>
                </a:lnTo>
                <a:close/>
              </a:path>
            </a:pathLst>
          </a:custGeom>
          <a:solidFill>
            <a:srgbClr val="C56653"/>
          </a:solidFill>
        </p:spPr>
        <p:txBody>
          <a:bodyPr wrap="square" lIns="0" tIns="0" rIns="0" bIns="0" rtlCol="0"/>
          <a:lstStyle/>
          <a:p>
            <a:endParaRPr/>
          </a:p>
        </p:txBody>
      </p:sp>
      <p:sp>
        <p:nvSpPr>
          <p:cNvPr id="365" name="bg object 365"/>
          <p:cNvSpPr/>
          <p:nvPr/>
        </p:nvSpPr>
        <p:spPr>
          <a:xfrm>
            <a:off x="9051289" y="2470129"/>
            <a:ext cx="24130" cy="762000"/>
          </a:xfrm>
          <a:custGeom>
            <a:avLst/>
            <a:gdLst/>
            <a:ahLst/>
            <a:cxnLst/>
            <a:rect l="l" t="t" r="r" b="b"/>
            <a:pathLst>
              <a:path w="24129" h="762000">
                <a:moveTo>
                  <a:pt x="0" y="0"/>
                </a:moveTo>
                <a:lnTo>
                  <a:pt x="0" y="722836"/>
                </a:lnTo>
                <a:lnTo>
                  <a:pt x="24129" y="761679"/>
                </a:lnTo>
                <a:lnTo>
                  <a:pt x="24129" y="55920"/>
                </a:lnTo>
                <a:lnTo>
                  <a:pt x="0" y="0"/>
                </a:lnTo>
                <a:close/>
              </a:path>
            </a:pathLst>
          </a:custGeom>
          <a:solidFill>
            <a:srgbClr val="C46654"/>
          </a:solidFill>
        </p:spPr>
        <p:txBody>
          <a:bodyPr wrap="square" lIns="0" tIns="0" rIns="0" bIns="0" rtlCol="0"/>
          <a:lstStyle/>
          <a:p>
            <a:endParaRPr/>
          </a:p>
        </p:txBody>
      </p:sp>
      <p:sp>
        <p:nvSpPr>
          <p:cNvPr id="366" name="bg object 366"/>
          <p:cNvSpPr/>
          <p:nvPr/>
        </p:nvSpPr>
        <p:spPr>
          <a:xfrm>
            <a:off x="9072879" y="2520163"/>
            <a:ext cx="24130" cy="744855"/>
          </a:xfrm>
          <a:custGeom>
            <a:avLst/>
            <a:gdLst/>
            <a:ahLst/>
            <a:cxnLst/>
            <a:rect l="l" t="t" r="r" b="b"/>
            <a:pathLst>
              <a:path w="24129" h="744854">
                <a:moveTo>
                  <a:pt x="0" y="0"/>
                </a:moveTo>
                <a:lnTo>
                  <a:pt x="0" y="707556"/>
                </a:lnTo>
                <a:lnTo>
                  <a:pt x="11429" y="725956"/>
                </a:lnTo>
                <a:lnTo>
                  <a:pt x="24129" y="744300"/>
                </a:lnTo>
                <a:lnTo>
                  <a:pt x="24129" y="55920"/>
                </a:lnTo>
                <a:lnTo>
                  <a:pt x="0" y="0"/>
                </a:lnTo>
                <a:close/>
              </a:path>
            </a:pathLst>
          </a:custGeom>
          <a:solidFill>
            <a:srgbClr val="C46454"/>
          </a:solidFill>
        </p:spPr>
        <p:txBody>
          <a:bodyPr wrap="square" lIns="0" tIns="0" rIns="0" bIns="0" rtlCol="0"/>
          <a:lstStyle/>
          <a:p>
            <a:endParaRPr/>
          </a:p>
        </p:txBody>
      </p:sp>
      <p:sp>
        <p:nvSpPr>
          <p:cNvPr id="367" name="bg object 367"/>
          <p:cNvSpPr/>
          <p:nvPr/>
        </p:nvSpPr>
        <p:spPr>
          <a:xfrm>
            <a:off x="9095739" y="2573140"/>
            <a:ext cx="22860" cy="720725"/>
          </a:xfrm>
          <a:custGeom>
            <a:avLst/>
            <a:gdLst/>
            <a:ahLst/>
            <a:cxnLst/>
            <a:rect l="l" t="t" r="r" b="b"/>
            <a:pathLst>
              <a:path w="22859" h="720725">
                <a:moveTo>
                  <a:pt x="0" y="0"/>
                </a:moveTo>
                <a:lnTo>
                  <a:pt x="0" y="689489"/>
                </a:lnTo>
                <a:lnTo>
                  <a:pt x="11429" y="705999"/>
                </a:lnTo>
                <a:lnTo>
                  <a:pt x="22859" y="720286"/>
                </a:lnTo>
                <a:lnTo>
                  <a:pt x="22859" y="59721"/>
                </a:lnTo>
                <a:lnTo>
                  <a:pt x="7619" y="17659"/>
                </a:lnTo>
                <a:lnTo>
                  <a:pt x="0" y="0"/>
                </a:lnTo>
                <a:close/>
              </a:path>
            </a:pathLst>
          </a:custGeom>
          <a:solidFill>
            <a:srgbClr val="C36355"/>
          </a:solidFill>
        </p:spPr>
        <p:txBody>
          <a:bodyPr wrap="square" lIns="0" tIns="0" rIns="0" bIns="0" rtlCol="0"/>
          <a:lstStyle/>
          <a:p>
            <a:endParaRPr/>
          </a:p>
        </p:txBody>
      </p:sp>
      <p:sp>
        <p:nvSpPr>
          <p:cNvPr id="368" name="bg object 368"/>
          <p:cNvSpPr/>
          <p:nvPr/>
        </p:nvSpPr>
        <p:spPr>
          <a:xfrm>
            <a:off x="9117329" y="2629357"/>
            <a:ext cx="24130" cy="690245"/>
          </a:xfrm>
          <a:custGeom>
            <a:avLst/>
            <a:gdLst/>
            <a:ahLst/>
            <a:cxnLst/>
            <a:rect l="l" t="t" r="r" b="b"/>
            <a:pathLst>
              <a:path w="24129" h="690245">
                <a:moveTo>
                  <a:pt x="0" y="0"/>
                </a:moveTo>
                <a:lnTo>
                  <a:pt x="0" y="662482"/>
                </a:lnTo>
                <a:lnTo>
                  <a:pt x="10160" y="675182"/>
                </a:lnTo>
                <a:lnTo>
                  <a:pt x="24129" y="690227"/>
                </a:lnTo>
                <a:lnTo>
                  <a:pt x="24129" y="68122"/>
                </a:lnTo>
                <a:lnTo>
                  <a:pt x="17779" y="49072"/>
                </a:lnTo>
                <a:lnTo>
                  <a:pt x="0" y="0"/>
                </a:lnTo>
                <a:close/>
              </a:path>
            </a:pathLst>
          </a:custGeom>
          <a:solidFill>
            <a:srgbClr val="C26256"/>
          </a:solidFill>
        </p:spPr>
        <p:txBody>
          <a:bodyPr wrap="square" lIns="0" tIns="0" rIns="0" bIns="0" rtlCol="0"/>
          <a:lstStyle/>
          <a:p>
            <a:endParaRPr/>
          </a:p>
        </p:txBody>
      </p:sp>
      <p:sp>
        <p:nvSpPr>
          <p:cNvPr id="369" name="bg object 369"/>
          <p:cNvSpPr/>
          <p:nvPr/>
        </p:nvSpPr>
        <p:spPr>
          <a:xfrm>
            <a:off x="9138920" y="2689859"/>
            <a:ext cx="5080" cy="632460"/>
          </a:xfrm>
          <a:custGeom>
            <a:avLst/>
            <a:gdLst/>
            <a:ahLst/>
            <a:cxnLst/>
            <a:rect l="l" t="t" r="r" b="b"/>
            <a:pathLst>
              <a:path w="5079" h="632460">
                <a:moveTo>
                  <a:pt x="0" y="0"/>
                </a:moveTo>
                <a:lnTo>
                  <a:pt x="0" y="626989"/>
                </a:lnTo>
                <a:lnTo>
                  <a:pt x="5079" y="632459"/>
                </a:lnTo>
                <a:lnTo>
                  <a:pt x="5079" y="15239"/>
                </a:lnTo>
                <a:lnTo>
                  <a:pt x="0" y="0"/>
                </a:lnTo>
                <a:close/>
              </a:path>
            </a:pathLst>
          </a:custGeom>
          <a:solidFill>
            <a:srgbClr val="C26156"/>
          </a:solidFill>
        </p:spPr>
        <p:txBody>
          <a:bodyPr wrap="square" lIns="0" tIns="0" rIns="0" bIns="0" rtlCol="0"/>
          <a:lstStyle/>
          <a:p>
            <a:endParaRPr/>
          </a:p>
        </p:txBody>
      </p:sp>
      <p:sp>
        <p:nvSpPr>
          <p:cNvPr id="370" name="bg object 370"/>
          <p:cNvSpPr/>
          <p:nvPr/>
        </p:nvSpPr>
        <p:spPr>
          <a:xfrm>
            <a:off x="7942579" y="0"/>
            <a:ext cx="528320" cy="777240"/>
          </a:xfrm>
          <a:custGeom>
            <a:avLst/>
            <a:gdLst/>
            <a:ahLst/>
            <a:cxnLst/>
            <a:rect l="l" t="t" r="r" b="b"/>
            <a:pathLst>
              <a:path w="528320" h="777240">
                <a:moveTo>
                  <a:pt x="528320" y="82550"/>
                </a:moveTo>
                <a:lnTo>
                  <a:pt x="523240" y="38100"/>
                </a:lnTo>
                <a:lnTo>
                  <a:pt x="519430" y="17780"/>
                </a:lnTo>
                <a:lnTo>
                  <a:pt x="515620" y="0"/>
                </a:lnTo>
                <a:lnTo>
                  <a:pt x="0" y="0"/>
                </a:lnTo>
                <a:lnTo>
                  <a:pt x="0" y="369570"/>
                </a:lnTo>
                <a:lnTo>
                  <a:pt x="0" y="406400"/>
                </a:lnTo>
                <a:lnTo>
                  <a:pt x="0" y="777240"/>
                </a:lnTo>
                <a:lnTo>
                  <a:pt x="420281" y="777240"/>
                </a:lnTo>
                <a:lnTo>
                  <a:pt x="421640" y="769620"/>
                </a:lnTo>
                <a:lnTo>
                  <a:pt x="483870" y="459740"/>
                </a:lnTo>
                <a:lnTo>
                  <a:pt x="493382" y="406400"/>
                </a:lnTo>
                <a:lnTo>
                  <a:pt x="499960" y="369570"/>
                </a:lnTo>
                <a:lnTo>
                  <a:pt x="509270" y="317500"/>
                </a:lnTo>
                <a:lnTo>
                  <a:pt x="524510" y="189230"/>
                </a:lnTo>
                <a:lnTo>
                  <a:pt x="528320" y="133350"/>
                </a:lnTo>
                <a:lnTo>
                  <a:pt x="528320" y="82550"/>
                </a:lnTo>
                <a:close/>
              </a:path>
            </a:pathLst>
          </a:custGeom>
          <a:solidFill>
            <a:srgbClr val="FAE3AD"/>
          </a:solidFill>
        </p:spPr>
        <p:txBody>
          <a:bodyPr wrap="square" lIns="0" tIns="0" rIns="0" bIns="0" rtlCol="0"/>
          <a:lstStyle/>
          <a:p>
            <a:endParaRPr/>
          </a:p>
        </p:txBody>
      </p:sp>
      <p:sp>
        <p:nvSpPr>
          <p:cNvPr id="371" name="bg object 371"/>
          <p:cNvSpPr/>
          <p:nvPr/>
        </p:nvSpPr>
        <p:spPr>
          <a:xfrm>
            <a:off x="7942579" y="740410"/>
            <a:ext cx="427990" cy="407670"/>
          </a:xfrm>
          <a:custGeom>
            <a:avLst/>
            <a:gdLst/>
            <a:ahLst/>
            <a:cxnLst/>
            <a:rect l="l" t="t" r="r" b="b"/>
            <a:pathLst>
              <a:path w="427990" h="407669">
                <a:moveTo>
                  <a:pt x="427505" y="0"/>
                </a:moveTo>
                <a:lnTo>
                  <a:pt x="0" y="0"/>
                </a:lnTo>
                <a:lnTo>
                  <a:pt x="0" y="407669"/>
                </a:lnTo>
                <a:lnTo>
                  <a:pt x="364505" y="407669"/>
                </a:lnTo>
                <a:lnTo>
                  <a:pt x="372110" y="336550"/>
                </a:lnTo>
                <a:lnTo>
                  <a:pt x="393700" y="186689"/>
                </a:lnTo>
                <a:lnTo>
                  <a:pt x="421640" y="29210"/>
                </a:lnTo>
                <a:lnTo>
                  <a:pt x="427505" y="0"/>
                </a:lnTo>
                <a:close/>
              </a:path>
            </a:pathLst>
          </a:custGeom>
          <a:solidFill>
            <a:srgbClr val="FAE3AE"/>
          </a:solidFill>
        </p:spPr>
        <p:txBody>
          <a:bodyPr wrap="square" lIns="0" tIns="0" rIns="0" bIns="0" rtlCol="0"/>
          <a:lstStyle/>
          <a:p>
            <a:endParaRPr/>
          </a:p>
        </p:txBody>
      </p:sp>
      <p:sp>
        <p:nvSpPr>
          <p:cNvPr id="372" name="bg object 372"/>
          <p:cNvSpPr/>
          <p:nvPr/>
        </p:nvSpPr>
        <p:spPr>
          <a:xfrm>
            <a:off x="7942579" y="1111249"/>
            <a:ext cx="368935" cy="407670"/>
          </a:xfrm>
          <a:custGeom>
            <a:avLst/>
            <a:gdLst/>
            <a:ahLst/>
            <a:cxnLst/>
            <a:rect l="l" t="t" r="r" b="b"/>
            <a:pathLst>
              <a:path w="368934" h="407669">
                <a:moveTo>
                  <a:pt x="368443" y="0"/>
                </a:moveTo>
                <a:lnTo>
                  <a:pt x="0" y="0"/>
                </a:lnTo>
                <a:lnTo>
                  <a:pt x="0" y="407670"/>
                </a:lnTo>
                <a:lnTo>
                  <a:pt x="324853" y="407670"/>
                </a:lnTo>
                <a:lnTo>
                  <a:pt x="368443" y="0"/>
                </a:lnTo>
                <a:close/>
              </a:path>
            </a:pathLst>
          </a:custGeom>
          <a:solidFill>
            <a:srgbClr val="FAE3AF"/>
          </a:solidFill>
        </p:spPr>
        <p:txBody>
          <a:bodyPr wrap="square" lIns="0" tIns="0" rIns="0" bIns="0" rtlCol="0"/>
          <a:lstStyle/>
          <a:p>
            <a:endParaRPr/>
          </a:p>
        </p:txBody>
      </p:sp>
      <p:sp>
        <p:nvSpPr>
          <p:cNvPr id="373" name="bg object 373"/>
          <p:cNvSpPr/>
          <p:nvPr/>
        </p:nvSpPr>
        <p:spPr>
          <a:xfrm>
            <a:off x="7942579" y="1482090"/>
            <a:ext cx="328930" cy="406400"/>
          </a:xfrm>
          <a:custGeom>
            <a:avLst/>
            <a:gdLst/>
            <a:ahLst/>
            <a:cxnLst/>
            <a:rect l="l" t="t" r="r" b="b"/>
            <a:pathLst>
              <a:path w="328929" h="406400">
                <a:moveTo>
                  <a:pt x="328791" y="0"/>
                </a:moveTo>
                <a:lnTo>
                  <a:pt x="0" y="0"/>
                </a:lnTo>
                <a:lnTo>
                  <a:pt x="0" y="406400"/>
                </a:lnTo>
                <a:lnTo>
                  <a:pt x="285337" y="406400"/>
                </a:lnTo>
                <a:lnTo>
                  <a:pt x="328791" y="0"/>
                </a:lnTo>
                <a:close/>
              </a:path>
            </a:pathLst>
          </a:custGeom>
          <a:solidFill>
            <a:srgbClr val="FAE3B0"/>
          </a:solidFill>
        </p:spPr>
        <p:txBody>
          <a:bodyPr wrap="square" lIns="0" tIns="0" rIns="0" bIns="0" rtlCol="0"/>
          <a:lstStyle/>
          <a:p>
            <a:endParaRPr/>
          </a:p>
        </p:txBody>
      </p:sp>
      <p:sp>
        <p:nvSpPr>
          <p:cNvPr id="374" name="bg object 374"/>
          <p:cNvSpPr/>
          <p:nvPr/>
        </p:nvSpPr>
        <p:spPr>
          <a:xfrm>
            <a:off x="7942579" y="1851659"/>
            <a:ext cx="289560" cy="407670"/>
          </a:xfrm>
          <a:custGeom>
            <a:avLst/>
            <a:gdLst/>
            <a:ahLst/>
            <a:cxnLst/>
            <a:rect l="l" t="t" r="r" b="b"/>
            <a:pathLst>
              <a:path w="289559" h="407669">
                <a:moveTo>
                  <a:pt x="289275" y="0"/>
                </a:moveTo>
                <a:lnTo>
                  <a:pt x="0" y="0"/>
                </a:lnTo>
                <a:lnTo>
                  <a:pt x="0" y="407669"/>
                </a:lnTo>
                <a:lnTo>
                  <a:pt x="245685" y="407669"/>
                </a:lnTo>
                <a:lnTo>
                  <a:pt x="289275" y="0"/>
                </a:lnTo>
                <a:close/>
              </a:path>
            </a:pathLst>
          </a:custGeom>
          <a:solidFill>
            <a:srgbClr val="FAE3B1"/>
          </a:solidFill>
        </p:spPr>
        <p:txBody>
          <a:bodyPr wrap="square" lIns="0" tIns="0" rIns="0" bIns="0" rtlCol="0"/>
          <a:lstStyle/>
          <a:p>
            <a:endParaRPr/>
          </a:p>
        </p:txBody>
      </p:sp>
      <p:sp>
        <p:nvSpPr>
          <p:cNvPr id="375" name="bg object 375"/>
          <p:cNvSpPr/>
          <p:nvPr/>
        </p:nvSpPr>
        <p:spPr>
          <a:xfrm>
            <a:off x="7942579" y="2222500"/>
            <a:ext cx="250190" cy="407670"/>
          </a:xfrm>
          <a:custGeom>
            <a:avLst/>
            <a:gdLst/>
            <a:ahLst/>
            <a:cxnLst/>
            <a:rect l="l" t="t" r="r" b="b"/>
            <a:pathLst>
              <a:path w="250190" h="407669">
                <a:moveTo>
                  <a:pt x="249623" y="0"/>
                </a:moveTo>
                <a:lnTo>
                  <a:pt x="0" y="0"/>
                </a:lnTo>
                <a:lnTo>
                  <a:pt x="0" y="407670"/>
                </a:lnTo>
                <a:lnTo>
                  <a:pt x="195718" y="407670"/>
                </a:lnTo>
                <a:lnTo>
                  <a:pt x="238760" y="101600"/>
                </a:lnTo>
                <a:lnTo>
                  <a:pt x="249623" y="0"/>
                </a:lnTo>
                <a:close/>
              </a:path>
            </a:pathLst>
          </a:custGeom>
          <a:solidFill>
            <a:srgbClr val="FAE3B2"/>
          </a:solidFill>
        </p:spPr>
        <p:txBody>
          <a:bodyPr wrap="square" lIns="0" tIns="0" rIns="0" bIns="0" rtlCol="0"/>
          <a:lstStyle/>
          <a:p>
            <a:endParaRPr/>
          </a:p>
        </p:txBody>
      </p:sp>
      <p:sp>
        <p:nvSpPr>
          <p:cNvPr id="376" name="bg object 376"/>
          <p:cNvSpPr/>
          <p:nvPr/>
        </p:nvSpPr>
        <p:spPr>
          <a:xfrm>
            <a:off x="7942579" y="2593340"/>
            <a:ext cx="201295" cy="407670"/>
          </a:xfrm>
          <a:custGeom>
            <a:avLst/>
            <a:gdLst/>
            <a:ahLst/>
            <a:cxnLst/>
            <a:rect l="l" t="t" r="r" b="b"/>
            <a:pathLst>
              <a:path w="201295" h="407669">
                <a:moveTo>
                  <a:pt x="200898" y="0"/>
                </a:moveTo>
                <a:lnTo>
                  <a:pt x="0" y="0"/>
                </a:lnTo>
                <a:lnTo>
                  <a:pt x="0" y="407670"/>
                </a:lnTo>
                <a:lnTo>
                  <a:pt x="137428" y="407670"/>
                </a:lnTo>
                <a:lnTo>
                  <a:pt x="170179" y="218439"/>
                </a:lnTo>
                <a:lnTo>
                  <a:pt x="200898" y="0"/>
                </a:lnTo>
                <a:close/>
              </a:path>
            </a:pathLst>
          </a:custGeom>
          <a:solidFill>
            <a:srgbClr val="FAE3B3"/>
          </a:solidFill>
        </p:spPr>
        <p:txBody>
          <a:bodyPr wrap="square" lIns="0" tIns="0" rIns="0" bIns="0" rtlCol="0"/>
          <a:lstStyle/>
          <a:p>
            <a:endParaRPr/>
          </a:p>
        </p:txBody>
      </p:sp>
      <p:sp>
        <p:nvSpPr>
          <p:cNvPr id="377" name="bg object 377"/>
          <p:cNvSpPr/>
          <p:nvPr/>
        </p:nvSpPr>
        <p:spPr>
          <a:xfrm>
            <a:off x="7942579" y="2964179"/>
            <a:ext cx="144145" cy="370840"/>
          </a:xfrm>
          <a:custGeom>
            <a:avLst/>
            <a:gdLst/>
            <a:ahLst/>
            <a:cxnLst/>
            <a:rect l="l" t="t" r="r" b="b"/>
            <a:pathLst>
              <a:path w="144145" h="370839">
                <a:moveTo>
                  <a:pt x="143803" y="0"/>
                </a:moveTo>
                <a:lnTo>
                  <a:pt x="0" y="0"/>
                </a:lnTo>
                <a:lnTo>
                  <a:pt x="0" y="360680"/>
                </a:lnTo>
                <a:lnTo>
                  <a:pt x="27940" y="368300"/>
                </a:lnTo>
                <a:lnTo>
                  <a:pt x="38100" y="370840"/>
                </a:lnTo>
                <a:lnTo>
                  <a:pt x="46990" y="370840"/>
                </a:lnTo>
                <a:lnTo>
                  <a:pt x="50800" y="369570"/>
                </a:lnTo>
                <a:lnTo>
                  <a:pt x="54610" y="369570"/>
                </a:lnTo>
                <a:lnTo>
                  <a:pt x="58420" y="367030"/>
                </a:lnTo>
                <a:lnTo>
                  <a:pt x="59690" y="365760"/>
                </a:lnTo>
                <a:lnTo>
                  <a:pt x="63500" y="363220"/>
                </a:lnTo>
                <a:lnTo>
                  <a:pt x="64770" y="360680"/>
                </a:lnTo>
                <a:lnTo>
                  <a:pt x="67310" y="356870"/>
                </a:lnTo>
                <a:lnTo>
                  <a:pt x="71120" y="353060"/>
                </a:lnTo>
                <a:lnTo>
                  <a:pt x="73660" y="342900"/>
                </a:lnTo>
                <a:lnTo>
                  <a:pt x="77470" y="330200"/>
                </a:lnTo>
                <a:lnTo>
                  <a:pt x="83820" y="298450"/>
                </a:lnTo>
                <a:lnTo>
                  <a:pt x="105410" y="198120"/>
                </a:lnTo>
                <a:lnTo>
                  <a:pt x="135890" y="45720"/>
                </a:lnTo>
                <a:lnTo>
                  <a:pt x="143803" y="0"/>
                </a:lnTo>
                <a:close/>
              </a:path>
            </a:pathLst>
          </a:custGeom>
          <a:solidFill>
            <a:srgbClr val="FAE3B4"/>
          </a:solidFill>
        </p:spPr>
        <p:txBody>
          <a:bodyPr wrap="square" lIns="0" tIns="0" rIns="0" bIns="0" rtlCol="0"/>
          <a:lstStyle/>
          <a:p>
            <a:endParaRPr/>
          </a:p>
        </p:txBody>
      </p:sp>
      <p:sp>
        <p:nvSpPr>
          <p:cNvPr id="378" name="bg object 378"/>
          <p:cNvSpPr/>
          <p:nvPr/>
        </p:nvSpPr>
        <p:spPr>
          <a:xfrm>
            <a:off x="7954010" y="2539"/>
            <a:ext cx="3810" cy="3332479"/>
          </a:xfrm>
          <a:custGeom>
            <a:avLst/>
            <a:gdLst/>
            <a:ahLst/>
            <a:cxnLst/>
            <a:rect l="l" t="t" r="r" b="b"/>
            <a:pathLst>
              <a:path w="3809" h="3332479">
                <a:moveTo>
                  <a:pt x="3810" y="0"/>
                </a:moveTo>
                <a:lnTo>
                  <a:pt x="0" y="0"/>
                </a:lnTo>
                <a:lnTo>
                  <a:pt x="0" y="3046730"/>
                </a:lnTo>
                <a:lnTo>
                  <a:pt x="1270" y="3046730"/>
                </a:lnTo>
                <a:lnTo>
                  <a:pt x="1270" y="3332480"/>
                </a:lnTo>
                <a:lnTo>
                  <a:pt x="3810" y="3332480"/>
                </a:lnTo>
                <a:lnTo>
                  <a:pt x="3810" y="3046730"/>
                </a:lnTo>
                <a:lnTo>
                  <a:pt x="3810" y="0"/>
                </a:lnTo>
                <a:close/>
              </a:path>
            </a:pathLst>
          </a:custGeom>
          <a:solidFill>
            <a:srgbClr val="DC8B3E"/>
          </a:solidFill>
        </p:spPr>
        <p:txBody>
          <a:bodyPr wrap="square" lIns="0" tIns="0" rIns="0" bIns="0" rtlCol="0"/>
          <a:lstStyle/>
          <a:p>
            <a:endParaRPr/>
          </a:p>
        </p:txBody>
      </p:sp>
      <p:sp>
        <p:nvSpPr>
          <p:cNvPr id="379" name="bg object 379"/>
          <p:cNvSpPr/>
          <p:nvPr/>
        </p:nvSpPr>
        <p:spPr>
          <a:xfrm>
            <a:off x="7956549" y="2540"/>
            <a:ext cx="5080" cy="3333750"/>
          </a:xfrm>
          <a:custGeom>
            <a:avLst/>
            <a:gdLst/>
            <a:ahLst/>
            <a:cxnLst/>
            <a:rect l="l" t="t" r="r" b="b"/>
            <a:pathLst>
              <a:path w="5079" h="3333750">
                <a:moveTo>
                  <a:pt x="0" y="3333750"/>
                </a:moveTo>
                <a:lnTo>
                  <a:pt x="5080" y="3333750"/>
                </a:lnTo>
                <a:lnTo>
                  <a:pt x="5080" y="0"/>
                </a:lnTo>
                <a:lnTo>
                  <a:pt x="0" y="0"/>
                </a:lnTo>
                <a:lnTo>
                  <a:pt x="0" y="3333750"/>
                </a:lnTo>
                <a:close/>
              </a:path>
            </a:pathLst>
          </a:custGeom>
          <a:solidFill>
            <a:srgbClr val="DD8C3F"/>
          </a:solidFill>
        </p:spPr>
        <p:txBody>
          <a:bodyPr wrap="square" lIns="0" tIns="0" rIns="0" bIns="0" rtlCol="0"/>
          <a:lstStyle/>
          <a:p>
            <a:endParaRPr/>
          </a:p>
        </p:txBody>
      </p:sp>
      <p:sp>
        <p:nvSpPr>
          <p:cNvPr id="380" name="bg object 380"/>
          <p:cNvSpPr/>
          <p:nvPr/>
        </p:nvSpPr>
        <p:spPr>
          <a:xfrm>
            <a:off x="7960360" y="2540"/>
            <a:ext cx="3810" cy="3334385"/>
          </a:xfrm>
          <a:custGeom>
            <a:avLst/>
            <a:gdLst/>
            <a:ahLst/>
            <a:cxnLst/>
            <a:rect l="l" t="t" r="r" b="b"/>
            <a:pathLst>
              <a:path w="3809" h="3334385">
                <a:moveTo>
                  <a:pt x="3810" y="0"/>
                </a:moveTo>
                <a:lnTo>
                  <a:pt x="0" y="0"/>
                </a:lnTo>
                <a:lnTo>
                  <a:pt x="0" y="3333749"/>
                </a:lnTo>
                <a:lnTo>
                  <a:pt x="2540" y="3333749"/>
                </a:lnTo>
                <a:lnTo>
                  <a:pt x="3810" y="3334384"/>
                </a:lnTo>
                <a:lnTo>
                  <a:pt x="3810" y="0"/>
                </a:lnTo>
                <a:close/>
              </a:path>
            </a:pathLst>
          </a:custGeom>
          <a:solidFill>
            <a:srgbClr val="DD8D3F"/>
          </a:solidFill>
        </p:spPr>
        <p:txBody>
          <a:bodyPr wrap="square" lIns="0" tIns="0" rIns="0" bIns="0" rtlCol="0"/>
          <a:lstStyle/>
          <a:p>
            <a:endParaRPr/>
          </a:p>
        </p:txBody>
      </p:sp>
      <p:sp>
        <p:nvSpPr>
          <p:cNvPr id="381" name="bg object 381"/>
          <p:cNvSpPr/>
          <p:nvPr/>
        </p:nvSpPr>
        <p:spPr>
          <a:xfrm>
            <a:off x="7964170" y="2540"/>
            <a:ext cx="3810" cy="3335020"/>
          </a:xfrm>
          <a:custGeom>
            <a:avLst/>
            <a:gdLst/>
            <a:ahLst/>
            <a:cxnLst/>
            <a:rect l="l" t="t" r="r" b="b"/>
            <a:pathLst>
              <a:path w="3809" h="3335020">
                <a:moveTo>
                  <a:pt x="3809" y="0"/>
                </a:moveTo>
                <a:lnTo>
                  <a:pt x="0" y="0"/>
                </a:lnTo>
                <a:lnTo>
                  <a:pt x="0" y="3334384"/>
                </a:lnTo>
                <a:lnTo>
                  <a:pt x="1270" y="3335019"/>
                </a:lnTo>
                <a:lnTo>
                  <a:pt x="3809" y="3335019"/>
                </a:lnTo>
                <a:lnTo>
                  <a:pt x="3809" y="0"/>
                </a:lnTo>
                <a:close/>
              </a:path>
            </a:pathLst>
          </a:custGeom>
          <a:solidFill>
            <a:srgbClr val="DE8F40"/>
          </a:solidFill>
        </p:spPr>
        <p:txBody>
          <a:bodyPr wrap="square" lIns="0" tIns="0" rIns="0" bIns="0" rtlCol="0"/>
          <a:lstStyle/>
          <a:p>
            <a:endParaRPr/>
          </a:p>
        </p:txBody>
      </p:sp>
      <p:sp>
        <p:nvSpPr>
          <p:cNvPr id="382" name="bg object 382"/>
          <p:cNvSpPr/>
          <p:nvPr/>
        </p:nvSpPr>
        <p:spPr>
          <a:xfrm>
            <a:off x="7967967" y="2539"/>
            <a:ext cx="4445" cy="3335020"/>
          </a:xfrm>
          <a:custGeom>
            <a:avLst/>
            <a:gdLst/>
            <a:ahLst/>
            <a:cxnLst/>
            <a:rect l="l" t="t" r="r" b="b"/>
            <a:pathLst>
              <a:path w="4445" h="3335020">
                <a:moveTo>
                  <a:pt x="3822" y="0"/>
                </a:moveTo>
                <a:lnTo>
                  <a:pt x="0" y="0"/>
                </a:lnTo>
                <a:lnTo>
                  <a:pt x="0" y="3333750"/>
                </a:lnTo>
                <a:lnTo>
                  <a:pt x="12" y="3335020"/>
                </a:lnTo>
                <a:lnTo>
                  <a:pt x="647" y="3335020"/>
                </a:lnTo>
                <a:lnTo>
                  <a:pt x="647" y="3333750"/>
                </a:lnTo>
                <a:lnTo>
                  <a:pt x="3822" y="3333750"/>
                </a:lnTo>
                <a:lnTo>
                  <a:pt x="3822" y="0"/>
                </a:lnTo>
                <a:close/>
              </a:path>
            </a:pathLst>
          </a:custGeom>
          <a:solidFill>
            <a:srgbClr val="DE9040"/>
          </a:solidFill>
        </p:spPr>
        <p:txBody>
          <a:bodyPr wrap="square" lIns="0" tIns="0" rIns="0" bIns="0" rtlCol="0"/>
          <a:lstStyle/>
          <a:p>
            <a:endParaRPr/>
          </a:p>
        </p:txBody>
      </p:sp>
      <p:sp>
        <p:nvSpPr>
          <p:cNvPr id="383" name="bg object 383"/>
          <p:cNvSpPr/>
          <p:nvPr/>
        </p:nvSpPr>
        <p:spPr>
          <a:xfrm>
            <a:off x="7971790" y="2539"/>
            <a:ext cx="3810" cy="3332479"/>
          </a:xfrm>
          <a:custGeom>
            <a:avLst/>
            <a:gdLst/>
            <a:ahLst/>
            <a:cxnLst/>
            <a:rect l="l" t="t" r="r" b="b"/>
            <a:pathLst>
              <a:path w="3809" h="3332479">
                <a:moveTo>
                  <a:pt x="3810" y="0"/>
                </a:moveTo>
                <a:lnTo>
                  <a:pt x="0" y="0"/>
                </a:lnTo>
                <a:lnTo>
                  <a:pt x="0" y="3331210"/>
                </a:lnTo>
                <a:lnTo>
                  <a:pt x="0" y="3332480"/>
                </a:lnTo>
                <a:lnTo>
                  <a:pt x="635" y="3332480"/>
                </a:lnTo>
                <a:lnTo>
                  <a:pt x="635" y="3331210"/>
                </a:lnTo>
                <a:lnTo>
                  <a:pt x="3810" y="3331210"/>
                </a:lnTo>
                <a:lnTo>
                  <a:pt x="3810" y="0"/>
                </a:lnTo>
                <a:close/>
              </a:path>
            </a:pathLst>
          </a:custGeom>
          <a:solidFill>
            <a:srgbClr val="DF9141"/>
          </a:solidFill>
        </p:spPr>
        <p:txBody>
          <a:bodyPr wrap="square" lIns="0" tIns="0" rIns="0" bIns="0" rtlCol="0"/>
          <a:lstStyle/>
          <a:p>
            <a:endParaRPr/>
          </a:p>
        </p:txBody>
      </p:sp>
      <p:sp>
        <p:nvSpPr>
          <p:cNvPr id="384" name="bg object 384"/>
          <p:cNvSpPr/>
          <p:nvPr/>
        </p:nvSpPr>
        <p:spPr>
          <a:xfrm>
            <a:off x="7975599" y="2540"/>
            <a:ext cx="3810" cy="3327400"/>
          </a:xfrm>
          <a:custGeom>
            <a:avLst/>
            <a:gdLst/>
            <a:ahLst/>
            <a:cxnLst/>
            <a:rect l="l" t="t" r="r" b="b"/>
            <a:pathLst>
              <a:path w="3809" h="3327400">
                <a:moveTo>
                  <a:pt x="3809" y="0"/>
                </a:moveTo>
                <a:lnTo>
                  <a:pt x="0" y="0"/>
                </a:lnTo>
                <a:lnTo>
                  <a:pt x="0" y="3327399"/>
                </a:lnTo>
                <a:lnTo>
                  <a:pt x="3809" y="3315969"/>
                </a:lnTo>
                <a:lnTo>
                  <a:pt x="3809" y="0"/>
                </a:lnTo>
                <a:close/>
              </a:path>
            </a:pathLst>
          </a:custGeom>
          <a:solidFill>
            <a:srgbClr val="DF9242"/>
          </a:solidFill>
        </p:spPr>
        <p:txBody>
          <a:bodyPr wrap="square" lIns="0" tIns="0" rIns="0" bIns="0" rtlCol="0"/>
          <a:lstStyle/>
          <a:p>
            <a:endParaRPr/>
          </a:p>
        </p:txBody>
      </p:sp>
      <p:sp>
        <p:nvSpPr>
          <p:cNvPr id="385" name="bg object 385"/>
          <p:cNvSpPr/>
          <p:nvPr/>
        </p:nvSpPr>
        <p:spPr>
          <a:xfrm>
            <a:off x="7978139" y="2540"/>
            <a:ext cx="5080" cy="3335020"/>
          </a:xfrm>
          <a:custGeom>
            <a:avLst/>
            <a:gdLst/>
            <a:ahLst/>
            <a:cxnLst/>
            <a:rect l="l" t="t" r="r" b="b"/>
            <a:pathLst>
              <a:path w="5079" h="3335020">
                <a:moveTo>
                  <a:pt x="5079" y="3294380"/>
                </a:moveTo>
                <a:lnTo>
                  <a:pt x="2539" y="3307080"/>
                </a:lnTo>
                <a:lnTo>
                  <a:pt x="1269" y="3315969"/>
                </a:lnTo>
                <a:lnTo>
                  <a:pt x="0" y="3319779"/>
                </a:lnTo>
                <a:lnTo>
                  <a:pt x="0" y="3335019"/>
                </a:lnTo>
                <a:lnTo>
                  <a:pt x="5079" y="3335019"/>
                </a:lnTo>
                <a:lnTo>
                  <a:pt x="5079" y="3294380"/>
                </a:lnTo>
                <a:close/>
              </a:path>
              <a:path w="5079" h="3335020">
                <a:moveTo>
                  <a:pt x="5079" y="0"/>
                </a:moveTo>
                <a:lnTo>
                  <a:pt x="0" y="0"/>
                </a:lnTo>
                <a:lnTo>
                  <a:pt x="0" y="3319779"/>
                </a:lnTo>
                <a:lnTo>
                  <a:pt x="5079" y="3294380"/>
                </a:lnTo>
                <a:lnTo>
                  <a:pt x="5079" y="0"/>
                </a:lnTo>
                <a:close/>
              </a:path>
            </a:pathLst>
          </a:custGeom>
          <a:solidFill>
            <a:srgbClr val="E09342"/>
          </a:solidFill>
        </p:spPr>
        <p:txBody>
          <a:bodyPr wrap="square" lIns="0" tIns="0" rIns="0" bIns="0" rtlCol="0"/>
          <a:lstStyle/>
          <a:p>
            <a:endParaRPr/>
          </a:p>
        </p:txBody>
      </p:sp>
      <p:sp>
        <p:nvSpPr>
          <p:cNvPr id="386" name="bg object 386"/>
          <p:cNvSpPr/>
          <p:nvPr/>
        </p:nvSpPr>
        <p:spPr>
          <a:xfrm>
            <a:off x="7981950" y="2539"/>
            <a:ext cx="3810" cy="3300729"/>
          </a:xfrm>
          <a:custGeom>
            <a:avLst/>
            <a:gdLst/>
            <a:ahLst/>
            <a:cxnLst/>
            <a:rect l="l" t="t" r="r" b="b"/>
            <a:pathLst>
              <a:path w="3809" h="3300729">
                <a:moveTo>
                  <a:pt x="3810" y="0"/>
                </a:moveTo>
                <a:lnTo>
                  <a:pt x="0" y="0"/>
                </a:lnTo>
                <a:lnTo>
                  <a:pt x="0" y="3294380"/>
                </a:lnTo>
                <a:lnTo>
                  <a:pt x="0" y="3300730"/>
                </a:lnTo>
                <a:lnTo>
                  <a:pt x="635" y="3300730"/>
                </a:lnTo>
                <a:lnTo>
                  <a:pt x="635" y="3294380"/>
                </a:lnTo>
                <a:lnTo>
                  <a:pt x="3810" y="3294380"/>
                </a:lnTo>
                <a:lnTo>
                  <a:pt x="3810" y="0"/>
                </a:lnTo>
                <a:close/>
              </a:path>
            </a:pathLst>
          </a:custGeom>
          <a:solidFill>
            <a:srgbClr val="E09543"/>
          </a:solidFill>
        </p:spPr>
        <p:txBody>
          <a:bodyPr wrap="square" lIns="0" tIns="0" rIns="0" bIns="0" rtlCol="0"/>
          <a:lstStyle/>
          <a:p>
            <a:endParaRPr/>
          </a:p>
        </p:txBody>
      </p:sp>
      <p:sp>
        <p:nvSpPr>
          <p:cNvPr id="387" name="bg object 387"/>
          <p:cNvSpPr/>
          <p:nvPr/>
        </p:nvSpPr>
        <p:spPr>
          <a:xfrm>
            <a:off x="7985760" y="2539"/>
            <a:ext cx="3810" cy="3277870"/>
          </a:xfrm>
          <a:custGeom>
            <a:avLst/>
            <a:gdLst/>
            <a:ahLst/>
            <a:cxnLst/>
            <a:rect l="l" t="t" r="r" b="b"/>
            <a:pathLst>
              <a:path w="3809" h="3277870">
                <a:moveTo>
                  <a:pt x="3810" y="0"/>
                </a:moveTo>
                <a:lnTo>
                  <a:pt x="0" y="0"/>
                </a:lnTo>
                <a:lnTo>
                  <a:pt x="0" y="3261360"/>
                </a:lnTo>
                <a:lnTo>
                  <a:pt x="0" y="3277870"/>
                </a:lnTo>
                <a:lnTo>
                  <a:pt x="1270" y="3277870"/>
                </a:lnTo>
                <a:lnTo>
                  <a:pt x="1270" y="3261360"/>
                </a:lnTo>
                <a:lnTo>
                  <a:pt x="3810" y="3261360"/>
                </a:lnTo>
                <a:lnTo>
                  <a:pt x="3810" y="0"/>
                </a:lnTo>
                <a:close/>
              </a:path>
            </a:pathLst>
          </a:custGeom>
          <a:solidFill>
            <a:srgbClr val="E19643"/>
          </a:solidFill>
        </p:spPr>
        <p:txBody>
          <a:bodyPr wrap="square" lIns="0" tIns="0" rIns="0" bIns="0" rtlCol="0"/>
          <a:lstStyle/>
          <a:p>
            <a:endParaRPr/>
          </a:p>
        </p:txBody>
      </p:sp>
      <p:sp>
        <p:nvSpPr>
          <p:cNvPr id="388" name="bg object 388"/>
          <p:cNvSpPr/>
          <p:nvPr/>
        </p:nvSpPr>
        <p:spPr>
          <a:xfrm>
            <a:off x="7989570" y="2540"/>
            <a:ext cx="3810" cy="3247390"/>
          </a:xfrm>
          <a:custGeom>
            <a:avLst/>
            <a:gdLst/>
            <a:ahLst/>
            <a:cxnLst/>
            <a:rect l="l" t="t" r="r" b="b"/>
            <a:pathLst>
              <a:path w="3809" h="3247390">
                <a:moveTo>
                  <a:pt x="3809" y="0"/>
                </a:moveTo>
                <a:lnTo>
                  <a:pt x="0" y="0"/>
                </a:lnTo>
                <a:lnTo>
                  <a:pt x="0" y="3247208"/>
                </a:lnTo>
                <a:lnTo>
                  <a:pt x="3809" y="3204754"/>
                </a:lnTo>
                <a:lnTo>
                  <a:pt x="3809" y="0"/>
                </a:lnTo>
                <a:close/>
              </a:path>
            </a:pathLst>
          </a:custGeom>
          <a:solidFill>
            <a:srgbClr val="E19744"/>
          </a:solidFill>
        </p:spPr>
        <p:txBody>
          <a:bodyPr wrap="square" lIns="0" tIns="0" rIns="0" bIns="0" rtlCol="0"/>
          <a:lstStyle/>
          <a:p>
            <a:endParaRPr/>
          </a:p>
        </p:txBody>
      </p:sp>
      <p:sp>
        <p:nvSpPr>
          <p:cNvPr id="389" name="bg object 389"/>
          <p:cNvSpPr/>
          <p:nvPr/>
        </p:nvSpPr>
        <p:spPr>
          <a:xfrm>
            <a:off x="7993379" y="2540"/>
            <a:ext cx="3810" cy="3204845"/>
          </a:xfrm>
          <a:custGeom>
            <a:avLst/>
            <a:gdLst/>
            <a:ahLst/>
            <a:cxnLst/>
            <a:rect l="l" t="t" r="r" b="b"/>
            <a:pathLst>
              <a:path w="3809" h="3204845">
                <a:moveTo>
                  <a:pt x="3810" y="0"/>
                </a:moveTo>
                <a:lnTo>
                  <a:pt x="0" y="0"/>
                </a:lnTo>
                <a:lnTo>
                  <a:pt x="0" y="3204754"/>
                </a:lnTo>
                <a:lnTo>
                  <a:pt x="3810" y="3162299"/>
                </a:lnTo>
                <a:lnTo>
                  <a:pt x="3810" y="0"/>
                </a:lnTo>
                <a:close/>
              </a:path>
            </a:pathLst>
          </a:custGeom>
          <a:solidFill>
            <a:srgbClr val="E29944"/>
          </a:solidFill>
        </p:spPr>
        <p:txBody>
          <a:bodyPr wrap="square" lIns="0" tIns="0" rIns="0" bIns="0" rtlCol="0"/>
          <a:lstStyle/>
          <a:p>
            <a:endParaRPr/>
          </a:p>
        </p:txBody>
      </p:sp>
      <p:sp>
        <p:nvSpPr>
          <p:cNvPr id="390" name="bg object 390"/>
          <p:cNvSpPr/>
          <p:nvPr/>
        </p:nvSpPr>
        <p:spPr>
          <a:xfrm>
            <a:off x="7997189" y="2540"/>
            <a:ext cx="3810" cy="3162300"/>
          </a:xfrm>
          <a:custGeom>
            <a:avLst/>
            <a:gdLst/>
            <a:ahLst/>
            <a:cxnLst/>
            <a:rect l="l" t="t" r="r" b="b"/>
            <a:pathLst>
              <a:path w="3809" h="3162300">
                <a:moveTo>
                  <a:pt x="3809" y="0"/>
                </a:moveTo>
                <a:lnTo>
                  <a:pt x="0" y="0"/>
                </a:lnTo>
                <a:lnTo>
                  <a:pt x="0" y="3162299"/>
                </a:lnTo>
                <a:lnTo>
                  <a:pt x="3809" y="3127130"/>
                </a:lnTo>
                <a:lnTo>
                  <a:pt x="3809" y="0"/>
                </a:lnTo>
                <a:close/>
              </a:path>
            </a:pathLst>
          </a:custGeom>
          <a:solidFill>
            <a:srgbClr val="E29945"/>
          </a:solidFill>
        </p:spPr>
        <p:txBody>
          <a:bodyPr wrap="square" lIns="0" tIns="0" rIns="0" bIns="0" rtlCol="0"/>
          <a:lstStyle/>
          <a:p>
            <a:endParaRPr/>
          </a:p>
        </p:txBody>
      </p:sp>
      <p:sp>
        <p:nvSpPr>
          <p:cNvPr id="391" name="bg object 391"/>
          <p:cNvSpPr/>
          <p:nvPr/>
        </p:nvSpPr>
        <p:spPr>
          <a:xfrm>
            <a:off x="7999729" y="2540"/>
            <a:ext cx="5080" cy="3139440"/>
          </a:xfrm>
          <a:custGeom>
            <a:avLst/>
            <a:gdLst/>
            <a:ahLst/>
            <a:cxnLst/>
            <a:rect l="l" t="t" r="r" b="b"/>
            <a:pathLst>
              <a:path w="5079" h="3139440">
                <a:moveTo>
                  <a:pt x="5079" y="0"/>
                </a:moveTo>
                <a:lnTo>
                  <a:pt x="0" y="0"/>
                </a:lnTo>
                <a:lnTo>
                  <a:pt x="0" y="3138853"/>
                </a:lnTo>
                <a:lnTo>
                  <a:pt x="5079" y="3091961"/>
                </a:lnTo>
                <a:lnTo>
                  <a:pt x="5079" y="0"/>
                </a:lnTo>
                <a:close/>
              </a:path>
            </a:pathLst>
          </a:custGeom>
          <a:solidFill>
            <a:srgbClr val="E39B45"/>
          </a:solidFill>
        </p:spPr>
        <p:txBody>
          <a:bodyPr wrap="square" lIns="0" tIns="0" rIns="0" bIns="0" rtlCol="0"/>
          <a:lstStyle/>
          <a:p>
            <a:endParaRPr/>
          </a:p>
        </p:txBody>
      </p:sp>
      <p:sp>
        <p:nvSpPr>
          <p:cNvPr id="392" name="bg object 392"/>
          <p:cNvSpPr/>
          <p:nvPr/>
        </p:nvSpPr>
        <p:spPr>
          <a:xfrm>
            <a:off x="8003539" y="2540"/>
            <a:ext cx="3810" cy="3103880"/>
          </a:xfrm>
          <a:custGeom>
            <a:avLst/>
            <a:gdLst/>
            <a:ahLst/>
            <a:cxnLst/>
            <a:rect l="l" t="t" r="r" b="b"/>
            <a:pathLst>
              <a:path w="3809" h="3103880">
                <a:moveTo>
                  <a:pt x="3809" y="0"/>
                </a:moveTo>
                <a:lnTo>
                  <a:pt x="0" y="0"/>
                </a:lnTo>
                <a:lnTo>
                  <a:pt x="0" y="3103684"/>
                </a:lnTo>
                <a:lnTo>
                  <a:pt x="3809" y="3068515"/>
                </a:lnTo>
                <a:lnTo>
                  <a:pt x="3809" y="0"/>
                </a:lnTo>
                <a:close/>
              </a:path>
            </a:pathLst>
          </a:custGeom>
          <a:solidFill>
            <a:srgbClr val="E39C46"/>
          </a:solidFill>
        </p:spPr>
        <p:txBody>
          <a:bodyPr wrap="square" lIns="0" tIns="0" rIns="0" bIns="0" rtlCol="0"/>
          <a:lstStyle/>
          <a:p>
            <a:endParaRPr/>
          </a:p>
        </p:txBody>
      </p:sp>
      <p:sp>
        <p:nvSpPr>
          <p:cNvPr id="393" name="bg object 393"/>
          <p:cNvSpPr/>
          <p:nvPr/>
        </p:nvSpPr>
        <p:spPr>
          <a:xfrm>
            <a:off x="8007349" y="2540"/>
            <a:ext cx="3810" cy="3068955"/>
          </a:xfrm>
          <a:custGeom>
            <a:avLst/>
            <a:gdLst/>
            <a:ahLst/>
            <a:cxnLst/>
            <a:rect l="l" t="t" r="r" b="b"/>
            <a:pathLst>
              <a:path w="3809" h="3068955">
                <a:moveTo>
                  <a:pt x="3809" y="0"/>
                </a:moveTo>
                <a:lnTo>
                  <a:pt x="0" y="0"/>
                </a:lnTo>
                <a:lnTo>
                  <a:pt x="0" y="3068515"/>
                </a:lnTo>
                <a:lnTo>
                  <a:pt x="3809" y="3033346"/>
                </a:lnTo>
                <a:lnTo>
                  <a:pt x="3809" y="0"/>
                </a:lnTo>
                <a:close/>
              </a:path>
            </a:pathLst>
          </a:custGeom>
          <a:solidFill>
            <a:srgbClr val="E49D47"/>
          </a:solidFill>
        </p:spPr>
        <p:txBody>
          <a:bodyPr wrap="square" lIns="0" tIns="0" rIns="0" bIns="0" rtlCol="0"/>
          <a:lstStyle/>
          <a:p>
            <a:endParaRPr/>
          </a:p>
        </p:txBody>
      </p:sp>
      <p:sp>
        <p:nvSpPr>
          <p:cNvPr id="394" name="bg object 394"/>
          <p:cNvSpPr/>
          <p:nvPr/>
        </p:nvSpPr>
        <p:spPr>
          <a:xfrm>
            <a:off x="8011160" y="2540"/>
            <a:ext cx="3810" cy="3032760"/>
          </a:xfrm>
          <a:custGeom>
            <a:avLst/>
            <a:gdLst/>
            <a:ahLst/>
            <a:cxnLst/>
            <a:rect l="l" t="t" r="r" b="b"/>
            <a:pathLst>
              <a:path w="3809" h="3032760">
                <a:moveTo>
                  <a:pt x="0" y="3032760"/>
                </a:moveTo>
                <a:lnTo>
                  <a:pt x="3810" y="3032760"/>
                </a:lnTo>
                <a:lnTo>
                  <a:pt x="3810" y="0"/>
                </a:lnTo>
                <a:lnTo>
                  <a:pt x="0" y="0"/>
                </a:lnTo>
                <a:lnTo>
                  <a:pt x="0" y="3032760"/>
                </a:lnTo>
                <a:close/>
              </a:path>
            </a:pathLst>
          </a:custGeom>
          <a:solidFill>
            <a:srgbClr val="E49E47"/>
          </a:solidFill>
        </p:spPr>
        <p:txBody>
          <a:bodyPr wrap="square" lIns="0" tIns="0" rIns="0" bIns="0" rtlCol="0"/>
          <a:lstStyle/>
          <a:p>
            <a:endParaRPr/>
          </a:p>
        </p:txBody>
      </p:sp>
      <p:sp>
        <p:nvSpPr>
          <p:cNvPr id="395" name="bg object 395"/>
          <p:cNvSpPr/>
          <p:nvPr/>
        </p:nvSpPr>
        <p:spPr>
          <a:xfrm>
            <a:off x="8014970" y="2540"/>
            <a:ext cx="3810" cy="2995930"/>
          </a:xfrm>
          <a:custGeom>
            <a:avLst/>
            <a:gdLst/>
            <a:ahLst/>
            <a:cxnLst/>
            <a:rect l="l" t="t" r="r" b="b"/>
            <a:pathLst>
              <a:path w="3809" h="2995930">
                <a:moveTo>
                  <a:pt x="3809" y="0"/>
                </a:moveTo>
                <a:lnTo>
                  <a:pt x="0" y="0"/>
                </a:lnTo>
                <a:lnTo>
                  <a:pt x="0" y="2995657"/>
                </a:lnTo>
                <a:lnTo>
                  <a:pt x="3809" y="2952931"/>
                </a:lnTo>
                <a:lnTo>
                  <a:pt x="3809" y="0"/>
                </a:lnTo>
                <a:close/>
              </a:path>
            </a:pathLst>
          </a:custGeom>
          <a:solidFill>
            <a:srgbClr val="E59F48"/>
          </a:solidFill>
        </p:spPr>
        <p:txBody>
          <a:bodyPr wrap="square" lIns="0" tIns="0" rIns="0" bIns="0" rtlCol="0"/>
          <a:lstStyle/>
          <a:p>
            <a:endParaRPr/>
          </a:p>
        </p:txBody>
      </p:sp>
      <p:sp>
        <p:nvSpPr>
          <p:cNvPr id="396" name="bg object 396"/>
          <p:cNvSpPr/>
          <p:nvPr/>
        </p:nvSpPr>
        <p:spPr>
          <a:xfrm>
            <a:off x="8018779" y="2540"/>
            <a:ext cx="3810" cy="2953385"/>
          </a:xfrm>
          <a:custGeom>
            <a:avLst/>
            <a:gdLst/>
            <a:ahLst/>
            <a:cxnLst/>
            <a:rect l="l" t="t" r="r" b="b"/>
            <a:pathLst>
              <a:path w="3809" h="2953385">
                <a:moveTo>
                  <a:pt x="3810" y="0"/>
                </a:moveTo>
                <a:lnTo>
                  <a:pt x="0" y="0"/>
                </a:lnTo>
                <a:lnTo>
                  <a:pt x="0" y="2952931"/>
                </a:lnTo>
                <a:lnTo>
                  <a:pt x="3810" y="2910204"/>
                </a:lnTo>
                <a:lnTo>
                  <a:pt x="3810" y="0"/>
                </a:lnTo>
                <a:close/>
              </a:path>
            </a:pathLst>
          </a:custGeom>
          <a:solidFill>
            <a:srgbClr val="E5A048"/>
          </a:solidFill>
        </p:spPr>
        <p:txBody>
          <a:bodyPr wrap="square" lIns="0" tIns="0" rIns="0" bIns="0" rtlCol="0"/>
          <a:lstStyle/>
          <a:p>
            <a:endParaRPr/>
          </a:p>
        </p:txBody>
      </p:sp>
      <p:sp>
        <p:nvSpPr>
          <p:cNvPr id="397" name="bg object 397"/>
          <p:cNvSpPr/>
          <p:nvPr/>
        </p:nvSpPr>
        <p:spPr>
          <a:xfrm>
            <a:off x="8021320" y="2540"/>
            <a:ext cx="5080" cy="2924810"/>
          </a:xfrm>
          <a:custGeom>
            <a:avLst/>
            <a:gdLst/>
            <a:ahLst/>
            <a:cxnLst/>
            <a:rect l="l" t="t" r="r" b="b"/>
            <a:pathLst>
              <a:path w="5079" h="2924810">
                <a:moveTo>
                  <a:pt x="5079" y="0"/>
                </a:moveTo>
                <a:lnTo>
                  <a:pt x="0" y="0"/>
                </a:lnTo>
                <a:lnTo>
                  <a:pt x="0" y="2924447"/>
                </a:lnTo>
                <a:lnTo>
                  <a:pt x="5079" y="2867478"/>
                </a:lnTo>
                <a:lnTo>
                  <a:pt x="5079" y="0"/>
                </a:lnTo>
                <a:close/>
              </a:path>
            </a:pathLst>
          </a:custGeom>
          <a:solidFill>
            <a:srgbClr val="E6A249"/>
          </a:solidFill>
        </p:spPr>
        <p:txBody>
          <a:bodyPr wrap="square" lIns="0" tIns="0" rIns="0" bIns="0" rtlCol="0"/>
          <a:lstStyle/>
          <a:p>
            <a:endParaRPr/>
          </a:p>
        </p:txBody>
      </p:sp>
      <p:sp>
        <p:nvSpPr>
          <p:cNvPr id="398" name="bg object 398"/>
          <p:cNvSpPr/>
          <p:nvPr/>
        </p:nvSpPr>
        <p:spPr>
          <a:xfrm>
            <a:off x="8025129" y="2540"/>
            <a:ext cx="3810" cy="2882265"/>
          </a:xfrm>
          <a:custGeom>
            <a:avLst/>
            <a:gdLst/>
            <a:ahLst/>
            <a:cxnLst/>
            <a:rect l="l" t="t" r="r" b="b"/>
            <a:pathLst>
              <a:path w="3809" h="2882265">
                <a:moveTo>
                  <a:pt x="3810" y="0"/>
                </a:moveTo>
                <a:lnTo>
                  <a:pt x="0" y="0"/>
                </a:lnTo>
                <a:lnTo>
                  <a:pt x="0" y="2881720"/>
                </a:lnTo>
                <a:lnTo>
                  <a:pt x="3810" y="2838994"/>
                </a:lnTo>
                <a:lnTo>
                  <a:pt x="3810" y="0"/>
                </a:lnTo>
                <a:close/>
              </a:path>
            </a:pathLst>
          </a:custGeom>
          <a:solidFill>
            <a:srgbClr val="E6A349"/>
          </a:solidFill>
        </p:spPr>
        <p:txBody>
          <a:bodyPr wrap="square" lIns="0" tIns="0" rIns="0" bIns="0" rtlCol="0"/>
          <a:lstStyle/>
          <a:p>
            <a:endParaRPr/>
          </a:p>
        </p:txBody>
      </p:sp>
      <p:sp>
        <p:nvSpPr>
          <p:cNvPr id="399" name="bg object 399"/>
          <p:cNvSpPr/>
          <p:nvPr/>
        </p:nvSpPr>
        <p:spPr>
          <a:xfrm>
            <a:off x="8028939" y="2540"/>
            <a:ext cx="3810" cy="2838450"/>
          </a:xfrm>
          <a:custGeom>
            <a:avLst/>
            <a:gdLst/>
            <a:ahLst/>
            <a:cxnLst/>
            <a:rect l="l" t="t" r="r" b="b"/>
            <a:pathLst>
              <a:path w="3809" h="2838450">
                <a:moveTo>
                  <a:pt x="0" y="2838450"/>
                </a:moveTo>
                <a:lnTo>
                  <a:pt x="3809" y="2838450"/>
                </a:lnTo>
                <a:lnTo>
                  <a:pt x="3809" y="0"/>
                </a:lnTo>
                <a:lnTo>
                  <a:pt x="0" y="0"/>
                </a:lnTo>
                <a:lnTo>
                  <a:pt x="0" y="2838450"/>
                </a:lnTo>
                <a:close/>
              </a:path>
            </a:pathLst>
          </a:custGeom>
          <a:solidFill>
            <a:srgbClr val="E7A44A"/>
          </a:solidFill>
        </p:spPr>
        <p:txBody>
          <a:bodyPr wrap="square" lIns="0" tIns="0" rIns="0" bIns="0" rtlCol="0"/>
          <a:lstStyle/>
          <a:p>
            <a:endParaRPr/>
          </a:p>
        </p:txBody>
      </p:sp>
      <p:sp>
        <p:nvSpPr>
          <p:cNvPr id="400" name="bg object 400"/>
          <p:cNvSpPr/>
          <p:nvPr/>
        </p:nvSpPr>
        <p:spPr>
          <a:xfrm>
            <a:off x="8032749" y="2540"/>
            <a:ext cx="3810" cy="2793365"/>
          </a:xfrm>
          <a:custGeom>
            <a:avLst/>
            <a:gdLst/>
            <a:ahLst/>
            <a:cxnLst/>
            <a:rect l="l" t="t" r="r" b="b"/>
            <a:pathLst>
              <a:path w="3809" h="2793365">
                <a:moveTo>
                  <a:pt x="3809" y="0"/>
                </a:moveTo>
                <a:lnTo>
                  <a:pt x="0" y="0"/>
                </a:lnTo>
                <a:lnTo>
                  <a:pt x="0" y="2793138"/>
                </a:lnTo>
                <a:lnTo>
                  <a:pt x="3809" y="2741022"/>
                </a:lnTo>
                <a:lnTo>
                  <a:pt x="3809" y="0"/>
                </a:lnTo>
                <a:close/>
              </a:path>
            </a:pathLst>
          </a:custGeom>
          <a:solidFill>
            <a:srgbClr val="E7A54A"/>
          </a:solidFill>
        </p:spPr>
        <p:txBody>
          <a:bodyPr wrap="square" lIns="0" tIns="0" rIns="0" bIns="0" rtlCol="0"/>
          <a:lstStyle/>
          <a:p>
            <a:endParaRPr/>
          </a:p>
        </p:txBody>
      </p:sp>
      <p:sp>
        <p:nvSpPr>
          <p:cNvPr id="401" name="bg object 401"/>
          <p:cNvSpPr/>
          <p:nvPr/>
        </p:nvSpPr>
        <p:spPr>
          <a:xfrm>
            <a:off x="8036560" y="2540"/>
            <a:ext cx="3810" cy="2741295"/>
          </a:xfrm>
          <a:custGeom>
            <a:avLst/>
            <a:gdLst/>
            <a:ahLst/>
            <a:cxnLst/>
            <a:rect l="l" t="t" r="r" b="b"/>
            <a:pathLst>
              <a:path w="3809" h="2741295">
                <a:moveTo>
                  <a:pt x="3810" y="0"/>
                </a:moveTo>
                <a:lnTo>
                  <a:pt x="0" y="0"/>
                </a:lnTo>
                <a:lnTo>
                  <a:pt x="0" y="2741022"/>
                </a:lnTo>
                <a:lnTo>
                  <a:pt x="3810" y="2688907"/>
                </a:lnTo>
                <a:lnTo>
                  <a:pt x="3810" y="0"/>
                </a:lnTo>
                <a:close/>
              </a:path>
            </a:pathLst>
          </a:custGeom>
          <a:solidFill>
            <a:srgbClr val="E8A64B"/>
          </a:solidFill>
        </p:spPr>
        <p:txBody>
          <a:bodyPr wrap="square" lIns="0" tIns="0" rIns="0" bIns="0" rtlCol="0"/>
          <a:lstStyle/>
          <a:p>
            <a:endParaRPr/>
          </a:p>
        </p:txBody>
      </p:sp>
      <p:sp>
        <p:nvSpPr>
          <p:cNvPr id="402" name="bg object 402"/>
          <p:cNvSpPr/>
          <p:nvPr/>
        </p:nvSpPr>
        <p:spPr>
          <a:xfrm>
            <a:off x="8040370" y="2540"/>
            <a:ext cx="3810" cy="2689225"/>
          </a:xfrm>
          <a:custGeom>
            <a:avLst/>
            <a:gdLst/>
            <a:ahLst/>
            <a:cxnLst/>
            <a:rect l="l" t="t" r="r" b="b"/>
            <a:pathLst>
              <a:path w="3809" h="2689225">
                <a:moveTo>
                  <a:pt x="3809" y="0"/>
                </a:moveTo>
                <a:lnTo>
                  <a:pt x="0" y="0"/>
                </a:lnTo>
                <a:lnTo>
                  <a:pt x="0" y="2688907"/>
                </a:lnTo>
                <a:lnTo>
                  <a:pt x="3809" y="2636792"/>
                </a:lnTo>
                <a:lnTo>
                  <a:pt x="3809" y="0"/>
                </a:lnTo>
                <a:close/>
              </a:path>
            </a:pathLst>
          </a:custGeom>
          <a:solidFill>
            <a:srgbClr val="E8A84C"/>
          </a:solidFill>
        </p:spPr>
        <p:txBody>
          <a:bodyPr wrap="square" lIns="0" tIns="0" rIns="0" bIns="0" rtlCol="0"/>
          <a:lstStyle/>
          <a:p>
            <a:endParaRPr/>
          </a:p>
        </p:txBody>
      </p:sp>
      <p:sp>
        <p:nvSpPr>
          <p:cNvPr id="403" name="bg object 403"/>
          <p:cNvSpPr/>
          <p:nvPr/>
        </p:nvSpPr>
        <p:spPr>
          <a:xfrm>
            <a:off x="8042910" y="2540"/>
            <a:ext cx="5080" cy="2654300"/>
          </a:xfrm>
          <a:custGeom>
            <a:avLst/>
            <a:gdLst/>
            <a:ahLst/>
            <a:cxnLst/>
            <a:rect l="l" t="t" r="r" b="b"/>
            <a:pathLst>
              <a:path w="5079" h="2654300">
                <a:moveTo>
                  <a:pt x="5080" y="0"/>
                </a:moveTo>
                <a:lnTo>
                  <a:pt x="0" y="0"/>
                </a:lnTo>
                <a:lnTo>
                  <a:pt x="0" y="2654163"/>
                </a:lnTo>
                <a:lnTo>
                  <a:pt x="5080" y="2584676"/>
                </a:lnTo>
                <a:lnTo>
                  <a:pt x="5080" y="0"/>
                </a:lnTo>
                <a:close/>
              </a:path>
            </a:pathLst>
          </a:custGeom>
          <a:solidFill>
            <a:srgbClr val="E9A94C"/>
          </a:solidFill>
        </p:spPr>
        <p:txBody>
          <a:bodyPr wrap="square" lIns="0" tIns="0" rIns="0" bIns="0" rtlCol="0"/>
          <a:lstStyle/>
          <a:p>
            <a:endParaRPr/>
          </a:p>
        </p:txBody>
      </p:sp>
      <p:sp>
        <p:nvSpPr>
          <p:cNvPr id="404" name="bg object 404"/>
          <p:cNvSpPr/>
          <p:nvPr/>
        </p:nvSpPr>
        <p:spPr>
          <a:xfrm>
            <a:off x="8046720" y="2540"/>
            <a:ext cx="3810" cy="2602230"/>
          </a:xfrm>
          <a:custGeom>
            <a:avLst/>
            <a:gdLst/>
            <a:ahLst/>
            <a:cxnLst/>
            <a:rect l="l" t="t" r="r" b="b"/>
            <a:pathLst>
              <a:path w="3809" h="2602230">
                <a:moveTo>
                  <a:pt x="3809" y="0"/>
                </a:moveTo>
                <a:lnTo>
                  <a:pt x="0" y="0"/>
                </a:lnTo>
                <a:lnTo>
                  <a:pt x="0" y="2602048"/>
                </a:lnTo>
                <a:lnTo>
                  <a:pt x="3809" y="2549933"/>
                </a:lnTo>
                <a:lnTo>
                  <a:pt x="3809" y="0"/>
                </a:lnTo>
                <a:close/>
              </a:path>
            </a:pathLst>
          </a:custGeom>
          <a:solidFill>
            <a:srgbClr val="E9AA4D"/>
          </a:solidFill>
        </p:spPr>
        <p:txBody>
          <a:bodyPr wrap="square" lIns="0" tIns="0" rIns="0" bIns="0" rtlCol="0"/>
          <a:lstStyle/>
          <a:p>
            <a:endParaRPr/>
          </a:p>
        </p:txBody>
      </p:sp>
      <p:sp>
        <p:nvSpPr>
          <p:cNvPr id="405" name="bg object 405"/>
          <p:cNvSpPr/>
          <p:nvPr/>
        </p:nvSpPr>
        <p:spPr>
          <a:xfrm>
            <a:off x="8050529" y="2540"/>
            <a:ext cx="3810" cy="2550160"/>
          </a:xfrm>
          <a:custGeom>
            <a:avLst/>
            <a:gdLst/>
            <a:ahLst/>
            <a:cxnLst/>
            <a:rect l="l" t="t" r="r" b="b"/>
            <a:pathLst>
              <a:path w="3809" h="2550160">
                <a:moveTo>
                  <a:pt x="3810" y="0"/>
                </a:moveTo>
                <a:lnTo>
                  <a:pt x="0" y="0"/>
                </a:lnTo>
                <a:lnTo>
                  <a:pt x="0" y="2549933"/>
                </a:lnTo>
                <a:lnTo>
                  <a:pt x="3810" y="2497817"/>
                </a:lnTo>
                <a:lnTo>
                  <a:pt x="3810" y="0"/>
                </a:lnTo>
                <a:close/>
              </a:path>
            </a:pathLst>
          </a:custGeom>
          <a:solidFill>
            <a:srgbClr val="EAAB4D"/>
          </a:solidFill>
        </p:spPr>
        <p:txBody>
          <a:bodyPr wrap="square" lIns="0" tIns="0" rIns="0" bIns="0" rtlCol="0"/>
          <a:lstStyle/>
          <a:p>
            <a:endParaRPr/>
          </a:p>
        </p:txBody>
      </p:sp>
      <p:sp>
        <p:nvSpPr>
          <p:cNvPr id="406" name="bg object 406"/>
          <p:cNvSpPr/>
          <p:nvPr/>
        </p:nvSpPr>
        <p:spPr>
          <a:xfrm>
            <a:off x="8054339" y="2540"/>
            <a:ext cx="3810" cy="2498090"/>
          </a:xfrm>
          <a:custGeom>
            <a:avLst/>
            <a:gdLst/>
            <a:ahLst/>
            <a:cxnLst/>
            <a:rect l="l" t="t" r="r" b="b"/>
            <a:pathLst>
              <a:path w="3809" h="2498090">
                <a:moveTo>
                  <a:pt x="3809" y="0"/>
                </a:moveTo>
                <a:lnTo>
                  <a:pt x="0" y="0"/>
                </a:lnTo>
                <a:lnTo>
                  <a:pt x="0" y="2497817"/>
                </a:lnTo>
                <a:lnTo>
                  <a:pt x="3809" y="2445702"/>
                </a:lnTo>
                <a:lnTo>
                  <a:pt x="3809" y="0"/>
                </a:lnTo>
                <a:close/>
              </a:path>
            </a:pathLst>
          </a:custGeom>
          <a:solidFill>
            <a:srgbClr val="EAAC4E"/>
          </a:solidFill>
        </p:spPr>
        <p:txBody>
          <a:bodyPr wrap="square" lIns="0" tIns="0" rIns="0" bIns="0" rtlCol="0"/>
          <a:lstStyle/>
          <a:p>
            <a:endParaRPr/>
          </a:p>
        </p:txBody>
      </p:sp>
      <p:sp>
        <p:nvSpPr>
          <p:cNvPr id="407" name="bg object 407"/>
          <p:cNvSpPr/>
          <p:nvPr/>
        </p:nvSpPr>
        <p:spPr>
          <a:xfrm>
            <a:off x="8058149" y="2540"/>
            <a:ext cx="3810" cy="2446020"/>
          </a:xfrm>
          <a:custGeom>
            <a:avLst/>
            <a:gdLst/>
            <a:ahLst/>
            <a:cxnLst/>
            <a:rect l="l" t="t" r="r" b="b"/>
            <a:pathLst>
              <a:path w="3809" h="2446020">
                <a:moveTo>
                  <a:pt x="3809" y="0"/>
                </a:moveTo>
                <a:lnTo>
                  <a:pt x="0" y="0"/>
                </a:lnTo>
                <a:lnTo>
                  <a:pt x="0" y="2445702"/>
                </a:lnTo>
                <a:lnTo>
                  <a:pt x="3809" y="2393587"/>
                </a:lnTo>
                <a:lnTo>
                  <a:pt x="3809" y="0"/>
                </a:lnTo>
                <a:close/>
              </a:path>
            </a:pathLst>
          </a:custGeom>
          <a:solidFill>
            <a:srgbClr val="EBAE4E"/>
          </a:solidFill>
        </p:spPr>
        <p:txBody>
          <a:bodyPr wrap="square" lIns="0" tIns="0" rIns="0" bIns="0" rtlCol="0"/>
          <a:lstStyle/>
          <a:p>
            <a:endParaRPr/>
          </a:p>
        </p:txBody>
      </p:sp>
      <p:sp>
        <p:nvSpPr>
          <p:cNvPr id="408" name="bg object 408"/>
          <p:cNvSpPr/>
          <p:nvPr/>
        </p:nvSpPr>
        <p:spPr>
          <a:xfrm>
            <a:off x="8061960" y="2540"/>
            <a:ext cx="3810" cy="2393950"/>
          </a:xfrm>
          <a:custGeom>
            <a:avLst/>
            <a:gdLst/>
            <a:ahLst/>
            <a:cxnLst/>
            <a:rect l="l" t="t" r="r" b="b"/>
            <a:pathLst>
              <a:path w="3809" h="2393950">
                <a:moveTo>
                  <a:pt x="3810" y="0"/>
                </a:moveTo>
                <a:lnTo>
                  <a:pt x="0" y="0"/>
                </a:lnTo>
                <a:lnTo>
                  <a:pt x="0" y="2393587"/>
                </a:lnTo>
                <a:lnTo>
                  <a:pt x="3810" y="2341471"/>
                </a:lnTo>
                <a:lnTo>
                  <a:pt x="3810" y="0"/>
                </a:lnTo>
                <a:close/>
              </a:path>
            </a:pathLst>
          </a:custGeom>
          <a:solidFill>
            <a:srgbClr val="EBAF4F"/>
          </a:solidFill>
        </p:spPr>
        <p:txBody>
          <a:bodyPr wrap="square" lIns="0" tIns="0" rIns="0" bIns="0" rtlCol="0"/>
          <a:lstStyle/>
          <a:p>
            <a:endParaRPr/>
          </a:p>
        </p:txBody>
      </p:sp>
      <p:sp>
        <p:nvSpPr>
          <p:cNvPr id="409" name="bg object 409"/>
          <p:cNvSpPr/>
          <p:nvPr/>
        </p:nvSpPr>
        <p:spPr>
          <a:xfrm>
            <a:off x="8064500" y="2539"/>
            <a:ext cx="5080" cy="2358390"/>
          </a:xfrm>
          <a:custGeom>
            <a:avLst/>
            <a:gdLst/>
            <a:ahLst/>
            <a:cxnLst/>
            <a:rect l="l" t="t" r="r" b="b"/>
            <a:pathLst>
              <a:path w="5079" h="2358390">
                <a:moveTo>
                  <a:pt x="5080" y="0"/>
                </a:moveTo>
                <a:lnTo>
                  <a:pt x="0" y="0"/>
                </a:lnTo>
                <a:lnTo>
                  <a:pt x="0" y="2324100"/>
                </a:lnTo>
                <a:lnTo>
                  <a:pt x="0" y="2358390"/>
                </a:lnTo>
                <a:lnTo>
                  <a:pt x="1282" y="2358390"/>
                </a:lnTo>
                <a:lnTo>
                  <a:pt x="1282" y="2324100"/>
                </a:lnTo>
                <a:lnTo>
                  <a:pt x="5080" y="2324100"/>
                </a:lnTo>
                <a:lnTo>
                  <a:pt x="5080" y="0"/>
                </a:lnTo>
                <a:close/>
              </a:path>
            </a:pathLst>
          </a:custGeom>
          <a:solidFill>
            <a:srgbClr val="ECB04F"/>
          </a:solidFill>
        </p:spPr>
        <p:txBody>
          <a:bodyPr wrap="square" lIns="0" tIns="0" rIns="0" bIns="0" rtlCol="0"/>
          <a:lstStyle/>
          <a:p>
            <a:endParaRPr/>
          </a:p>
        </p:txBody>
      </p:sp>
      <p:sp>
        <p:nvSpPr>
          <p:cNvPr id="410" name="bg object 410"/>
          <p:cNvSpPr/>
          <p:nvPr/>
        </p:nvSpPr>
        <p:spPr>
          <a:xfrm>
            <a:off x="8068310" y="2540"/>
            <a:ext cx="3810" cy="2301875"/>
          </a:xfrm>
          <a:custGeom>
            <a:avLst/>
            <a:gdLst/>
            <a:ahLst/>
            <a:cxnLst/>
            <a:rect l="l" t="t" r="r" b="b"/>
            <a:pathLst>
              <a:path w="3809" h="2301875">
                <a:moveTo>
                  <a:pt x="3810" y="0"/>
                </a:moveTo>
                <a:lnTo>
                  <a:pt x="0" y="0"/>
                </a:lnTo>
                <a:lnTo>
                  <a:pt x="0" y="2301401"/>
                </a:lnTo>
                <a:lnTo>
                  <a:pt x="3810" y="2233306"/>
                </a:lnTo>
                <a:lnTo>
                  <a:pt x="3810" y="0"/>
                </a:lnTo>
                <a:close/>
              </a:path>
            </a:pathLst>
          </a:custGeom>
          <a:solidFill>
            <a:srgbClr val="ECB150"/>
          </a:solidFill>
        </p:spPr>
        <p:txBody>
          <a:bodyPr wrap="square" lIns="0" tIns="0" rIns="0" bIns="0" rtlCol="0"/>
          <a:lstStyle/>
          <a:p>
            <a:endParaRPr/>
          </a:p>
        </p:txBody>
      </p:sp>
      <p:sp>
        <p:nvSpPr>
          <p:cNvPr id="411" name="bg object 411"/>
          <p:cNvSpPr/>
          <p:nvPr/>
        </p:nvSpPr>
        <p:spPr>
          <a:xfrm>
            <a:off x="8072120" y="2540"/>
            <a:ext cx="3810" cy="2233930"/>
          </a:xfrm>
          <a:custGeom>
            <a:avLst/>
            <a:gdLst/>
            <a:ahLst/>
            <a:cxnLst/>
            <a:rect l="l" t="t" r="r" b="b"/>
            <a:pathLst>
              <a:path w="3809" h="2233930">
                <a:moveTo>
                  <a:pt x="3809" y="0"/>
                </a:moveTo>
                <a:lnTo>
                  <a:pt x="0" y="0"/>
                </a:lnTo>
                <a:lnTo>
                  <a:pt x="0" y="2233306"/>
                </a:lnTo>
                <a:lnTo>
                  <a:pt x="3809" y="2165211"/>
                </a:lnTo>
                <a:lnTo>
                  <a:pt x="3809" y="0"/>
                </a:lnTo>
                <a:close/>
              </a:path>
            </a:pathLst>
          </a:custGeom>
          <a:solidFill>
            <a:srgbClr val="EDB251"/>
          </a:solidFill>
        </p:spPr>
        <p:txBody>
          <a:bodyPr wrap="square" lIns="0" tIns="0" rIns="0" bIns="0" rtlCol="0"/>
          <a:lstStyle/>
          <a:p>
            <a:endParaRPr/>
          </a:p>
        </p:txBody>
      </p:sp>
      <p:sp>
        <p:nvSpPr>
          <p:cNvPr id="412" name="bg object 412"/>
          <p:cNvSpPr/>
          <p:nvPr/>
        </p:nvSpPr>
        <p:spPr>
          <a:xfrm>
            <a:off x="8075929" y="2540"/>
            <a:ext cx="3810" cy="2165350"/>
          </a:xfrm>
          <a:custGeom>
            <a:avLst/>
            <a:gdLst/>
            <a:ahLst/>
            <a:cxnLst/>
            <a:rect l="l" t="t" r="r" b="b"/>
            <a:pathLst>
              <a:path w="3809" h="2165350">
                <a:moveTo>
                  <a:pt x="3810" y="0"/>
                </a:moveTo>
                <a:lnTo>
                  <a:pt x="0" y="0"/>
                </a:lnTo>
                <a:lnTo>
                  <a:pt x="0" y="2165211"/>
                </a:lnTo>
                <a:lnTo>
                  <a:pt x="3810" y="2097116"/>
                </a:lnTo>
                <a:lnTo>
                  <a:pt x="3810" y="0"/>
                </a:lnTo>
                <a:close/>
              </a:path>
            </a:pathLst>
          </a:custGeom>
          <a:solidFill>
            <a:srgbClr val="EDB451"/>
          </a:solidFill>
        </p:spPr>
        <p:txBody>
          <a:bodyPr wrap="square" lIns="0" tIns="0" rIns="0" bIns="0" rtlCol="0"/>
          <a:lstStyle/>
          <a:p>
            <a:endParaRPr/>
          </a:p>
        </p:txBody>
      </p:sp>
      <p:sp>
        <p:nvSpPr>
          <p:cNvPr id="413" name="bg object 413"/>
          <p:cNvSpPr/>
          <p:nvPr/>
        </p:nvSpPr>
        <p:spPr>
          <a:xfrm>
            <a:off x="8079739" y="2540"/>
            <a:ext cx="3810" cy="2097405"/>
          </a:xfrm>
          <a:custGeom>
            <a:avLst/>
            <a:gdLst/>
            <a:ahLst/>
            <a:cxnLst/>
            <a:rect l="l" t="t" r="r" b="b"/>
            <a:pathLst>
              <a:path w="3809" h="2097405">
                <a:moveTo>
                  <a:pt x="3809" y="0"/>
                </a:moveTo>
                <a:lnTo>
                  <a:pt x="0" y="0"/>
                </a:lnTo>
                <a:lnTo>
                  <a:pt x="0" y="2097116"/>
                </a:lnTo>
                <a:lnTo>
                  <a:pt x="3809" y="2029021"/>
                </a:lnTo>
                <a:lnTo>
                  <a:pt x="3809" y="0"/>
                </a:lnTo>
                <a:close/>
              </a:path>
            </a:pathLst>
          </a:custGeom>
          <a:solidFill>
            <a:srgbClr val="EEB552"/>
          </a:solidFill>
        </p:spPr>
        <p:txBody>
          <a:bodyPr wrap="square" lIns="0" tIns="0" rIns="0" bIns="0" rtlCol="0"/>
          <a:lstStyle/>
          <a:p>
            <a:endParaRPr/>
          </a:p>
        </p:txBody>
      </p:sp>
      <p:sp>
        <p:nvSpPr>
          <p:cNvPr id="414" name="bg object 414"/>
          <p:cNvSpPr/>
          <p:nvPr/>
        </p:nvSpPr>
        <p:spPr>
          <a:xfrm>
            <a:off x="8083549" y="2540"/>
            <a:ext cx="3810" cy="2029460"/>
          </a:xfrm>
          <a:custGeom>
            <a:avLst/>
            <a:gdLst/>
            <a:ahLst/>
            <a:cxnLst/>
            <a:rect l="l" t="t" r="r" b="b"/>
            <a:pathLst>
              <a:path w="3809" h="2029460">
                <a:moveTo>
                  <a:pt x="3809" y="0"/>
                </a:moveTo>
                <a:lnTo>
                  <a:pt x="0" y="0"/>
                </a:lnTo>
                <a:lnTo>
                  <a:pt x="0" y="2029021"/>
                </a:lnTo>
                <a:lnTo>
                  <a:pt x="3809" y="1960926"/>
                </a:lnTo>
                <a:lnTo>
                  <a:pt x="3809" y="0"/>
                </a:lnTo>
                <a:close/>
              </a:path>
            </a:pathLst>
          </a:custGeom>
          <a:solidFill>
            <a:srgbClr val="EFB653"/>
          </a:solidFill>
        </p:spPr>
        <p:txBody>
          <a:bodyPr wrap="square" lIns="0" tIns="0" rIns="0" bIns="0" rtlCol="0"/>
          <a:lstStyle/>
          <a:p>
            <a:endParaRPr/>
          </a:p>
        </p:txBody>
      </p:sp>
      <p:sp>
        <p:nvSpPr>
          <p:cNvPr id="415" name="bg object 415"/>
          <p:cNvSpPr/>
          <p:nvPr/>
        </p:nvSpPr>
        <p:spPr>
          <a:xfrm>
            <a:off x="8086089" y="2540"/>
            <a:ext cx="5080" cy="1983739"/>
          </a:xfrm>
          <a:custGeom>
            <a:avLst/>
            <a:gdLst/>
            <a:ahLst/>
            <a:cxnLst/>
            <a:rect l="l" t="t" r="r" b="b"/>
            <a:pathLst>
              <a:path w="5079" h="1983739">
                <a:moveTo>
                  <a:pt x="5079" y="0"/>
                </a:moveTo>
                <a:lnTo>
                  <a:pt x="0" y="0"/>
                </a:lnTo>
                <a:lnTo>
                  <a:pt x="0" y="1983624"/>
                </a:lnTo>
                <a:lnTo>
                  <a:pt x="5079" y="1892831"/>
                </a:lnTo>
                <a:lnTo>
                  <a:pt x="5079" y="0"/>
                </a:lnTo>
                <a:close/>
              </a:path>
            </a:pathLst>
          </a:custGeom>
          <a:solidFill>
            <a:srgbClr val="EEB552"/>
          </a:solidFill>
        </p:spPr>
        <p:txBody>
          <a:bodyPr wrap="square" lIns="0" tIns="0" rIns="0" bIns="0" rtlCol="0"/>
          <a:lstStyle/>
          <a:p>
            <a:endParaRPr/>
          </a:p>
        </p:txBody>
      </p:sp>
      <p:sp>
        <p:nvSpPr>
          <p:cNvPr id="416" name="bg object 416"/>
          <p:cNvSpPr/>
          <p:nvPr/>
        </p:nvSpPr>
        <p:spPr>
          <a:xfrm>
            <a:off x="8089899" y="2540"/>
            <a:ext cx="3810" cy="1915795"/>
          </a:xfrm>
          <a:custGeom>
            <a:avLst/>
            <a:gdLst/>
            <a:ahLst/>
            <a:cxnLst/>
            <a:rect l="l" t="t" r="r" b="b"/>
            <a:pathLst>
              <a:path w="3809" h="1915795">
                <a:moveTo>
                  <a:pt x="3809" y="0"/>
                </a:moveTo>
                <a:lnTo>
                  <a:pt x="0" y="0"/>
                </a:lnTo>
                <a:lnTo>
                  <a:pt x="0" y="1915529"/>
                </a:lnTo>
                <a:lnTo>
                  <a:pt x="3809" y="1847434"/>
                </a:lnTo>
                <a:lnTo>
                  <a:pt x="3809" y="0"/>
                </a:lnTo>
                <a:close/>
              </a:path>
            </a:pathLst>
          </a:custGeom>
          <a:solidFill>
            <a:srgbClr val="EEB452"/>
          </a:solidFill>
        </p:spPr>
        <p:txBody>
          <a:bodyPr wrap="square" lIns="0" tIns="0" rIns="0" bIns="0" rtlCol="0"/>
          <a:lstStyle/>
          <a:p>
            <a:endParaRPr/>
          </a:p>
        </p:txBody>
      </p:sp>
      <p:sp>
        <p:nvSpPr>
          <p:cNvPr id="417" name="bg object 417"/>
          <p:cNvSpPr/>
          <p:nvPr/>
        </p:nvSpPr>
        <p:spPr>
          <a:xfrm>
            <a:off x="8093710" y="2540"/>
            <a:ext cx="3810" cy="1847850"/>
          </a:xfrm>
          <a:custGeom>
            <a:avLst/>
            <a:gdLst/>
            <a:ahLst/>
            <a:cxnLst/>
            <a:rect l="l" t="t" r="r" b="b"/>
            <a:pathLst>
              <a:path w="3809" h="1847850">
                <a:moveTo>
                  <a:pt x="3810" y="0"/>
                </a:moveTo>
                <a:lnTo>
                  <a:pt x="0" y="0"/>
                </a:lnTo>
                <a:lnTo>
                  <a:pt x="0" y="1847434"/>
                </a:lnTo>
                <a:lnTo>
                  <a:pt x="3810" y="1779339"/>
                </a:lnTo>
                <a:lnTo>
                  <a:pt x="3810" y="0"/>
                </a:lnTo>
                <a:close/>
              </a:path>
            </a:pathLst>
          </a:custGeom>
          <a:solidFill>
            <a:srgbClr val="EDB351"/>
          </a:solidFill>
        </p:spPr>
        <p:txBody>
          <a:bodyPr wrap="square" lIns="0" tIns="0" rIns="0" bIns="0" rtlCol="0"/>
          <a:lstStyle/>
          <a:p>
            <a:endParaRPr/>
          </a:p>
        </p:txBody>
      </p:sp>
      <p:sp>
        <p:nvSpPr>
          <p:cNvPr id="418" name="bg object 418"/>
          <p:cNvSpPr/>
          <p:nvPr/>
        </p:nvSpPr>
        <p:spPr>
          <a:xfrm>
            <a:off x="8097520" y="2540"/>
            <a:ext cx="3810" cy="1779905"/>
          </a:xfrm>
          <a:custGeom>
            <a:avLst/>
            <a:gdLst/>
            <a:ahLst/>
            <a:cxnLst/>
            <a:rect l="l" t="t" r="r" b="b"/>
            <a:pathLst>
              <a:path w="3809" h="1779905">
                <a:moveTo>
                  <a:pt x="3809" y="0"/>
                </a:moveTo>
                <a:lnTo>
                  <a:pt x="0" y="0"/>
                </a:lnTo>
                <a:lnTo>
                  <a:pt x="0" y="1779339"/>
                </a:lnTo>
                <a:lnTo>
                  <a:pt x="3809" y="1711244"/>
                </a:lnTo>
                <a:lnTo>
                  <a:pt x="3809" y="0"/>
                </a:lnTo>
                <a:close/>
              </a:path>
            </a:pathLst>
          </a:custGeom>
          <a:solidFill>
            <a:srgbClr val="EDB251"/>
          </a:solidFill>
        </p:spPr>
        <p:txBody>
          <a:bodyPr wrap="square" lIns="0" tIns="0" rIns="0" bIns="0" rtlCol="0"/>
          <a:lstStyle/>
          <a:p>
            <a:endParaRPr/>
          </a:p>
        </p:txBody>
      </p:sp>
      <p:sp>
        <p:nvSpPr>
          <p:cNvPr id="419" name="bg object 419"/>
          <p:cNvSpPr/>
          <p:nvPr/>
        </p:nvSpPr>
        <p:spPr>
          <a:xfrm>
            <a:off x="8101329" y="2540"/>
            <a:ext cx="3810" cy="1711325"/>
          </a:xfrm>
          <a:custGeom>
            <a:avLst/>
            <a:gdLst/>
            <a:ahLst/>
            <a:cxnLst/>
            <a:rect l="l" t="t" r="r" b="b"/>
            <a:pathLst>
              <a:path w="3809" h="1711325">
                <a:moveTo>
                  <a:pt x="3810" y="0"/>
                </a:moveTo>
                <a:lnTo>
                  <a:pt x="0" y="0"/>
                </a:lnTo>
                <a:lnTo>
                  <a:pt x="0" y="1711244"/>
                </a:lnTo>
                <a:lnTo>
                  <a:pt x="3810" y="1643149"/>
                </a:lnTo>
                <a:lnTo>
                  <a:pt x="3810" y="0"/>
                </a:lnTo>
                <a:close/>
              </a:path>
            </a:pathLst>
          </a:custGeom>
          <a:solidFill>
            <a:srgbClr val="ECB050"/>
          </a:solidFill>
        </p:spPr>
        <p:txBody>
          <a:bodyPr wrap="square" lIns="0" tIns="0" rIns="0" bIns="0" rtlCol="0"/>
          <a:lstStyle/>
          <a:p>
            <a:endParaRPr/>
          </a:p>
        </p:txBody>
      </p:sp>
      <p:sp>
        <p:nvSpPr>
          <p:cNvPr id="420" name="bg object 420"/>
          <p:cNvSpPr/>
          <p:nvPr/>
        </p:nvSpPr>
        <p:spPr>
          <a:xfrm>
            <a:off x="8105139" y="2540"/>
            <a:ext cx="3810" cy="1643380"/>
          </a:xfrm>
          <a:custGeom>
            <a:avLst/>
            <a:gdLst/>
            <a:ahLst/>
            <a:cxnLst/>
            <a:rect l="l" t="t" r="r" b="b"/>
            <a:pathLst>
              <a:path w="3809" h="1643380">
                <a:moveTo>
                  <a:pt x="3809" y="0"/>
                </a:moveTo>
                <a:lnTo>
                  <a:pt x="0" y="0"/>
                </a:lnTo>
                <a:lnTo>
                  <a:pt x="0" y="1643149"/>
                </a:lnTo>
                <a:lnTo>
                  <a:pt x="3809" y="1575054"/>
                </a:lnTo>
                <a:lnTo>
                  <a:pt x="3809" y="0"/>
                </a:lnTo>
                <a:close/>
              </a:path>
            </a:pathLst>
          </a:custGeom>
          <a:solidFill>
            <a:srgbClr val="ECAF50"/>
          </a:solidFill>
        </p:spPr>
        <p:txBody>
          <a:bodyPr wrap="square" lIns="0" tIns="0" rIns="0" bIns="0" rtlCol="0"/>
          <a:lstStyle/>
          <a:p>
            <a:endParaRPr/>
          </a:p>
        </p:txBody>
      </p:sp>
      <p:sp>
        <p:nvSpPr>
          <p:cNvPr id="421" name="bg object 421"/>
          <p:cNvSpPr/>
          <p:nvPr/>
        </p:nvSpPr>
        <p:spPr>
          <a:xfrm>
            <a:off x="8107679" y="2540"/>
            <a:ext cx="5080" cy="1598295"/>
          </a:xfrm>
          <a:custGeom>
            <a:avLst/>
            <a:gdLst/>
            <a:ahLst/>
            <a:cxnLst/>
            <a:rect l="l" t="t" r="r" b="b"/>
            <a:pathLst>
              <a:path w="5079" h="1598295">
                <a:moveTo>
                  <a:pt x="5079" y="0"/>
                </a:moveTo>
                <a:lnTo>
                  <a:pt x="0" y="0"/>
                </a:lnTo>
                <a:lnTo>
                  <a:pt x="0" y="1597752"/>
                </a:lnTo>
                <a:lnTo>
                  <a:pt x="5079" y="1506958"/>
                </a:lnTo>
                <a:lnTo>
                  <a:pt x="5079" y="0"/>
                </a:lnTo>
                <a:close/>
              </a:path>
            </a:pathLst>
          </a:custGeom>
          <a:solidFill>
            <a:srgbClr val="EBAE4F"/>
          </a:solidFill>
        </p:spPr>
        <p:txBody>
          <a:bodyPr wrap="square" lIns="0" tIns="0" rIns="0" bIns="0" rtlCol="0"/>
          <a:lstStyle/>
          <a:p>
            <a:endParaRPr/>
          </a:p>
        </p:txBody>
      </p:sp>
      <p:sp>
        <p:nvSpPr>
          <p:cNvPr id="422" name="bg object 422"/>
          <p:cNvSpPr/>
          <p:nvPr/>
        </p:nvSpPr>
        <p:spPr>
          <a:xfrm>
            <a:off x="8111489" y="2540"/>
            <a:ext cx="3810" cy="1529715"/>
          </a:xfrm>
          <a:custGeom>
            <a:avLst/>
            <a:gdLst/>
            <a:ahLst/>
            <a:cxnLst/>
            <a:rect l="l" t="t" r="r" b="b"/>
            <a:pathLst>
              <a:path w="3809" h="1529715">
                <a:moveTo>
                  <a:pt x="3809" y="0"/>
                </a:moveTo>
                <a:lnTo>
                  <a:pt x="0" y="0"/>
                </a:lnTo>
                <a:lnTo>
                  <a:pt x="0" y="1529657"/>
                </a:lnTo>
                <a:lnTo>
                  <a:pt x="3809" y="1461562"/>
                </a:lnTo>
                <a:lnTo>
                  <a:pt x="3809" y="0"/>
                </a:lnTo>
                <a:close/>
              </a:path>
            </a:pathLst>
          </a:custGeom>
          <a:solidFill>
            <a:srgbClr val="EBAD4E"/>
          </a:solidFill>
        </p:spPr>
        <p:txBody>
          <a:bodyPr wrap="square" lIns="0" tIns="0" rIns="0" bIns="0" rtlCol="0"/>
          <a:lstStyle/>
          <a:p>
            <a:endParaRPr/>
          </a:p>
        </p:txBody>
      </p:sp>
      <p:sp>
        <p:nvSpPr>
          <p:cNvPr id="423" name="bg object 423"/>
          <p:cNvSpPr/>
          <p:nvPr/>
        </p:nvSpPr>
        <p:spPr>
          <a:xfrm>
            <a:off x="8115299" y="2540"/>
            <a:ext cx="3810" cy="1461770"/>
          </a:xfrm>
          <a:custGeom>
            <a:avLst/>
            <a:gdLst/>
            <a:ahLst/>
            <a:cxnLst/>
            <a:rect l="l" t="t" r="r" b="b"/>
            <a:pathLst>
              <a:path w="3809" h="1461770">
                <a:moveTo>
                  <a:pt x="3809" y="0"/>
                </a:moveTo>
                <a:lnTo>
                  <a:pt x="0" y="0"/>
                </a:lnTo>
                <a:lnTo>
                  <a:pt x="0" y="1461562"/>
                </a:lnTo>
                <a:lnTo>
                  <a:pt x="3809" y="1393467"/>
                </a:lnTo>
                <a:lnTo>
                  <a:pt x="3809" y="0"/>
                </a:lnTo>
                <a:close/>
              </a:path>
            </a:pathLst>
          </a:custGeom>
          <a:solidFill>
            <a:srgbClr val="EAAC4E"/>
          </a:solidFill>
        </p:spPr>
        <p:txBody>
          <a:bodyPr wrap="square" lIns="0" tIns="0" rIns="0" bIns="0" rtlCol="0"/>
          <a:lstStyle/>
          <a:p>
            <a:endParaRPr/>
          </a:p>
        </p:txBody>
      </p:sp>
      <p:sp>
        <p:nvSpPr>
          <p:cNvPr id="424" name="bg object 424"/>
          <p:cNvSpPr/>
          <p:nvPr/>
        </p:nvSpPr>
        <p:spPr>
          <a:xfrm>
            <a:off x="8119110" y="2540"/>
            <a:ext cx="3810" cy="1393825"/>
          </a:xfrm>
          <a:custGeom>
            <a:avLst/>
            <a:gdLst/>
            <a:ahLst/>
            <a:cxnLst/>
            <a:rect l="l" t="t" r="r" b="b"/>
            <a:pathLst>
              <a:path w="3809" h="1393825">
                <a:moveTo>
                  <a:pt x="3810" y="0"/>
                </a:moveTo>
                <a:lnTo>
                  <a:pt x="0" y="0"/>
                </a:lnTo>
                <a:lnTo>
                  <a:pt x="0" y="1393467"/>
                </a:lnTo>
                <a:lnTo>
                  <a:pt x="3810" y="1325372"/>
                </a:lnTo>
                <a:lnTo>
                  <a:pt x="3810" y="0"/>
                </a:lnTo>
                <a:close/>
              </a:path>
            </a:pathLst>
          </a:custGeom>
          <a:solidFill>
            <a:srgbClr val="EAAA4D"/>
          </a:solidFill>
        </p:spPr>
        <p:txBody>
          <a:bodyPr wrap="square" lIns="0" tIns="0" rIns="0" bIns="0" rtlCol="0"/>
          <a:lstStyle/>
          <a:p>
            <a:endParaRPr/>
          </a:p>
        </p:txBody>
      </p:sp>
      <p:sp>
        <p:nvSpPr>
          <p:cNvPr id="425" name="bg object 425"/>
          <p:cNvSpPr/>
          <p:nvPr/>
        </p:nvSpPr>
        <p:spPr>
          <a:xfrm>
            <a:off x="8122920" y="2540"/>
            <a:ext cx="3810" cy="1325880"/>
          </a:xfrm>
          <a:custGeom>
            <a:avLst/>
            <a:gdLst/>
            <a:ahLst/>
            <a:cxnLst/>
            <a:rect l="l" t="t" r="r" b="b"/>
            <a:pathLst>
              <a:path w="3809" h="1325880">
                <a:moveTo>
                  <a:pt x="3809" y="0"/>
                </a:moveTo>
                <a:lnTo>
                  <a:pt x="0" y="0"/>
                </a:lnTo>
                <a:lnTo>
                  <a:pt x="0" y="1325372"/>
                </a:lnTo>
                <a:lnTo>
                  <a:pt x="3809" y="1257276"/>
                </a:lnTo>
                <a:lnTo>
                  <a:pt x="3809" y="0"/>
                </a:lnTo>
                <a:close/>
              </a:path>
            </a:pathLst>
          </a:custGeom>
          <a:solidFill>
            <a:srgbClr val="E9A94D"/>
          </a:solidFill>
        </p:spPr>
        <p:txBody>
          <a:bodyPr wrap="square" lIns="0" tIns="0" rIns="0" bIns="0" rtlCol="0"/>
          <a:lstStyle/>
          <a:p>
            <a:endParaRPr/>
          </a:p>
        </p:txBody>
      </p:sp>
      <p:sp>
        <p:nvSpPr>
          <p:cNvPr id="426" name="bg object 426"/>
          <p:cNvSpPr/>
          <p:nvPr/>
        </p:nvSpPr>
        <p:spPr>
          <a:xfrm>
            <a:off x="8126729" y="2540"/>
            <a:ext cx="3810" cy="1257300"/>
          </a:xfrm>
          <a:custGeom>
            <a:avLst/>
            <a:gdLst/>
            <a:ahLst/>
            <a:cxnLst/>
            <a:rect l="l" t="t" r="r" b="b"/>
            <a:pathLst>
              <a:path w="3809" h="1257300">
                <a:moveTo>
                  <a:pt x="3810" y="0"/>
                </a:moveTo>
                <a:lnTo>
                  <a:pt x="0" y="0"/>
                </a:lnTo>
                <a:lnTo>
                  <a:pt x="0" y="1257276"/>
                </a:lnTo>
                <a:lnTo>
                  <a:pt x="3810" y="1189181"/>
                </a:lnTo>
                <a:lnTo>
                  <a:pt x="3810" y="0"/>
                </a:lnTo>
                <a:close/>
              </a:path>
            </a:pathLst>
          </a:custGeom>
          <a:solidFill>
            <a:srgbClr val="E9A84C"/>
          </a:solidFill>
        </p:spPr>
        <p:txBody>
          <a:bodyPr wrap="square" lIns="0" tIns="0" rIns="0" bIns="0" rtlCol="0"/>
          <a:lstStyle/>
          <a:p>
            <a:endParaRPr/>
          </a:p>
        </p:txBody>
      </p:sp>
      <p:sp>
        <p:nvSpPr>
          <p:cNvPr id="427" name="bg object 427"/>
          <p:cNvSpPr/>
          <p:nvPr/>
        </p:nvSpPr>
        <p:spPr>
          <a:xfrm>
            <a:off x="8129270" y="2540"/>
            <a:ext cx="5080" cy="1212215"/>
          </a:xfrm>
          <a:custGeom>
            <a:avLst/>
            <a:gdLst/>
            <a:ahLst/>
            <a:cxnLst/>
            <a:rect l="l" t="t" r="r" b="b"/>
            <a:pathLst>
              <a:path w="5079" h="1212215">
                <a:moveTo>
                  <a:pt x="5079" y="0"/>
                </a:moveTo>
                <a:lnTo>
                  <a:pt x="0" y="0"/>
                </a:lnTo>
                <a:lnTo>
                  <a:pt x="0" y="1211880"/>
                </a:lnTo>
                <a:lnTo>
                  <a:pt x="5079" y="1121086"/>
                </a:lnTo>
                <a:lnTo>
                  <a:pt x="5079" y="0"/>
                </a:lnTo>
                <a:close/>
              </a:path>
            </a:pathLst>
          </a:custGeom>
          <a:solidFill>
            <a:srgbClr val="E8A74C"/>
          </a:solidFill>
        </p:spPr>
        <p:txBody>
          <a:bodyPr wrap="square" lIns="0" tIns="0" rIns="0" bIns="0" rtlCol="0"/>
          <a:lstStyle/>
          <a:p>
            <a:endParaRPr/>
          </a:p>
        </p:txBody>
      </p:sp>
      <p:sp>
        <p:nvSpPr>
          <p:cNvPr id="428" name="bg object 428"/>
          <p:cNvSpPr/>
          <p:nvPr/>
        </p:nvSpPr>
        <p:spPr>
          <a:xfrm>
            <a:off x="8133079" y="2540"/>
            <a:ext cx="3810" cy="1144270"/>
          </a:xfrm>
          <a:custGeom>
            <a:avLst/>
            <a:gdLst/>
            <a:ahLst/>
            <a:cxnLst/>
            <a:rect l="l" t="t" r="r" b="b"/>
            <a:pathLst>
              <a:path w="3809" h="1144270">
                <a:moveTo>
                  <a:pt x="3810" y="0"/>
                </a:moveTo>
                <a:lnTo>
                  <a:pt x="0" y="0"/>
                </a:lnTo>
                <a:lnTo>
                  <a:pt x="0" y="1143785"/>
                </a:lnTo>
                <a:lnTo>
                  <a:pt x="3810" y="1075689"/>
                </a:lnTo>
                <a:lnTo>
                  <a:pt x="3810" y="0"/>
                </a:lnTo>
                <a:close/>
              </a:path>
            </a:pathLst>
          </a:custGeom>
          <a:solidFill>
            <a:srgbClr val="E8A64B"/>
          </a:solidFill>
        </p:spPr>
        <p:txBody>
          <a:bodyPr wrap="square" lIns="0" tIns="0" rIns="0" bIns="0" rtlCol="0"/>
          <a:lstStyle/>
          <a:p>
            <a:endParaRPr/>
          </a:p>
        </p:txBody>
      </p:sp>
      <p:sp>
        <p:nvSpPr>
          <p:cNvPr id="429" name="bg object 429"/>
          <p:cNvSpPr/>
          <p:nvPr/>
        </p:nvSpPr>
        <p:spPr>
          <a:xfrm>
            <a:off x="8136889" y="2540"/>
            <a:ext cx="3810" cy="1075690"/>
          </a:xfrm>
          <a:custGeom>
            <a:avLst/>
            <a:gdLst/>
            <a:ahLst/>
            <a:cxnLst/>
            <a:rect l="l" t="t" r="r" b="b"/>
            <a:pathLst>
              <a:path w="3809" h="1075690">
                <a:moveTo>
                  <a:pt x="3809" y="0"/>
                </a:moveTo>
                <a:lnTo>
                  <a:pt x="0" y="0"/>
                </a:lnTo>
                <a:lnTo>
                  <a:pt x="0" y="1075689"/>
                </a:lnTo>
                <a:lnTo>
                  <a:pt x="3809" y="1035519"/>
                </a:lnTo>
                <a:lnTo>
                  <a:pt x="3809" y="0"/>
                </a:lnTo>
                <a:close/>
              </a:path>
            </a:pathLst>
          </a:custGeom>
          <a:solidFill>
            <a:srgbClr val="E7A44B"/>
          </a:solidFill>
        </p:spPr>
        <p:txBody>
          <a:bodyPr wrap="square" lIns="0" tIns="0" rIns="0" bIns="0" rtlCol="0"/>
          <a:lstStyle/>
          <a:p>
            <a:endParaRPr/>
          </a:p>
        </p:txBody>
      </p:sp>
      <p:sp>
        <p:nvSpPr>
          <p:cNvPr id="430" name="bg object 430"/>
          <p:cNvSpPr/>
          <p:nvPr/>
        </p:nvSpPr>
        <p:spPr>
          <a:xfrm>
            <a:off x="8140699" y="2540"/>
            <a:ext cx="3810" cy="1035685"/>
          </a:xfrm>
          <a:custGeom>
            <a:avLst/>
            <a:gdLst/>
            <a:ahLst/>
            <a:cxnLst/>
            <a:rect l="l" t="t" r="r" b="b"/>
            <a:pathLst>
              <a:path w="3809" h="1035685">
                <a:moveTo>
                  <a:pt x="3809" y="0"/>
                </a:moveTo>
                <a:lnTo>
                  <a:pt x="0" y="0"/>
                </a:lnTo>
                <a:lnTo>
                  <a:pt x="0" y="1035519"/>
                </a:lnTo>
                <a:lnTo>
                  <a:pt x="3809" y="995348"/>
                </a:lnTo>
                <a:lnTo>
                  <a:pt x="3809" y="0"/>
                </a:lnTo>
                <a:close/>
              </a:path>
            </a:pathLst>
          </a:custGeom>
          <a:solidFill>
            <a:srgbClr val="E7A34A"/>
          </a:solidFill>
        </p:spPr>
        <p:txBody>
          <a:bodyPr wrap="square" lIns="0" tIns="0" rIns="0" bIns="0" rtlCol="0"/>
          <a:lstStyle/>
          <a:p>
            <a:endParaRPr/>
          </a:p>
        </p:txBody>
      </p:sp>
      <p:sp>
        <p:nvSpPr>
          <p:cNvPr id="431" name="bg object 431"/>
          <p:cNvSpPr/>
          <p:nvPr/>
        </p:nvSpPr>
        <p:spPr>
          <a:xfrm>
            <a:off x="8144510" y="2540"/>
            <a:ext cx="3810" cy="995680"/>
          </a:xfrm>
          <a:custGeom>
            <a:avLst/>
            <a:gdLst/>
            <a:ahLst/>
            <a:cxnLst/>
            <a:rect l="l" t="t" r="r" b="b"/>
            <a:pathLst>
              <a:path w="3809" h="995680">
                <a:moveTo>
                  <a:pt x="3810" y="0"/>
                </a:moveTo>
                <a:lnTo>
                  <a:pt x="0" y="0"/>
                </a:lnTo>
                <a:lnTo>
                  <a:pt x="0" y="995348"/>
                </a:lnTo>
                <a:lnTo>
                  <a:pt x="3810" y="955178"/>
                </a:lnTo>
                <a:lnTo>
                  <a:pt x="3810" y="0"/>
                </a:lnTo>
                <a:close/>
              </a:path>
            </a:pathLst>
          </a:custGeom>
          <a:solidFill>
            <a:srgbClr val="E6A249"/>
          </a:solidFill>
        </p:spPr>
        <p:txBody>
          <a:bodyPr wrap="square" lIns="0" tIns="0" rIns="0" bIns="0" rtlCol="0"/>
          <a:lstStyle/>
          <a:p>
            <a:endParaRPr/>
          </a:p>
        </p:txBody>
      </p:sp>
      <p:sp>
        <p:nvSpPr>
          <p:cNvPr id="432" name="bg object 432"/>
          <p:cNvSpPr/>
          <p:nvPr/>
        </p:nvSpPr>
        <p:spPr>
          <a:xfrm>
            <a:off x="8148320" y="2540"/>
            <a:ext cx="3810" cy="955675"/>
          </a:xfrm>
          <a:custGeom>
            <a:avLst/>
            <a:gdLst/>
            <a:ahLst/>
            <a:cxnLst/>
            <a:rect l="l" t="t" r="r" b="b"/>
            <a:pathLst>
              <a:path w="3809" h="955675">
                <a:moveTo>
                  <a:pt x="3809" y="0"/>
                </a:moveTo>
                <a:lnTo>
                  <a:pt x="0" y="0"/>
                </a:lnTo>
                <a:lnTo>
                  <a:pt x="0" y="955178"/>
                </a:lnTo>
                <a:lnTo>
                  <a:pt x="3809" y="915007"/>
                </a:lnTo>
                <a:lnTo>
                  <a:pt x="3809" y="0"/>
                </a:lnTo>
                <a:close/>
              </a:path>
            </a:pathLst>
          </a:custGeom>
          <a:solidFill>
            <a:srgbClr val="E6A149"/>
          </a:solidFill>
        </p:spPr>
        <p:txBody>
          <a:bodyPr wrap="square" lIns="0" tIns="0" rIns="0" bIns="0" rtlCol="0"/>
          <a:lstStyle/>
          <a:p>
            <a:endParaRPr/>
          </a:p>
        </p:txBody>
      </p:sp>
      <p:sp>
        <p:nvSpPr>
          <p:cNvPr id="433" name="bg object 433"/>
          <p:cNvSpPr/>
          <p:nvPr/>
        </p:nvSpPr>
        <p:spPr>
          <a:xfrm>
            <a:off x="8150860" y="2540"/>
            <a:ext cx="5080" cy="929005"/>
          </a:xfrm>
          <a:custGeom>
            <a:avLst/>
            <a:gdLst/>
            <a:ahLst/>
            <a:cxnLst/>
            <a:rect l="l" t="t" r="r" b="b"/>
            <a:pathLst>
              <a:path w="5079" h="929005">
                <a:moveTo>
                  <a:pt x="5080" y="0"/>
                </a:moveTo>
                <a:lnTo>
                  <a:pt x="0" y="0"/>
                </a:lnTo>
                <a:lnTo>
                  <a:pt x="0" y="928397"/>
                </a:lnTo>
                <a:lnTo>
                  <a:pt x="5080" y="874836"/>
                </a:lnTo>
                <a:lnTo>
                  <a:pt x="5080" y="0"/>
                </a:lnTo>
                <a:close/>
              </a:path>
            </a:pathLst>
          </a:custGeom>
          <a:solidFill>
            <a:srgbClr val="E5A048"/>
          </a:solidFill>
        </p:spPr>
        <p:txBody>
          <a:bodyPr wrap="square" lIns="0" tIns="0" rIns="0" bIns="0" rtlCol="0"/>
          <a:lstStyle/>
          <a:p>
            <a:endParaRPr/>
          </a:p>
        </p:txBody>
      </p:sp>
      <p:sp>
        <p:nvSpPr>
          <p:cNvPr id="434" name="bg object 434"/>
          <p:cNvSpPr/>
          <p:nvPr/>
        </p:nvSpPr>
        <p:spPr>
          <a:xfrm>
            <a:off x="8154670" y="2540"/>
            <a:ext cx="3810" cy="888365"/>
          </a:xfrm>
          <a:custGeom>
            <a:avLst/>
            <a:gdLst/>
            <a:ahLst/>
            <a:cxnLst/>
            <a:rect l="l" t="t" r="r" b="b"/>
            <a:pathLst>
              <a:path w="3809" h="888365">
                <a:moveTo>
                  <a:pt x="3809" y="0"/>
                </a:moveTo>
                <a:lnTo>
                  <a:pt x="0" y="0"/>
                </a:lnTo>
                <a:lnTo>
                  <a:pt x="0" y="888226"/>
                </a:lnTo>
                <a:lnTo>
                  <a:pt x="3809" y="848056"/>
                </a:lnTo>
                <a:lnTo>
                  <a:pt x="3809" y="0"/>
                </a:lnTo>
                <a:close/>
              </a:path>
            </a:pathLst>
          </a:custGeom>
          <a:solidFill>
            <a:srgbClr val="E59F48"/>
          </a:solidFill>
        </p:spPr>
        <p:txBody>
          <a:bodyPr wrap="square" lIns="0" tIns="0" rIns="0" bIns="0" rtlCol="0"/>
          <a:lstStyle/>
          <a:p>
            <a:endParaRPr/>
          </a:p>
        </p:txBody>
      </p:sp>
      <p:sp>
        <p:nvSpPr>
          <p:cNvPr id="435" name="bg object 435"/>
          <p:cNvSpPr/>
          <p:nvPr/>
        </p:nvSpPr>
        <p:spPr>
          <a:xfrm>
            <a:off x="8158479" y="2540"/>
            <a:ext cx="3810" cy="848360"/>
          </a:xfrm>
          <a:custGeom>
            <a:avLst/>
            <a:gdLst/>
            <a:ahLst/>
            <a:cxnLst/>
            <a:rect l="l" t="t" r="r" b="b"/>
            <a:pathLst>
              <a:path w="3809" h="848360">
                <a:moveTo>
                  <a:pt x="3810" y="0"/>
                </a:moveTo>
                <a:lnTo>
                  <a:pt x="0" y="0"/>
                </a:lnTo>
                <a:lnTo>
                  <a:pt x="0" y="848056"/>
                </a:lnTo>
                <a:lnTo>
                  <a:pt x="3810" y="807885"/>
                </a:lnTo>
                <a:lnTo>
                  <a:pt x="3810" y="0"/>
                </a:lnTo>
                <a:close/>
              </a:path>
            </a:pathLst>
          </a:custGeom>
          <a:solidFill>
            <a:srgbClr val="E49D47"/>
          </a:solidFill>
        </p:spPr>
        <p:txBody>
          <a:bodyPr wrap="square" lIns="0" tIns="0" rIns="0" bIns="0" rtlCol="0"/>
          <a:lstStyle/>
          <a:p>
            <a:endParaRPr/>
          </a:p>
        </p:txBody>
      </p:sp>
      <p:sp>
        <p:nvSpPr>
          <p:cNvPr id="436" name="bg object 436"/>
          <p:cNvSpPr/>
          <p:nvPr/>
        </p:nvSpPr>
        <p:spPr>
          <a:xfrm>
            <a:off x="8162289" y="2540"/>
            <a:ext cx="3810" cy="808355"/>
          </a:xfrm>
          <a:custGeom>
            <a:avLst/>
            <a:gdLst/>
            <a:ahLst/>
            <a:cxnLst/>
            <a:rect l="l" t="t" r="r" b="b"/>
            <a:pathLst>
              <a:path w="3809" h="808355">
                <a:moveTo>
                  <a:pt x="3809" y="0"/>
                </a:moveTo>
                <a:lnTo>
                  <a:pt x="0" y="0"/>
                </a:lnTo>
                <a:lnTo>
                  <a:pt x="0" y="807885"/>
                </a:lnTo>
                <a:lnTo>
                  <a:pt x="3809" y="767714"/>
                </a:lnTo>
                <a:lnTo>
                  <a:pt x="3809" y="0"/>
                </a:lnTo>
                <a:close/>
              </a:path>
            </a:pathLst>
          </a:custGeom>
          <a:solidFill>
            <a:srgbClr val="E49C47"/>
          </a:solidFill>
        </p:spPr>
        <p:txBody>
          <a:bodyPr wrap="square" lIns="0" tIns="0" rIns="0" bIns="0" rtlCol="0"/>
          <a:lstStyle/>
          <a:p>
            <a:endParaRPr/>
          </a:p>
        </p:txBody>
      </p:sp>
      <p:sp>
        <p:nvSpPr>
          <p:cNvPr id="437" name="bg object 437"/>
          <p:cNvSpPr/>
          <p:nvPr/>
        </p:nvSpPr>
        <p:spPr>
          <a:xfrm>
            <a:off x="8166099" y="2540"/>
            <a:ext cx="3810" cy="767715"/>
          </a:xfrm>
          <a:custGeom>
            <a:avLst/>
            <a:gdLst/>
            <a:ahLst/>
            <a:cxnLst/>
            <a:rect l="l" t="t" r="r" b="b"/>
            <a:pathLst>
              <a:path w="3809" h="767715">
                <a:moveTo>
                  <a:pt x="3809" y="0"/>
                </a:moveTo>
                <a:lnTo>
                  <a:pt x="0" y="0"/>
                </a:lnTo>
                <a:lnTo>
                  <a:pt x="0" y="767714"/>
                </a:lnTo>
                <a:lnTo>
                  <a:pt x="3809" y="727544"/>
                </a:lnTo>
                <a:lnTo>
                  <a:pt x="3809" y="0"/>
                </a:lnTo>
                <a:close/>
              </a:path>
            </a:pathLst>
          </a:custGeom>
          <a:solidFill>
            <a:srgbClr val="E39B46"/>
          </a:solidFill>
        </p:spPr>
        <p:txBody>
          <a:bodyPr wrap="square" lIns="0" tIns="0" rIns="0" bIns="0" rtlCol="0"/>
          <a:lstStyle/>
          <a:p>
            <a:endParaRPr/>
          </a:p>
        </p:txBody>
      </p:sp>
      <p:sp>
        <p:nvSpPr>
          <p:cNvPr id="438" name="bg object 438"/>
          <p:cNvSpPr/>
          <p:nvPr/>
        </p:nvSpPr>
        <p:spPr>
          <a:xfrm>
            <a:off x="8169910" y="2540"/>
            <a:ext cx="3810" cy="727710"/>
          </a:xfrm>
          <a:custGeom>
            <a:avLst/>
            <a:gdLst/>
            <a:ahLst/>
            <a:cxnLst/>
            <a:rect l="l" t="t" r="r" b="b"/>
            <a:pathLst>
              <a:path w="3809" h="727710">
                <a:moveTo>
                  <a:pt x="3810" y="0"/>
                </a:moveTo>
                <a:lnTo>
                  <a:pt x="0" y="0"/>
                </a:lnTo>
                <a:lnTo>
                  <a:pt x="0" y="727544"/>
                </a:lnTo>
                <a:lnTo>
                  <a:pt x="3810" y="687373"/>
                </a:lnTo>
                <a:lnTo>
                  <a:pt x="3810" y="0"/>
                </a:lnTo>
                <a:close/>
              </a:path>
            </a:pathLst>
          </a:custGeom>
          <a:solidFill>
            <a:srgbClr val="E39A46"/>
          </a:solidFill>
        </p:spPr>
        <p:txBody>
          <a:bodyPr wrap="square" lIns="0" tIns="0" rIns="0" bIns="0" rtlCol="0"/>
          <a:lstStyle/>
          <a:p>
            <a:endParaRPr/>
          </a:p>
        </p:txBody>
      </p:sp>
      <p:sp>
        <p:nvSpPr>
          <p:cNvPr id="439" name="bg object 439"/>
          <p:cNvSpPr/>
          <p:nvPr/>
        </p:nvSpPr>
        <p:spPr>
          <a:xfrm>
            <a:off x="8172449" y="2540"/>
            <a:ext cx="5080" cy="701040"/>
          </a:xfrm>
          <a:custGeom>
            <a:avLst/>
            <a:gdLst/>
            <a:ahLst/>
            <a:cxnLst/>
            <a:rect l="l" t="t" r="r" b="b"/>
            <a:pathLst>
              <a:path w="5079" h="701040">
                <a:moveTo>
                  <a:pt x="5079" y="0"/>
                </a:moveTo>
                <a:lnTo>
                  <a:pt x="0" y="0"/>
                </a:lnTo>
                <a:lnTo>
                  <a:pt x="0" y="700763"/>
                </a:lnTo>
                <a:lnTo>
                  <a:pt x="5079" y="647203"/>
                </a:lnTo>
                <a:lnTo>
                  <a:pt x="5079" y="0"/>
                </a:lnTo>
                <a:close/>
              </a:path>
            </a:pathLst>
          </a:custGeom>
          <a:solidFill>
            <a:srgbClr val="E29945"/>
          </a:solidFill>
        </p:spPr>
        <p:txBody>
          <a:bodyPr wrap="square" lIns="0" tIns="0" rIns="0" bIns="0" rtlCol="0"/>
          <a:lstStyle/>
          <a:p>
            <a:endParaRPr/>
          </a:p>
        </p:txBody>
      </p:sp>
      <p:sp>
        <p:nvSpPr>
          <p:cNvPr id="440" name="bg object 440"/>
          <p:cNvSpPr/>
          <p:nvPr/>
        </p:nvSpPr>
        <p:spPr>
          <a:xfrm>
            <a:off x="8176260" y="2540"/>
            <a:ext cx="3810" cy="661035"/>
          </a:xfrm>
          <a:custGeom>
            <a:avLst/>
            <a:gdLst/>
            <a:ahLst/>
            <a:cxnLst/>
            <a:rect l="l" t="t" r="r" b="b"/>
            <a:pathLst>
              <a:path w="3809" h="661035">
                <a:moveTo>
                  <a:pt x="3810" y="0"/>
                </a:moveTo>
                <a:lnTo>
                  <a:pt x="0" y="0"/>
                </a:lnTo>
                <a:lnTo>
                  <a:pt x="0" y="660593"/>
                </a:lnTo>
                <a:lnTo>
                  <a:pt x="3810" y="620422"/>
                </a:lnTo>
                <a:lnTo>
                  <a:pt x="3810" y="0"/>
                </a:lnTo>
                <a:close/>
              </a:path>
            </a:pathLst>
          </a:custGeom>
          <a:solidFill>
            <a:srgbClr val="E29744"/>
          </a:solidFill>
        </p:spPr>
        <p:txBody>
          <a:bodyPr wrap="square" lIns="0" tIns="0" rIns="0" bIns="0" rtlCol="0"/>
          <a:lstStyle/>
          <a:p>
            <a:endParaRPr/>
          </a:p>
        </p:txBody>
      </p:sp>
      <p:sp>
        <p:nvSpPr>
          <p:cNvPr id="441" name="bg object 441"/>
          <p:cNvSpPr/>
          <p:nvPr/>
        </p:nvSpPr>
        <p:spPr>
          <a:xfrm>
            <a:off x="8180070" y="2540"/>
            <a:ext cx="3810" cy="621030"/>
          </a:xfrm>
          <a:custGeom>
            <a:avLst/>
            <a:gdLst/>
            <a:ahLst/>
            <a:cxnLst/>
            <a:rect l="l" t="t" r="r" b="b"/>
            <a:pathLst>
              <a:path w="3809" h="621030">
                <a:moveTo>
                  <a:pt x="3809" y="0"/>
                </a:moveTo>
                <a:lnTo>
                  <a:pt x="0" y="0"/>
                </a:lnTo>
                <a:lnTo>
                  <a:pt x="0" y="620422"/>
                </a:lnTo>
                <a:lnTo>
                  <a:pt x="3809" y="580251"/>
                </a:lnTo>
                <a:lnTo>
                  <a:pt x="3809" y="0"/>
                </a:lnTo>
                <a:close/>
              </a:path>
            </a:pathLst>
          </a:custGeom>
          <a:solidFill>
            <a:srgbClr val="E19644"/>
          </a:solidFill>
        </p:spPr>
        <p:txBody>
          <a:bodyPr wrap="square" lIns="0" tIns="0" rIns="0" bIns="0" rtlCol="0"/>
          <a:lstStyle/>
          <a:p>
            <a:endParaRPr/>
          </a:p>
        </p:txBody>
      </p:sp>
      <p:sp>
        <p:nvSpPr>
          <p:cNvPr id="442" name="bg object 442"/>
          <p:cNvSpPr/>
          <p:nvPr/>
        </p:nvSpPr>
        <p:spPr>
          <a:xfrm>
            <a:off x="8183879" y="2540"/>
            <a:ext cx="3810" cy="580390"/>
          </a:xfrm>
          <a:custGeom>
            <a:avLst/>
            <a:gdLst/>
            <a:ahLst/>
            <a:cxnLst/>
            <a:rect l="l" t="t" r="r" b="b"/>
            <a:pathLst>
              <a:path w="3809" h="580390">
                <a:moveTo>
                  <a:pt x="3810" y="0"/>
                </a:moveTo>
                <a:lnTo>
                  <a:pt x="0" y="0"/>
                </a:lnTo>
                <a:lnTo>
                  <a:pt x="0" y="580251"/>
                </a:lnTo>
                <a:lnTo>
                  <a:pt x="3810" y="540081"/>
                </a:lnTo>
                <a:lnTo>
                  <a:pt x="3810" y="0"/>
                </a:lnTo>
                <a:close/>
              </a:path>
            </a:pathLst>
          </a:custGeom>
          <a:solidFill>
            <a:srgbClr val="E19543"/>
          </a:solidFill>
        </p:spPr>
        <p:txBody>
          <a:bodyPr wrap="square" lIns="0" tIns="0" rIns="0" bIns="0" rtlCol="0"/>
          <a:lstStyle/>
          <a:p>
            <a:endParaRPr/>
          </a:p>
        </p:txBody>
      </p:sp>
      <p:sp>
        <p:nvSpPr>
          <p:cNvPr id="443" name="bg object 443"/>
          <p:cNvSpPr/>
          <p:nvPr/>
        </p:nvSpPr>
        <p:spPr>
          <a:xfrm>
            <a:off x="8187689" y="2540"/>
            <a:ext cx="3810" cy="540385"/>
          </a:xfrm>
          <a:custGeom>
            <a:avLst/>
            <a:gdLst/>
            <a:ahLst/>
            <a:cxnLst/>
            <a:rect l="l" t="t" r="r" b="b"/>
            <a:pathLst>
              <a:path w="3809" h="540385">
                <a:moveTo>
                  <a:pt x="3809" y="0"/>
                </a:moveTo>
                <a:lnTo>
                  <a:pt x="0" y="0"/>
                </a:lnTo>
                <a:lnTo>
                  <a:pt x="0" y="540081"/>
                </a:lnTo>
                <a:lnTo>
                  <a:pt x="3809" y="499910"/>
                </a:lnTo>
                <a:lnTo>
                  <a:pt x="3809" y="0"/>
                </a:lnTo>
                <a:close/>
              </a:path>
            </a:pathLst>
          </a:custGeom>
          <a:solidFill>
            <a:srgbClr val="E09443"/>
          </a:solidFill>
        </p:spPr>
        <p:txBody>
          <a:bodyPr wrap="square" lIns="0" tIns="0" rIns="0" bIns="0" rtlCol="0"/>
          <a:lstStyle/>
          <a:p>
            <a:endParaRPr/>
          </a:p>
        </p:txBody>
      </p:sp>
      <p:sp>
        <p:nvSpPr>
          <p:cNvPr id="444" name="bg object 444"/>
          <p:cNvSpPr/>
          <p:nvPr/>
        </p:nvSpPr>
        <p:spPr>
          <a:xfrm>
            <a:off x="8191499" y="2540"/>
            <a:ext cx="3810" cy="500380"/>
          </a:xfrm>
          <a:custGeom>
            <a:avLst/>
            <a:gdLst/>
            <a:ahLst/>
            <a:cxnLst/>
            <a:rect l="l" t="t" r="r" b="b"/>
            <a:pathLst>
              <a:path w="3809" h="500380">
                <a:moveTo>
                  <a:pt x="3809" y="0"/>
                </a:moveTo>
                <a:lnTo>
                  <a:pt x="0" y="0"/>
                </a:lnTo>
                <a:lnTo>
                  <a:pt x="0" y="499910"/>
                </a:lnTo>
                <a:lnTo>
                  <a:pt x="3809" y="459739"/>
                </a:lnTo>
                <a:lnTo>
                  <a:pt x="3809" y="0"/>
                </a:lnTo>
                <a:close/>
              </a:path>
            </a:pathLst>
          </a:custGeom>
          <a:solidFill>
            <a:srgbClr val="E09342"/>
          </a:solidFill>
        </p:spPr>
        <p:txBody>
          <a:bodyPr wrap="square" lIns="0" tIns="0" rIns="0" bIns="0" rtlCol="0"/>
          <a:lstStyle/>
          <a:p>
            <a:endParaRPr/>
          </a:p>
        </p:txBody>
      </p:sp>
      <p:sp>
        <p:nvSpPr>
          <p:cNvPr id="445" name="bg object 445"/>
          <p:cNvSpPr/>
          <p:nvPr/>
        </p:nvSpPr>
        <p:spPr>
          <a:xfrm>
            <a:off x="8195310" y="2540"/>
            <a:ext cx="3810" cy="459740"/>
          </a:xfrm>
          <a:custGeom>
            <a:avLst/>
            <a:gdLst/>
            <a:ahLst/>
            <a:cxnLst/>
            <a:rect l="l" t="t" r="r" b="b"/>
            <a:pathLst>
              <a:path w="3809" h="459740">
                <a:moveTo>
                  <a:pt x="3810" y="0"/>
                </a:moveTo>
                <a:lnTo>
                  <a:pt x="0" y="0"/>
                </a:lnTo>
                <a:lnTo>
                  <a:pt x="0" y="459739"/>
                </a:lnTo>
                <a:lnTo>
                  <a:pt x="3810" y="411778"/>
                </a:lnTo>
                <a:lnTo>
                  <a:pt x="3810" y="0"/>
                </a:lnTo>
                <a:close/>
              </a:path>
            </a:pathLst>
          </a:custGeom>
          <a:solidFill>
            <a:srgbClr val="DF9142"/>
          </a:solidFill>
        </p:spPr>
        <p:txBody>
          <a:bodyPr wrap="square" lIns="0" tIns="0" rIns="0" bIns="0" rtlCol="0"/>
          <a:lstStyle/>
          <a:p>
            <a:endParaRPr/>
          </a:p>
        </p:txBody>
      </p:sp>
      <p:sp>
        <p:nvSpPr>
          <p:cNvPr id="446" name="bg object 446"/>
          <p:cNvSpPr/>
          <p:nvPr/>
        </p:nvSpPr>
        <p:spPr>
          <a:xfrm>
            <a:off x="8197849" y="2540"/>
            <a:ext cx="3810" cy="427990"/>
          </a:xfrm>
          <a:custGeom>
            <a:avLst/>
            <a:gdLst/>
            <a:ahLst/>
            <a:cxnLst/>
            <a:rect l="l" t="t" r="r" b="b"/>
            <a:pathLst>
              <a:path w="3809" h="427990">
                <a:moveTo>
                  <a:pt x="3809" y="0"/>
                </a:moveTo>
                <a:lnTo>
                  <a:pt x="0" y="0"/>
                </a:lnTo>
                <a:lnTo>
                  <a:pt x="0" y="427765"/>
                </a:lnTo>
                <a:lnTo>
                  <a:pt x="3809" y="379804"/>
                </a:lnTo>
                <a:lnTo>
                  <a:pt x="3809" y="0"/>
                </a:lnTo>
                <a:close/>
              </a:path>
            </a:pathLst>
          </a:custGeom>
          <a:solidFill>
            <a:srgbClr val="DF9041"/>
          </a:solidFill>
        </p:spPr>
        <p:txBody>
          <a:bodyPr wrap="square" lIns="0" tIns="0" rIns="0" bIns="0" rtlCol="0"/>
          <a:lstStyle/>
          <a:p>
            <a:endParaRPr/>
          </a:p>
        </p:txBody>
      </p:sp>
      <p:sp>
        <p:nvSpPr>
          <p:cNvPr id="447" name="bg object 447"/>
          <p:cNvSpPr/>
          <p:nvPr/>
        </p:nvSpPr>
        <p:spPr>
          <a:xfrm>
            <a:off x="8201660" y="2540"/>
            <a:ext cx="3810" cy="380365"/>
          </a:xfrm>
          <a:custGeom>
            <a:avLst/>
            <a:gdLst/>
            <a:ahLst/>
            <a:cxnLst/>
            <a:rect l="l" t="t" r="r" b="b"/>
            <a:pathLst>
              <a:path w="3809" h="380365">
                <a:moveTo>
                  <a:pt x="3810" y="0"/>
                </a:moveTo>
                <a:lnTo>
                  <a:pt x="0" y="0"/>
                </a:lnTo>
                <a:lnTo>
                  <a:pt x="0" y="379804"/>
                </a:lnTo>
                <a:lnTo>
                  <a:pt x="3810" y="331843"/>
                </a:lnTo>
                <a:lnTo>
                  <a:pt x="3810" y="0"/>
                </a:lnTo>
                <a:close/>
              </a:path>
            </a:pathLst>
          </a:custGeom>
          <a:solidFill>
            <a:srgbClr val="DE8F41"/>
          </a:solidFill>
        </p:spPr>
        <p:txBody>
          <a:bodyPr wrap="square" lIns="0" tIns="0" rIns="0" bIns="0" rtlCol="0"/>
          <a:lstStyle/>
          <a:p>
            <a:endParaRPr/>
          </a:p>
        </p:txBody>
      </p:sp>
      <p:sp>
        <p:nvSpPr>
          <p:cNvPr id="448" name="bg object 448"/>
          <p:cNvSpPr/>
          <p:nvPr/>
        </p:nvSpPr>
        <p:spPr>
          <a:xfrm>
            <a:off x="8205470" y="2540"/>
            <a:ext cx="3810" cy="332105"/>
          </a:xfrm>
          <a:custGeom>
            <a:avLst/>
            <a:gdLst/>
            <a:ahLst/>
            <a:cxnLst/>
            <a:rect l="l" t="t" r="r" b="b"/>
            <a:pathLst>
              <a:path w="3809" h="332105">
                <a:moveTo>
                  <a:pt x="3809" y="0"/>
                </a:moveTo>
                <a:lnTo>
                  <a:pt x="0" y="0"/>
                </a:lnTo>
                <a:lnTo>
                  <a:pt x="0" y="331843"/>
                </a:lnTo>
                <a:lnTo>
                  <a:pt x="3809" y="283882"/>
                </a:lnTo>
                <a:lnTo>
                  <a:pt x="3809" y="0"/>
                </a:lnTo>
                <a:close/>
              </a:path>
            </a:pathLst>
          </a:custGeom>
          <a:solidFill>
            <a:srgbClr val="DE8E40"/>
          </a:solidFill>
        </p:spPr>
        <p:txBody>
          <a:bodyPr wrap="square" lIns="0" tIns="0" rIns="0" bIns="0" rtlCol="0"/>
          <a:lstStyle/>
          <a:p>
            <a:endParaRPr/>
          </a:p>
        </p:txBody>
      </p:sp>
      <p:sp>
        <p:nvSpPr>
          <p:cNvPr id="449" name="bg object 449"/>
          <p:cNvSpPr/>
          <p:nvPr/>
        </p:nvSpPr>
        <p:spPr>
          <a:xfrm>
            <a:off x="8209279" y="2540"/>
            <a:ext cx="3810" cy="284480"/>
          </a:xfrm>
          <a:custGeom>
            <a:avLst/>
            <a:gdLst/>
            <a:ahLst/>
            <a:cxnLst/>
            <a:rect l="l" t="t" r="r" b="b"/>
            <a:pathLst>
              <a:path w="3809" h="284480">
                <a:moveTo>
                  <a:pt x="0" y="284480"/>
                </a:moveTo>
                <a:lnTo>
                  <a:pt x="3810" y="284480"/>
                </a:lnTo>
                <a:lnTo>
                  <a:pt x="3810" y="0"/>
                </a:lnTo>
                <a:lnTo>
                  <a:pt x="0" y="0"/>
                </a:lnTo>
                <a:lnTo>
                  <a:pt x="0" y="284480"/>
                </a:lnTo>
                <a:close/>
              </a:path>
            </a:pathLst>
          </a:custGeom>
          <a:solidFill>
            <a:srgbClr val="DD8D3F"/>
          </a:solidFill>
        </p:spPr>
        <p:txBody>
          <a:bodyPr wrap="square" lIns="0" tIns="0" rIns="0" bIns="0" rtlCol="0"/>
          <a:lstStyle/>
          <a:p>
            <a:endParaRPr/>
          </a:p>
        </p:txBody>
      </p:sp>
      <p:sp>
        <p:nvSpPr>
          <p:cNvPr id="450" name="bg object 450"/>
          <p:cNvSpPr/>
          <p:nvPr/>
        </p:nvSpPr>
        <p:spPr>
          <a:xfrm>
            <a:off x="8213089" y="11429"/>
            <a:ext cx="3810" cy="227329"/>
          </a:xfrm>
          <a:custGeom>
            <a:avLst/>
            <a:gdLst/>
            <a:ahLst/>
            <a:cxnLst/>
            <a:rect l="l" t="t" r="r" b="b"/>
            <a:pathLst>
              <a:path w="3809" h="227329">
                <a:moveTo>
                  <a:pt x="0" y="0"/>
                </a:moveTo>
                <a:lnTo>
                  <a:pt x="0" y="227031"/>
                </a:lnTo>
                <a:lnTo>
                  <a:pt x="3809" y="179069"/>
                </a:lnTo>
                <a:lnTo>
                  <a:pt x="3809" y="26669"/>
                </a:lnTo>
                <a:lnTo>
                  <a:pt x="0" y="0"/>
                </a:lnTo>
                <a:close/>
              </a:path>
            </a:pathLst>
          </a:custGeom>
          <a:solidFill>
            <a:srgbClr val="DD8B3F"/>
          </a:solidFill>
        </p:spPr>
        <p:txBody>
          <a:bodyPr wrap="square" lIns="0" tIns="0" rIns="0" bIns="0" rtlCol="0"/>
          <a:lstStyle/>
          <a:p>
            <a:endParaRPr/>
          </a:p>
        </p:txBody>
      </p:sp>
      <p:sp>
        <p:nvSpPr>
          <p:cNvPr id="451" name="bg object 451"/>
          <p:cNvSpPr/>
          <p:nvPr/>
        </p:nvSpPr>
        <p:spPr>
          <a:xfrm>
            <a:off x="8216899" y="38099"/>
            <a:ext cx="1270" cy="152400"/>
          </a:xfrm>
          <a:custGeom>
            <a:avLst/>
            <a:gdLst/>
            <a:ahLst/>
            <a:cxnLst/>
            <a:rect l="l" t="t" r="r" b="b"/>
            <a:pathLst>
              <a:path w="1270" h="152400">
                <a:moveTo>
                  <a:pt x="0" y="0"/>
                </a:moveTo>
                <a:lnTo>
                  <a:pt x="0" y="152400"/>
                </a:lnTo>
                <a:lnTo>
                  <a:pt x="1270" y="45720"/>
                </a:lnTo>
                <a:lnTo>
                  <a:pt x="0" y="0"/>
                </a:lnTo>
                <a:close/>
              </a:path>
            </a:pathLst>
          </a:custGeom>
          <a:solidFill>
            <a:srgbClr val="DC8A3E"/>
          </a:solidFill>
        </p:spPr>
        <p:txBody>
          <a:bodyPr wrap="square" lIns="0" tIns="0" rIns="0" bIns="0" rtlCol="0"/>
          <a:lstStyle/>
          <a:p>
            <a:endParaRPr/>
          </a:p>
        </p:txBody>
      </p:sp>
      <p:sp>
        <p:nvSpPr>
          <p:cNvPr id="452" name="bg object 452"/>
          <p:cNvSpPr/>
          <p:nvPr/>
        </p:nvSpPr>
        <p:spPr>
          <a:xfrm>
            <a:off x="7865110" y="1269"/>
            <a:ext cx="90170" cy="1600200"/>
          </a:xfrm>
          <a:custGeom>
            <a:avLst/>
            <a:gdLst/>
            <a:ahLst/>
            <a:cxnLst/>
            <a:rect l="l" t="t" r="r" b="b"/>
            <a:pathLst>
              <a:path w="90170" h="1600200">
                <a:moveTo>
                  <a:pt x="90170" y="0"/>
                </a:moveTo>
                <a:lnTo>
                  <a:pt x="0" y="0"/>
                </a:lnTo>
                <a:lnTo>
                  <a:pt x="0" y="762000"/>
                </a:lnTo>
                <a:lnTo>
                  <a:pt x="0" y="836930"/>
                </a:lnTo>
                <a:lnTo>
                  <a:pt x="0" y="1600200"/>
                </a:lnTo>
                <a:lnTo>
                  <a:pt x="90170" y="1600200"/>
                </a:lnTo>
                <a:lnTo>
                  <a:pt x="90170" y="836930"/>
                </a:lnTo>
                <a:lnTo>
                  <a:pt x="90170" y="762000"/>
                </a:lnTo>
                <a:lnTo>
                  <a:pt x="90170" y="0"/>
                </a:lnTo>
                <a:close/>
              </a:path>
            </a:pathLst>
          </a:custGeom>
          <a:solidFill>
            <a:srgbClr val="FAE3AD"/>
          </a:solidFill>
        </p:spPr>
        <p:txBody>
          <a:bodyPr wrap="square" lIns="0" tIns="0" rIns="0" bIns="0" rtlCol="0"/>
          <a:lstStyle/>
          <a:p>
            <a:endParaRPr/>
          </a:p>
        </p:txBody>
      </p:sp>
      <p:sp>
        <p:nvSpPr>
          <p:cNvPr id="453" name="bg object 453"/>
          <p:cNvSpPr/>
          <p:nvPr/>
        </p:nvSpPr>
        <p:spPr>
          <a:xfrm>
            <a:off x="7865110" y="1525269"/>
            <a:ext cx="90170" cy="838200"/>
          </a:xfrm>
          <a:custGeom>
            <a:avLst/>
            <a:gdLst/>
            <a:ahLst/>
            <a:cxnLst/>
            <a:rect l="l" t="t" r="r" b="b"/>
            <a:pathLst>
              <a:path w="90170" h="838200">
                <a:moveTo>
                  <a:pt x="90170" y="0"/>
                </a:moveTo>
                <a:lnTo>
                  <a:pt x="0" y="0"/>
                </a:lnTo>
                <a:lnTo>
                  <a:pt x="0" y="838200"/>
                </a:lnTo>
                <a:lnTo>
                  <a:pt x="90170" y="838200"/>
                </a:lnTo>
                <a:lnTo>
                  <a:pt x="90170" y="0"/>
                </a:lnTo>
                <a:close/>
              </a:path>
            </a:pathLst>
          </a:custGeom>
          <a:solidFill>
            <a:srgbClr val="FAE3AE"/>
          </a:solidFill>
        </p:spPr>
        <p:txBody>
          <a:bodyPr wrap="square" lIns="0" tIns="0" rIns="0" bIns="0" rtlCol="0"/>
          <a:lstStyle/>
          <a:p>
            <a:endParaRPr/>
          </a:p>
        </p:txBody>
      </p:sp>
      <p:sp>
        <p:nvSpPr>
          <p:cNvPr id="454" name="bg object 454"/>
          <p:cNvSpPr/>
          <p:nvPr/>
        </p:nvSpPr>
        <p:spPr>
          <a:xfrm>
            <a:off x="7865110" y="2287269"/>
            <a:ext cx="90170" cy="838200"/>
          </a:xfrm>
          <a:custGeom>
            <a:avLst/>
            <a:gdLst/>
            <a:ahLst/>
            <a:cxnLst/>
            <a:rect l="l" t="t" r="r" b="b"/>
            <a:pathLst>
              <a:path w="90170" h="838200">
                <a:moveTo>
                  <a:pt x="90170" y="0"/>
                </a:moveTo>
                <a:lnTo>
                  <a:pt x="0" y="0"/>
                </a:lnTo>
                <a:lnTo>
                  <a:pt x="0" y="838200"/>
                </a:lnTo>
                <a:lnTo>
                  <a:pt x="90170" y="838200"/>
                </a:lnTo>
                <a:lnTo>
                  <a:pt x="90170" y="0"/>
                </a:lnTo>
                <a:close/>
              </a:path>
            </a:pathLst>
          </a:custGeom>
          <a:solidFill>
            <a:srgbClr val="FAE3AF"/>
          </a:solidFill>
        </p:spPr>
        <p:txBody>
          <a:bodyPr wrap="square" lIns="0" tIns="0" rIns="0" bIns="0" rtlCol="0"/>
          <a:lstStyle/>
          <a:p>
            <a:endParaRPr/>
          </a:p>
        </p:txBody>
      </p:sp>
      <p:sp>
        <p:nvSpPr>
          <p:cNvPr id="455" name="bg object 455"/>
          <p:cNvSpPr/>
          <p:nvPr/>
        </p:nvSpPr>
        <p:spPr>
          <a:xfrm>
            <a:off x="7865110" y="3049269"/>
            <a:ext cx="90170" cy="838200"/>
          </a:xfrm>
          <a:custGeom>
            <a:avLst/>
            <a:gdLst/>
            <a:ahLst/>
            <a:cxnLst/>
            <a:rect l="l" t="t" r="r" b="b"/>
            <a:pathLst>
              <a:path w="90170" h="838200">
                <a:moveTo>
                  <a:pt x="90170" y="0"/>
                </a:moveTo>
                <a:lnTo>
                  <a:pt x="0" y="0"/>
                </a:lnTo>
                <a:lnTo>
                  <a:pt x="0" y="838199"/>
                </a:lnTo>
                <a:lnTo>
                  <a:pt x="90170" y="838199"/>
                </a:lnTo>
                <a:lnTo>
                  <a:pt x="90170" y="0"/>
                </a:lnTo>
                <a:close/>
              </a:path>
            </a:pathLst>
          </a:custGeom>
          <a:solidFill>
            <a:srgbClr val="FAE3B0"/>
          </a:solidFill>
        </p:spPr>
        <p:txBody>
          <a:bodyPr wrap="square" lIns="0" tIns="0" rIns="0" bIns="0" rtlCol="0"/>
          <a:lstStyle/>
          <a:p>
            <a:endParaRPr/>
          </a:p>
        </p:txBody>
      </p:sp>
      <p:sp>
        <p:nvSpPr>
          <p:cNvPr id="456" name="bg object 456"/>
          <p:cNvSpPr/>
          <p:nvPr/>
        </p:nvSpPr>
        <p:spPr>
          <a:xfrm>
            <a:off x="7865110" y="3811270"/>
            <a:ext cx="90170" cy="838200"/>
          </a:xfrm>
          <a:custGeom>
            <a:avLst/>
            <a:gdLst/>
            <a:ahLst/>
            <a:cxnLst/>
            <a:rect l="l" t="t" r="r" b="b"/>
            <a:pathLst>
              <a:path w="90170" h="838200">
                <a:moveTo>
                  <a:pt x="90170" y="0"/>
                </a:moveTo>
                <a:lnTo>
                  <a:pt x="0" y="0"/>
                </a:lnTo>
                <a:lnTo>
                  <a:pt x="0" y="838199"/>
                </a:lnTo>
                <a:lnTo>
                  <a:pt x="90170" y="838199"/>
                </a:lnTo>
                <a:lnTo>
                  <a:pt x="90170" y="0"/>
                </a:lnTo>
                <a:close/>
              </a:path>
            </a:pathLst>
          </a:custGeom>
          <a:solidFill>
            <a:srgbClr val="FAE3B1"/>
          </a:solidFill>
        </p:spPr>
        <p:txBody>
          <a:bodyPr wrap="square" lIns="0" tIns="0" rIns="0" bIns="0" rtlCol="0"/>
          <a:lstStyle/>
          <a:p>
            <a:endParaRPr/>
          </a:p>
        </p:txBody>
      </p:sp>
      <p:sp>
        <p:nvSpPr>
          <p:cNvPr id="457" name="bg object 457"/>
          <p:cNvSpPr/>
          <p:nvPr/>
        </p:nvSpPr>
        <p:spPr>
          <a:xfrm>
            <a:off x="7865110" y="4573270"/>
            <a:ext cx="90170" cy="838200"/>
          </a:xfrm>
          <a:custGeom>
            <a:avLst/>
            <a:gdLst/>
            <a:ahLst/>
            <a:cxnLst/>
            <a:rect l="l" t="t" r="r" b="b"/>
            <a:pathLst>
              <a:path w="90170" h="838200">
                <a:moveTo>
                  <a:pt x="90170" y="0"/>
                </a:moveTo>
                <a:lnTo>
                  <a:pt x="0" y="0"/>
                </a:lnTo>
                <a:lnTo>
                  <a:pt x="0" y="838199"/>
                </a:lnTo>
                <a:lnTo>
                  <a:pt x="90170" y="838199"/>
                </a:lnTo>
                <a:lnTo>
                  <a:pt x="90170" y="0"/>
                </a:lnTo>
                <a:close/>
              </a:path>
            </a:pathLst>
          </a:custGeom>
          <a:solidFill>
            <a:srgbClr val="FAE3B2"/>
          </a:solidFill>
        </p:spPr>
        <p:txBody>
          <a:bodyPr wrap="square" lIns="0" tIns="0" rIns="0" bIns="0" rtlCol="0"/>
          <a:lstStyle/>
          <a:p>
            <a:endParaRPr/>
          </a:p>
        </p:txBody>
      </p:sp>
      <p:sp>
        <p:nvSpPr>
          <p:cNvPr id="458" name="bg object 458"/>
          <p:cNvSpPr/>
          <p:nvPr/>
        </p:nvSpPr>
        <p:spPr>
          <a:xfrm>
            <a:off x="7865110" y="5336539"/>
            <a:ext cx="90170" cy="836930"/>
          </a:xfrm>
          <a:custGeom>
            <a:avLst/>
            <a:gdLst/>
            <a:ahLst/>
            <a:cxnLst/>
            <a:rect l="l" t="t" r="r" b="b"/>
            <a:pathLst>
              <a:path w="90170" h="836929">
                <a:moveTo>
                  <a:pt x="90170" y="0"/>
                </a:moveTo>
                <a:lnTo>
                  <a:pt x="0" y="0"/>
                </a:lnTo>
                <a:lnTo>
                  <a:pt x="0" y="836930"/>
                </a:lnTo>
                <a:lnTo>
                  <a:pt x="90170" y="836930"/>
                </a:lnTo>
                <a:lnTo>
                  <a:pt x="90170" y="0"/>
                </a:lnTo>
                <a:close/>
              </a:path>
            </a:pathLst>
          </a:custGeom>
          <a:solidFill>
            <a:srgbClr val="FAE3B3"/>
          </a:solidFill>
        </p:spPr>
        <p:txBody>
          <a:bodyPr wrap="square" lIns="0" tIns="0" rIns="0" bIns="0" rtlCol="0"/>
          <a:lstStyle/>
          <a:p>
            <a:endParaRPr/>
          </a:p>
        </p:txBody>
      </p:sp>
      <p:sp>
        <p:nvSpPr>
          <p:cNvPr id="459" name="bg object 459"/>
          <p:cNvSpPr/>
          <p:nvPr/>
        </p:nvSpPr>
        <p:spPr>
          <a:xfrm>
            <a:off x="7865110" y="6098539"/>
            <a:ext cx="88900" cy="759460"/>
          </a:xfrm>
          <a:custGeom>
            <a:avLst/>
            <a:gdLst/>
            <a:ahLst/>
            <a:cxnLst/>
            <a:rect l="l" t="t" r="r" b="b"/>
            <a:pathLst>
              <a:path w="88900" h="759459">
                <a:moveTo>
                  <a:pt x="0" y="0"/>
                </a:moveTo>
                <a:lnTo>
                  <a:pt x="88900" y="0"/>
                </a:lnTo>
                <a:lnTo>
                  <a:pt x="88900" y="759460"/>
                </a:lnTo>
                <a:lnTo>
                  <a:pt x="0" y="759460"/>
                </a:lnTo>
                <a:lnTo>
                  <a:pt x="0" y="0"/>
                </a:lnTo>
                <a:close/>
              </a:path>
            </a:pathLst>
          </a:custGeom>
          <a:solidFill>
            <a:srgbClr val="FAE3B4"/>
          </a:solidFill>
        </p:spPr>
        <p:txBody>
          <a:bodyPr wrap="square" lIns="0" tIns="0" rIns="0" bIns="0" rtlCol="0"/>
          <a:lstStyle/>
          <a:p>
            <a:endParaRPr/>
          </a:p>
        </p:txBody>
      </p:sp>
      <p:sp>
        <p:nvSpPr>
          <p:cNvPr id="460" name="bg object 460"/>
          <p:cNvSpPr/>
          <p:nvPr/>
        </p:nvSpPr>
        <p:spPr>
          <a:xfrm>
            <a:off x="7959090" y="6806361"/>
            <a:ext cx="27940" cy="20955"/>
          </a:xfrm>
          <a:custGeom>
            <a:avLst/>
            <a:gdLst/>
            <a:ahLst/>
            <a:cxnLst/>
            <a:rect l="l" t="t" r="r" b="b"/>
            <a:pathLst>
              <a:path w="27940" h="20954">
                <a:moveTo>
                  <a:pt x="27940" y="0"/>
                </a:moveTo>
                <a:lnTo>
                  <a:pt x="17780" y="838"/>
                </a:lnTo>
                <a:lnTo>
                  <a:pt x="12700" y="3378"/>
                </a:lnTo>
                <a:lnTo>
                  <a:pt x="10160" y="4648"/>
                </a:lnTo>
                <a:lnTo>
                  <a:pt x="3810" y="5918"/>
                </a:lnTo>
                <a:lnTo>
                  <a:pt x="0" y="7188"/>
                </a:lnTo>
                <a:lnTo>
                  <a:pt x="0" y="9728"/>
                </a:lnTo>
                <a:lnTo>
                  <a:pt x="1270" y="10998"/>
                </a:lnTo>
                <a:lnTo>
                  <a:pt x="3810" y="12268"/>
                </a:lnTo>
                <a:lnTo>
                  <a:pt x="5080" y="13538"/>
                </a:lnTo>
                <a:lnTo>
                  <a:pt x="11430" y="16078"/>
                </a:lnTo>
                <a:lnTo>
                  <a:pt x="12700" y="16510"/>
                </a:lnTo>
                <a:lnTo>
                  <a:pt x="19050" y="18618"/>
                </a:lnTo>
                <a:lnTo>
                  <a:pt x="27940" y="20599"/>
                </a:lnTo>
                <a:lnTo>
                  <a:pt x="27940" y="0"/>
                </a:lnTo>
                <a:close/>
              </a:path>
            </a:pathLst>
          </a:custGeom>
          <a:solidFill>
            <a:srgbClr val="C05F58"/>
          </a:solidFill>
        </p:spPr>
        <p:txBody>
          <a:bodyPr wrap="square" lIns="0" tIns="0" rIns="0" bIns="0" rtlCol="0"/>
          <a:lstStyle/>
          <a:p>
            <a:endParaRPr/>
          </a:p>
        </p:txBody>
      </p:sp>
      <p:sp>
        <p:nvSpPr>
          <p:cNvPr id="461" name="bg object 461"/>
          <p:cNvSpPr/>
          <p:nvPr/>
        </p:nvSpPr>
        <p:spPr>
          <a:xfrm>
            <a:off x="7985760" y="6805188"/>
            <a:ext cx="15240" cy="25400"/>
          </a:xfrm>
          <a:custGeom>
            <a:avLst/>
            <a:gdLst/>
            <a:ahLst/>
            <a:cxnLst/>
            <a:rect l="l" t="t" r="r" b="b"/>
            <a:pathLst>
              <a:path w="15240" h="25400">
                <a:moveTo>
                  <a:pt x="15240" y="0"/>
                </a:moveTo>
                <a:lnTo>
                  <a:pt x="0" y="1269"/>
                </a:lnTo>
                <a:lnTo>
                  <a:pt x="0" y="21484"/>
                </a:lnTo>
                <a:lnTo>
                  <a:pt x="15240" y="24870"/>
                </a:lnTo>
                <a:lnTo>
                  <a:pt x="15240" y="0"/>
                </a:lnTo>
                <a:close/>
              </a:path>
            </a:pathLst>
          </a:custGeom>
          <a:solidFill>
            <a:srgbClr val="C16057"/>
          </a:solidFill>
        </p:spPr>
        <p:txBody>
          <a:bodyPr wrap="square" lIns="0" tIns="0" rIns="0" bIns="0" rtlCol="0"/>
          <a:lstStyle/>
          <a:p>
            <a:endParaRPr/>
          </a:p>
        </p:txBody>
      </p:sp>
      <p:sp>
        <p:nvSpPr>
          <p:cNvPr id="462" name="bg object 462"/>
          <p:cNvSpPr/>
          <p:nvPr/>
        </p:nvSpPr>
        <p:spPr>
          <a:xfrm>
            <a:off x="7999729" y="6804024"/>
            <a:ext cx="15240" cy="29845"/>
          </a:xfrm>
          <a:custGeom>
            <a:avLst/>
            <a:gdLst/>
            <a:ahLst/>
            <a:cxnLst/>
            <a:rect l="l" t="t" r="r" b="b"/>
            <a:pathLst>
              <a:path w="15240" h="29845">
                <a:moveTo>
                  <a:pt x="15240" y="0"/>
                </a:moveTo>
                <a:lnTo>
                  <a:pt x="0" y="1270"/>
                </a:lnTo>
                <a:lnTo>
                  <a:pt x="0" y="25752"/>
                </a:lnTo>
                <a:lnTo>
                  <a:pt x="1270" y="26034"/>
                </a:lnTo>
                <a:lnTo>
                  <a:pt x="15240" y="29527"/>
                </a:lnTo>
                <a:lnTo>
                  <a:pt x="15240" y="0"/>
                </a:lnTo>
                <a:close/>
              </a:path>
            </a:pathLst>
          </a:custGeom>
          <a:solidFill>
            <a:srgbClr val="C16157"/>
          </a:solidFill>
        </p:spPr>
        <p:txBody>
          <a:bodyPr wrap="square" lIns="0" tIns="0" rIns="0" bIns="0" rtlCol="0"/>
          <a:lstStyle/>
          <a:p>
            <a:endParaRPr/>
          </a:p>
        </p:txBody>
      </p:sp>
      <p:sp>
        <p:nvSpPr>
          <p:cNvPr id="463" name="bg object 463"/>
          <p:cNvSpPr/>
          <p:nvPr/>
        </p:nvSpPr>
        <p:spPr>
          <a:xfrm>
            <a:off x="8013699" y="6802861"/>
            <a:ext cx="15240" cy="34290"/>
          </a:xfrm>
          <a:custGeom>
            <a:avLst/>
            <a:gdLst/>
            <a:ahLst/>
            <a:cxnLst/>
            <a:rect l="l" t="t" r="r" b="b"/>
            <a:pathLst>
              <a:path w="15240" h="34290">
                <a:moveTo>
                  <a:pt x="15240" y="0"/>
                </a:moveTo>
                <a:lnTo>
                  <a:pt x="0" y="1270"/>
                </a:lnTo>
                <a:lnTo>
                  <a:pt x="0" y="30374"/>
                </a:lnTo>
                <a:lnTo>
                  <a:pt x="12700" y="33549"/>
                </a:lnTo>
                <a:lnTo>
                  <a:pt x="15240" y="33990"/>
                </a:lnTo>
                <a:lnTo>
                  <a:pt x="15240" y="0"/>
                </a:lnTo>
                <a:close/>
              </a:path>
            </a:pathLst>
          </a:custGeom>
          <a:solidFill>
            <a:srgbClr val="C26256"/>
          </a:solidFill>
        </p:spPr>
        <p:txBody>
          <a:bodyPr wrap="square" lIns="0" tIns="0" rIns="0" bIns="0" rtlCol="0"/>
          <a:lstStyle/>
          <a:p>
            <a:endParaRPr/>
          </a:p>
        </p:txBody>
      </p:sp>
      <p:sp>
        <p:nvSpPr>
          <p:cNvPr id="464" name="bg object 464"/>
          <p:cNvSpPr/>
          <p:nvPr/>
        </p:nvSpPr>
        <p:spPr>
          <a:xfrm>
            <a:off x="8027670" y="6801696"/>
            <a:ext cx="15240" cy="38100"/>
          </a:xfrm>
          <a:custGeom>
            <a:avLst/>
            <a:gdLst/>
            <a:ahLst/>
            <a:cxnLst/>
            <a:rect l="l" t="t" r="r" b="b"/>
            <a:pathLst>
              <a:path w="15240" h="38100">
                <a:moveTo>
                  <a:pt x="15239" y="0"/>
                </a:moveTo>
                <a:lnTo>
                  <a:pt x="0" y="1269"/>
                </a:lnTo>
                <a:lnTo>
                  <a:pt x="0" y="34934"/>
                </a:lnTo>
                <a:lnTo>
                  <a:pt x="15239" y="37584"/>
                </a:lnTo>
                <a:lnTo>
                  <a:pt x="15239" y="0"/>
                </a:lnTo>
                <a:close/>
              </a:path>
            </a:pathLst>
          </a:custGeom>
          <a:solidFill>
            <a:srgbClr val="C36355"/>
          </a:solidFill>
        </p:spPr>
        <p:txBody>
          <a:bodyPr wrap="square" lIns="0" tIns="0" rIns="0" bIns="0" rtlCol="0"/>
          <a:lstStyle/>
          <a:p>
            <a:endParaRPr/>
          </a:p>
        </p:txBody>
      </p:sp>
      <p:sp>
        <p:nvSpPr>
          <p:cNvPr id="465" name="bg object 465"/>
          <p:cNvSpPr/>
          <p:nvPr/>
        </p:nvSpPr>
        <p:spPr>
          <a:xfrm>
            <a:off x="8041639" y="6800532"/>
            <a:ext cx="15240" cy="41275"/>
          </a:xfrm>
          <a:custGeom>
            <a:avLst/>
            <a:gdLst/>
            <a:ahLst/>
            <a:cxnLst/>
            <a:rect l="l" t="t" r="r" b="b"/>
            <a:pathLst>
              <a:path w="15240" h="41275">
                <a:moveTo>
                  <a:pt x="15239" y="0"/>
                </a:moveTo>
                <a:lnTo>
                  <a:pt x="0" y="1269"/>
                </a:lnTo>
                <a:lnTo>
                  <a:pt x="0" y="38527"/>
                </a:lnTo>
                <a:lnTo>
                  <a:pt x="13969" y="40957"/>
                </a:lnTo>
                <a:lnTo>
                  <a:pt x="15239" y="41109"/>
                </a:lnTo>
                <a:lnTo>
                  <a:pt x="15239" y="0"/>
                </a:lnTo>
                <a:close/>
              </a:path>
            </a:pathLst>
          </a:custGeom>
          <a:solidFill>
            <a:srgbClr val="C36455"/>
          </a:solidFill>
        </p:spPr>
        <p:txBody>
          <a:bodyPr wrap="square" lIns="0" tIns="0" rIns="0" bIns="0" rtlCol="0"/>
          <a:lstStyle/>
          <a:p>
            <a:endParaRPr/>
          </a:p>
        </p:txBody>
      </p:sp>
      <p:sp>
        <p:nvSpPr>
          <p:cNvPr id="466" name="bg object 466"/>
          <p:cNvSpPr/>
          <p:nvPr/>
        </p:nvSpPr>
        <p:spPr>
          <a:xfrm>
            <a:off x="8055610" y="6799368"/>
            <a:ext cx="15240" cy="44450"/>
          </a:xfrm>
          <a:custGeom>
            <a:avLst/>
            <a:gdLst/>
            <a:ahLst/>
            <a:cxnLst/>
            <a:rect l="l" t="t" r="r" b="b"/>
            <a:pathLst>
              <a:path w="15240" h="44450">
                <a:moveTo>
                  <a:pt x="15240" y="0"/>
                </a:moveTo>
                <a:lnTo>
                  <a:pt x="0" y="1270"/>
                </a:lnTo>
                <a:lnTo>
                  <a:pt x="0" y="42121"/>
                </a:lnTo>
                <a:lnTo>
                  <a:pt x="15240" y="43950"/>
                </a:lnTo>
                <a:lnTo>
                  <a:pt x="15240" y="0"/>
                </a:lnTo>
                <a:close/>
              </a:path>
            </a:pathLst>
          </a:custGeom>
          <a:solidFill>
            <a:srgbClr val="C46654"/>
          </a:solidFill>
        </p:spPr>
        <p:txBody>
          <a:bodyPr wrap="square" lIns="0" tIns="0" rIns="0" bIns="0" rtlCol="0"/>
          <a:lstStyle/>
          <a:p>
            <a:endParaRPr/>
          </a:p>
        </p:txBody>
      </p:sp>
      <p:sp>
        <p:nvSpPr>
          <p:cNvPr id="467" name="bg object 467"/>
          <p:cNvSpPr/>
          <p:nvPr/>
        </p:nvSpPr>
        <p:spPr>
          <a:xfrm>
            <a:off x="8069579" y="6798310"/>
            <a:ext cx="13970" cy="46990"/>
          </a:xfrm>
          <a:custGeom>
            <a:avLst/>
            <a:gdLst/>
            <a:ahLst/>
            <a:cxnLst/>
            <a:rect l="l" t="t" r="r" b="b"/>
            <a:pathLst>
              <a:path w="13970" h="46990">
                <a:moveTo>
                  <a:pt x="13970" y="0"/>
                </a:moveTo>
                <a:lnTo>
                  <a:pt x="0" y="1164"/>
                </a:lnTo>
                <a:lnTo>
                  <a:pt x="0" y="44856"/>
                </a:lnTo>
                <a:lnTo>
                  <a:pt x="13970" y="46532"/>
                </a:lnTo>
                <a:lnTo>
                  <a:pt x="13970" y="0"/>
                </a:lnTo>
                <a:close/>
              </a:path>
            </a:pathLst>
          </a:custGeom>
          <a:solidFill>
            <a:srgbClr val="C56653"/>
          </a:solidFill>
        </p:spPr>
        <p:txBody>
          <a:bodyPr wrap="square" lIns="0" tIns="0" rIns="0" bIns="0" rtlCol="0"/>
          <a:lstStyle/>
          <a:p>
            <a:endParaRPr/>
          </a:p>
        </p:txBody>
      </p:sp>
      <p:sp>
        <p:nvSpPr>
          <p:cNvPr id="468" name="bg object 468"/>
          <p:cNvSpPr/>
          <p:nvPr/>
        </p:nvSpPr>
        <p:spPr>
          <a:xfrm>
            <a:off x="8083549" y="6795939"/>
            <a:ext cx="15240" cy="50800"/>
          </a:xfrm>
          <a:custGeom>
            <a:avLst/>
            <a:gdLst/>
            <a:ahLst/>
            <a:cxnLst/>
            <a:rect l="l" t="t" r="r" b="b"/>
            <a:pathLst>
              <a:path w="15240" h="50800">
                <a:moveTo>
                  <a:pt x="15240" y="0"/>
                </a:moveTo>
                <a:lnTo>
                  <a:pt x="0" y="2370"/>
                </a:lnTo>
                <a:lnTo>
                  <a:pt x="0" y="48903"/>
                </a:lnTo>
                <a:lnTo>
                  <a:pt x="3809" y="49360"/>
                </a:lnTo>
                <a:lnTo>
                  <a:pt x="15240" y="50313"/>
                </a:lnTo>
                <a:lnTo>
                  <a:pt x="15240" y="0"/>
                </a:lnTo>
                <a:close/>
              </a:path>
            </a:pathLst>
          </a:custGeom>
          <a:solidFill>
            <a:srgbClr val="C56753"/>
          </a:solidFill>
        </p:spPr>
        <p:txBody>
          <a:bodyPr wrap="square" lIns="0" tIns="0" rIns="0" bIns="0" rtlCol="0"/>
          <a:lstStyle/>
          <a:p>
            <a:endParaRPr/>
          </a:p>
        </p:txBody>
      </p:sp>
      <p:sp>
        <p:nvSpPr>
          <p:cNvPr id="469" name="bg object 469"/>
          <p:cNvSpPr/>
          <p:nvPr/>
        </p:nvSpPr>
        <p:spPr>
          <a:xfrm>
            <a:off x="8097520" y="6793964"/>
            <a:ext cx="13970" cy="53975"/>
          </a:xfrm>
          <a:custGeom>
            <a:avLst/>
            <a:gdLst/>
            <a:ahLst/>
            <a:cxnLst/>
            <a:rect l="l" t="t" r="r" b="b"/>
            <a:pathLst>
              <a:path w="13970" h="53975">
                <a:moveTo>
                  <a:pt x="13970" y="0"/>
                </a:moveTo>
                <a:lnTo>
                  <a:pt x="0" y="2173"/>
                </a:lnTo>
                <a:lnTo>
                  <a:pt x="0" y="52182"/>
                </a:lnTo>
                <a:lnTo>
                  <a:pt x="13970" y="53347"/>
                </a:lnTo>
                <a:lnTo>
                  <a:pt x="13970" y="0"/>
                </a:lnTo>
                <a:close/>
              </a:path>
            </a:pathLst>
          </a:custGeom>
          <a:solidFill>
            <a:srgbClr val="C66852"/>
          </a:solidFill>
        </p:spPr>
        <p:txBody>
          <a:bodyPr wrap="square" lIns="0" tIns="0" rIns="0" bIns="0" rtlCol="0"/>
          <a:lstStyle/>
          <a:p>
            <a:endParaRPr/>
          </a:p>
        </p:txBody>
      </p:sp>
      <p:sp>
        <p:nvSpPr>
          <p:cNvPr id="470" name="bg object 470"/>
          <p:cNvSpPr/>
          <p:nvPr/>
        </p:nvSpPr>
        <p:spPr>
          <a:xfrm>
            <a:off x="8110220" y="6791790"/>
            <a:ext cx="15240" cy="56515"/>
          </a:xfrm>
          <a:custGeom>
            <a:avLst/>
            <a:gdLst/>
            <a:ahLst/>
            <a:cxnLst/>
            <a:rect l="l" t="t" r="r" b="b"/>
            <a:pathLst>
              <a:path w="15240" h="56515">
                <a:moveTo>
                  <a:pt x="15239" y="0"/>
                </a:moveTo>
                <a:lnTo>
                  <a:pt x="0" y="2370"/>
                </a:lnTo>
                <a:lnTo>
                  <a:pt x="0" y="55414"/>
                </a:lnTo>
                <a:lnTo>
                  <a:pt x="7620" y="56049"/>
                </a:lnTo>
                <a:lnTo>
                  <a:pt x="15239" y="56049"/>
                </a:lnTo>
                <a:lnTo>
                  <a:pt x="15239" y="0"/>
                </a:lnTo>
                <a:close/>
              </a:path>
            </a:pathLst>
          </a:custGeom>
          <a:solidFill>
            <a:srgbClr val="C66952"/>
          </a:solidFill>
        </p:spPr>
        <p:txBody>
          <a:bodyPr wrap="square" lIns="0" tIns="0" rIns="0" bIns="0" rtlCol="0"/>
          <a:lstStyle/>
          <a:p>
            <a:endParaRPr/>
          </a:p>
        </p:txBody>
      </p:sp>
      <p:sp>
        <p:nvSpPr>
          <p:cNvPr id="471" name="bg object 471"/>
          <p:cNvSpPr/>
          <p:nvPr/>
        </p:nvSpPr>
        <p:spPr>
          <a:xfrm>
            <a:off x="8125460" y="6789617"/>
            <a:ext cx="13970" cy="58419"/>
          </a:xfrm>
          <a:custGeom>
            <a:avLst/>
            <a:gdLst/>
            <a:ahLst/>
            <a:cxnLst/>
            <a:rect l="l" t="t" r="r" b="b"/>
            <a:pathLst>
              <a:path w="13970" h="58420">
                <a:moveTo>
                  <a:pt x="13970" y="0"/>
                </a:moveTo>
                <a:lnTo>
                  <a:pt x="0" y="2173"/>
                </a:lnTo>
                <a:lnTo>
                  <a:pt x="0" y="58222"/>
                </a:lnTo>
                <a:lnTo>
                  <a:pt x="13970" y="58222"/>
                </a:lnTo>
                <a:lnTo>
                  <a:pt x="13970" y="0"/>
                </a:lnTo>
                <a:close/>
              </a:path>
            </a:pathLst>
          </a:custGeom>
          <a:solidFill>
            <a:srgbClr val="C76A51"/>
          </a:solidFill>
        </p:spPr>
        <p:txBody>
          <a:bodyPr wrap="square" lIns="0" tIns="0" rIns="0" bIns="0" rtlCol="0"/>
          <a:lstStyle/>
          <a:p>
            <a:endParaRPr/>
          </a:p>
        </p:txBody>
      </p:sp>
      <p:sp>
        <p:nvSpPr>
          <p:cNvPr id="472" name="bg object 472"/>
          <p:cNvSpPr/>
          <p:nvPr/>
        </p:nvSpPr>
        <p:spPr>
          <a:xfrm>
            <a:off x="8138160" y="6786792"/>
            <a:ext cx="15240" cy="61594"/>
          </a:xfrm>
          <a:custGeom>
            <a:avLst/>
            <a:gdLst/>
            <a:ahLst/>
            <a:cxnLst/>
            <a:rect l="l" t="t" r="r" b="b"/>
            <a:pathLst>
              <a:path w="15240" h="61595">
                <a:moveTo>
                  <a:pt x="15240" y="0"/>
                </a:moveTo>
                <a:lnTo>
                  <a:pt x="2540" y="2627"/>
                </a:lnTo>
                <a:lnTo>
                  <a:pt x="0" y="3022"/>
                </a:lnTo>
                <a:lnTo>
                  <a:pt x="0" y="61047"/>
                </a:lnTo>
                <a:lnTo>
                  <a:pt x="8890" y="61047"/>
                </a:lnTo>
                <a:lnTo>
                  <a:pt x="15240" y="60745"/>
                </a:lnTo>
                <a:lnTo>
                  <a:pt x="15240" y="0"/>
                </a:lnTo>
                <a:close/>
              </a:path>
            </a:pathLst>
          </a:custGeom>
          <a:solidFill>
            <a:srgbClr val="C86B50"/>
          </a:solidFill>
        </p:spPr>
        <p:txBody>
          <a:bodyPr wrap="square" lIns="0" tIns="0" rIns="0" bIns="0" rtlCol="0"/>
          <a:lstStyle/>
          <a:p>
            <a:endParaRPr/>
          </a:p>
        </p:txBody>
      </p:sp>
      <p:sp>
        <p:nvSpPr>
          <p:cNvPr id="473" name="bg object 473"/>
          <p:cNvSpPr/>
          <p:nvPr/>
        </p:nvSpPr>
        <p:spPr>
          <a:xfrm>
            <a:off x="8152129" y="6783901"/>
            <a:ext cx="15240" cy="64135"/>
          </a:xfrm>
          <a:custGeom>
            <a:avLst/>
            <a:gdLst/>
            <a:ahLst/>
            <a:cxnLst/>
            <a:rect l="l" t="t" r="r" b="b"/>
            <a:pathLst>
              <a:path w="15240" h="64134">
                <a:moveTo>
                  <a:pt x="15240" y="0"/>
                </a:moveTo>
                <a:lnTo>
                  <a:pt x="0" y="3153"/>
                </a:lnTo>
                <a:lnTo>
                  <a:pt x="0" y="63696"/>
                </a:lnTo>
                <a:lnTo>
                  <a:pt x="15240" y="62970"/>
                </a:lnTo>
                <a:lnTo>
                  <a:pt x="15240" y="0"/>
                </a:lnTo>
                <a:close/>
              </a:path>
            </a:pathLst>
          </a:custGeom>
          <a:solidFill>
            <a:srgbClr val="C86C50"/>
          </a:solidFill>
        </p:spPr>
        <p:txBody>
          <a:bodyPr wrap="square" lIns="0" tIns="0" rIns="0" bIns="0" rtlCol="0"/>
          <a:lstStyle/>
          <a:p>
            <a:endParaRPr/>
          </a:p>
        </p:txBody>
      </p:sp>
      <p:sp>
        <p:nvSpPr>
          <p:cNvPr id="474" name="bg object 474"/>
          <p:cNvSpPr/>
          <p:nvPr/>
        </p:nvSpPr>
        <p:spPr>
          <a:xfrm>
            <a:off x="8166099" y="6781011"/>
            <a:ext cx="15240" cy="66040"/>
          </a:xfrm>
          <a:custGeom>
            <a:avLst/>
            <a:gdLst/>
            <a:ahLst/>
            <a:cxnLst/>
            <a:rect l="l" t="t" r="r" b="b"/>
            <a:pathLst>
              <a:path w="15240" h="66040">
                <a:moveTo>
                  <a:pt x="15240" y="0"/>
                </a:moveTo>
                <a:lnTo>
                  <a:pt x="0" y="3153"/>
                </a:lnTo>
                <a:lnTo>
                  <a:pt x="0" y="65921"/>
                </a:lnTo>
                <a:lnTo>
                  <a:pt x="15240" y="65195"/>
                </a:lnTo>
                <a:lnTo>
                  <a:pt x="15240" y="0"/>
                </a:lnTo>
                <a:close/>
              </a:path>
            </a:pathLst>
          </a:custGeom>
          <a:solidFill>
            <a:srgbClr val="C96D4F"/>
          </a:solidFill>
        </p:spPr>
        <p:txBody>
          <a:bodyPr wrap="square" lIns="0" tIns="0" rIns="0" bIns="0" rtlCol="0"/>
          <a:lstStyle/>
          <a:p>
            <a:endParaRPr/>
          </a:p>
        </p:txBody>
      </p:sp>
      <p:sp>
        <p:nvSpPr>
          <p:cNvPr id="475" name="bg object 475"/>
          <p:cNvSpPr/>
          <p:nvPr/>
        </p:nvSpPr>
        <p:spPr>
          <a:xfrm>
            <a:off x="8180070" y="6778121"/>
            <a:ext cx="15240" cy="68580"/>
          </a:xfrm>
          <a:custGeom>
            <a:avLst/>
            <a:gdLst/>
            <a:ahLst/>
            <a:cxnLst/>
            <a:rect l="l" t="t" r="r" b="b"/>
            <a:pathLst>
              <a:path w="15240" h="68579">
                <a:moveTo>
                  <a:pt x="15239" y="0"/>
                </a:moveTo>
                <a:lnTo>
                  <a:pt x="0" y="3153"/>
                </a:lnTo>
                <a:lnTo>
                  <a:pt x="0" y="68146"/>
                </a:lnTo>
                <a:lnTo>
                  <a:pt x="15239" y="67420"/>
                </a:lnTo>
                <a:lnTo>
                  <a:pt x="15239" y="0"/>
                </a:lnTo>
                <a:close/>
              </a:path>
            </a:pathLst>
          </a:custGeom>
          <a:solidFill>
            <a:srgbClr val="CA6E4E"/>
          </a:solidFill>
        </p:spPr>
        <p:txBody>
          <a:bodyPr wrap="square" lIns="0" tIns="0" rIns="0" bIns="0" rtlCol="0"/>
          <a:lstStyle/>
          <a:p>
            <a:endParaRPr/>
          </a:p>
        </p:txBody>
      </p:sp>
      <p:sp>
        <p:nvSpPr>
          <p:cNvPr id="476" name="bg object 476"/>
          <p:cNvSpPr/>
          <p:nvPr/>
        </p:nvSpPr>
        <p:spPr>
          <a:xfrm>
            <a:off x="8194039" y="6775231"/>
            <a:ext cx="15240" cy="70485"/>
          </a:xfrm>
          <a:custGeom>
            <a:avLst/>
            <a:gdLst/>
            <a:ahLst/>
            <a:cxnLst/>
            <a:rect l="l" t="t" r="r" b="b"/>
            <a:pathLst>
              <a:path w="15240" h="70484">
                <a:moveTo>
                  <a:pt x="15239" y="0"/>
                </a:moveTo>
                <a:lnTo>
                  <a:pt x="0" y="3153"/>
                </a:lnTo>
                <a:lnTo>
                  <a:pt x="0" y="70371"/>
                </a:lnTo>
                <a:lnTo>
                  <a:pt x="6350" y="70068"/>
                </a:lnTo>
                <a:lnTo>
                  <a:pt x="15239" y="68984"/>
                </a:lnTo>
                <a:lnTo>
                  <a:pt x="15239" y="0"/>
                </a:lnTo>
                <a:close/>
              </a:path>
            </a:pathLst>
          </a:custGeom>
          <a:solidFill>
            <a:srgbClr val="CA6F4E"/>
          </a:solidFill>
        </p:spPr>
        <p:txBody>
          <a:bodyPr wrap="square" lIns="0" tIns="0" rIns="0" bIns="0" rtlCol="0"/>
          <a:lstStyle/>
          <a:p>
            <a:endParaRPr/>
          </a:p>
        </p:txBody>
      </p:sp>
      <p:sp>
        <p:nvSpPr>
          <p:cNvPr id="477" name="bg object 477"/>
          <p:cNvSpPr/>
          <p:nvPr/>
        </p:nvSpPr>
        <p:spPr>
          <a:xfrm>
            <a:off x="8208010" y="6772340"/>
            <a:ext cx="15240" cy="72390"/>
          </a:xfrm>
          <a:custGeom>
            <a:avLst/>
            <a:gdLst/>
            <a:ahLst/>
            <a:cxnLst/>
            <a:rect l="l" t="t" r="r" b="b"/>
            <a:pathLst>
              <a:path w="15240" h="72390">
                <a:moveTo>
                  <a:pt x="15240" y="0"/>
                </a:moveTo>
                <a:lnTo>
                  <a:pt x="0" y="3153"/>
                </a:lnTo>
                <a:lnTo>
                  <a:pt x="0" y="72030"/>
                </a:lnTo>
                <a:lnTo>
                  <a:pt x="15240" y="70171"/>
                </a:lnTo>
                <a:lnTo>
                  <a:pt x="15240" y="0"/>
                </a:lnTo>
                <a:close/>
              </a:path>
            </a:pathLst>
          </a:custGeom>
          <a:solidFill>
            <a:srgbClr val="CC704D"/>
          </a:solidFill>
        </p:spPr>
        <p:txBody>
          <a:bodyPr wrap="square" lIns="0" tIns="0" rIns="0" bIns="0" rtlCol="0"/>
          <a:lstStyle/>
          <a:p>
            <a:endParaRPr/>
          </a:p>
        </p:txBody>
      </p:sp>
      <p:sp>
        <p:nvSpPr>
          <p:cNvPr id="478" name="bg object 478"/>
          <p:cNvSpPr/>
          <p:nvPr/>
        </p:nvSpPr>
        <p:spPr>
          <a:xfrm>
            <a:off x="8221979" y="6769450"/>
            <a:ext cx="15240" cy="73660"/>
          </a:xfrm>
          <a:custGeom>
            <a:avLst/>
            <a:gdLst/>
            <a:ahLst/>
            <a:cxnLst/>
            <a:rect l="l" t="t" r="r" b="b"/>
            <a:pathLst>
              <a:path w="15240" h="73659">
                <a:moveTo>
                  <a:pt x="15240" y="0"/>
                </a:moveTo>
                <a:lnTo>
                  <a:pt x="0" y="3153"/>
                </a:lnTo>
                <a:lnTo>
                  <a:pt x="0" y="73216"/>
                </a:lnTo>
                <a:lnTo>
                  <a:pt x="15240" y="71358"/>
                </a:lnTo>
                <a:lnTo>
                  <a:pt x="15240" y="0"/>
                </a:lnTo>
                <a:close/>
              </a:path>
            </a:pathLst>
          </a:custGeom>
          <a:solidFill>
            <a:srgbClr val="CC714C"/>
          </a:solidFill>
        </p:spPr>
        <p:txBody>
          <a:bodyPr wrap="square" lIns="0" tIns="0" rIns="0" bIns="0" rtlCol="0"/>
          <a:lstStyle/>
          <a:p>
            <a:endParaRPr/>
          </a:p>
        </p:txBody>
      </p:sp>
      <p:sp>
        <p:nvSpPr>
          <p:cNvPr id="479" name="bg object 479"/>
          <p:cNvSpPr/>
          <p:nvPr/>
        </p:nvSpPr>
        <p:spPr>
          <a:xfrm>
            <a:off x="8235949" y="6766560"/>
            <a:ext cx="15240" cy="74930"/>
          </a:xfrm>
          <a:custGeom>
            <a:avLst/>
            <a:gdLst/>
            <a:ahLst/>
            <a:cxnLst/>
            <a:rect l="l" t="t" r="r" b="b"/>
            <a:pathLst>
              <a:path w="15240" h="74929">
                <a:moveTo>
                  <a:pt x="15240" y="0"/>
                </a:moveTo>
                <a:lnTo>
                  <a:pt x="0" y="3153"/>
                </a:lnTo>
                <a:lnTo>
                  <a:pt x="0" y="74403"/>
                </a:lnTo>
                <a:lnTo>
                  <a:pt x="15240" y="72544"/>
                </a:lnTo>
                <a:lnTo>
                  <a:pt x="15240" y="0"/>
                </a:lnTo>
                <a:close/>
              </a:path>
            </a:pathLst>
          </a:custGeom>
          <a:solidFill>
            <a:srgbClr val="CC724C"/>
          </a:solidFill>
        </p:spPr>
        <p:txBody>
          <a:bodyPr wrap="square" lIns="0" tIns="0" rIns="0" bIns="0" rtlCol="0"/>
          <a:lstStyle/>
          <a:p>
            <a:endParaRPr/>
          </a:p>
        </p:txBody>
      </p:sp>
      <p:sp>
        <p:nvSpPr>
          <p:cNvPr id="480" name="bg object 480"/>
          <p:cNvSpPr/>
          <p:nvPr/>
        </p:nvSpPr>
        <p:spPr>
          <a:xfrm>
            <a:off x="8249920" y="6763799"/>
            <a:ext cx="13970" cy="75565"/>
          </a:xfrm>
          <a:custGeom>
            <a:avLst/>
            <a:gdLst/>
            <a:ahLst/>
            <a:cxnLst/>
            <a:rect l="l" t="t" r="r" b="b"/>
            <a:pathLst>
              <a:path w="13970" h="75565">
                <a:moveTo>
                  <a:pt x="13970" y="0"/>
                </a:moveTo>
                <a:lnTo>
                  <a:pt x="0" y="3023"/>
                </a:lnTo>
                <a:lnTo>
                  <a:pt x="0" y="75460"/>
                </a:lnTo>
                <a:lnTo>
                  <a:pt x="2539" y="75150"/>
                </a:lnTo>
                <a:lnTo>
                  <a:pt x="13970" y="73072"/>
                </a:lnTo>
                <a:lnTo>
                  <a:pt x="13970" y="0"/>
                </a:lnTo>
                <a:close/>
              </a:path>
            </a:pathLst>
          </a:custGeom>
          <a:solidFill>
            <a:srgbClr val="CD734B"/>
          </a:solidFill>
        </p:spPr>
        <p:txBody>
          <a:bodyPr wrap="square" lIns="0" tIns="0" rIns="0" bIns="0" rtlCol="0"/>
          <a:lstStyle/>
          <a:p>
            <a:endParaRPr/>
          </a:p>
        </p:txBody>
      </p:sp>
      <p:sp>
        <p:nvSpPr>
          <p:cNvPr id="481" name="bg object 481"/>
          <p:cNvSpPr/>
          <p:nvPr/>
        </p:nvSpPr>
        <p:spPr>
          <a:xfrm>
            <a:off x="8263889" y="6760486"/>
            <a:ext cx="15240" cy="76835"/>
          </a:xfrm>
          <a:custGeom>
            <a:avLst/>
            <a:gdLst/>
            <a:ahLst/>
            <a:cxnLst/>
            <a:rect l="l" t="t" r="r" b="b"/>
            <a:pathLst>
              <a:path w="15240" h="76834">
                <a:moveTo>
                  <a:pt x="15239" y="0"/>
                </a:moveTo>
                <a:lnTo>
                  <a:pt x="0" y="3313"/>
                </a:lnTo>
                <a:lnTo>
                  <a:pt x="0" y="76385"/>
                </a:lnTo>
                <a:lnTo>
                  <a:pt x="15239" y="73614"/>
                </a:lnTo>
                <a:lnTo>
                  <a:pt x="15239" y="0"/>
                </a:lnTo>
                <a:close/>
              </a:path>
            </a:pathLst>
          </a:custGeom>
          <a:solidFill>
            <a:srgbClr val="CD744B"/>
          </a:solidFill>
        </p:spPr>
        <p:txBody>
          <a:bodyPr wrap="square" lIns="0" tIns="0" rIns="0" bIns="0" rtlCol="0"/>
          <a:lstStyle/>
          <a:p>
            <a:endParaRPr/>
          </a:p>
        </p:txBody>
      </p:sp>
      <p:sp>
        <p:nvSpPr>
          <p:cNvPr id="482" name="bg object 482"/>
          <p:cNvSpPr/>
          <p:nvPr/>
        </p:nvSpPr>
        <p:spPr>
          <a:xfrm>
            <a:off x="8277860" y="6757092"/>
            <a:ext cx="13970" cy="77470"/>
          </a:xfrm>
          <a:custGeom>
            <a:avLst/>
            <a:gdLst/>
            <a:ahLst/>
            <a:cxnLst/>
            <a:rect l="l" t="t" r="r" b="b"/>
            <a:pathLst>
              <a:path w="13970" h="77470">
                <a:moveTo>
                  <a:pt x="13970" y="0"/>
                </a:moveTo>
                <a:lnTo>
                  <a:pt x="2540" y="3117"/>
                </a:lnTo>
                <a:lnTo>
                  <a:pt x="0" y="3669"/>
                </a:lnTo>
                <a:lnTo>
                  <a:pt x="0" y="77239"/>
                </a:lnTo>
                <a:lnTo>
                  <a:pt x="13970" y="74699"/>
                </a:lnTo>
                <a:lnTo>
                  <a:pt x="13970" y="0"/>
                </a:lnTo>
                <a:close/>
              </a:path>
            </a:pathLst>
          </a:custGeom>
          <a:solidFill>
            <a:srgbClr val="CE754A"/>
          </a:solidFill>
        </p:spPr>
        <p:txBody>
          <a:bodyPr wrap="square" lIns="0" tIns="0" rIns="0" bIns="0" rtlCol="0"/>
          <a:lstStyle/>
          <a:p>
            <a:endParaRPr/>
          </a:p>
        </p:txBody>
      </p:sp>
      <p:sp>
        <p:nvSpPr>
          <p:cNvPr id="483" name="bg object 483"/>
          <p:cNvSpPr/>
          <p:nvPr/>
        </p:nvSpPr>
        <p:spPr>
          <a:xfrm>
            <a:off x="8290560" y="6753282"/>
            <a:ext cx="15240" cy="78740"/>
          </a:xfrm>
          <a:custGeom>
            <a:avLst/>
            <a:gdLst/>
            <a:ahLst/>
            <a:cxnLst/>
            <a:rect l="l" t="t" r="r" b="b"/>
            <a:pathLst>
              <a:path w="15240" h="78740">
                <a:moveTo>
                  <a:pt x="15240" y="0"/>
                </a:moveTo>
                <a:lnTo>
                  <a:pt x="0" y="4156"/>
                </a:lnTo>
                <a:lnTo>
                  <a:pt x="0" y="78740"/>
                </a:lnTo>
                <a:lnTo>
                  <a:pt x="15240" y="75969"/>
                </a:lnTo>
                <a:lnTo>
                  <a:pt x="15240" y="0"/>
                </a:lnTo>
                <a:close/>
              </a:path>
            </a:pathLst>
          </a:custGeom>
          <a:solidFill>
            <a:srgbClr val="CF7649"/>
          </a:solidFill>
        </p:spPr>
        <p:txBody>
          <a:bodyPr wrap="square" lIns="0" tIns="0" rIns="0" bIns="0" rtlCol="0"/>
          <a:lstStyle/>
          <a:p>
            <a:endParaRPr/>
          </a:p>
        </p:txBody>
      </p:sp>
      <p:sp>
        <p:nvSpPr>
          <p:cNvPr id="484" name="bg object 484"/>
          <p:cNvSpPr/>
          <p:nvPr/>
        </p:nvSpPr>
        <p:spPr>
          <a:xfrm>
            <a:off x="8305799" y="6748433"/>
            <a:ext cx="13970" cy="81280"/>
          </a:xfrm>
          <a:custGeom>
            <a:avLst/>
            <a:gdLst/>
            <a:ahLst/>
            <a:cxnLst/>
            <a:rect l="l" t="t" r="r" b="b"/>
            <a:pathLst>
              <a:path w="13970" h="81279">
                <a:moveTo>
                  <a:pt x="13970" y="0"/>
                </a:moveTo>
                <a:lnTo>
                  <a:pt x="2540" y="4156"/>
                </a:lnTo>
                <a:lnTo>
                  <a:pt x="0" y="4849"/>
                </a:lnTo>
                <a:lnTo>
                  <a:pt x="0" y="80818"/>
                </a:lnTo>
                <a:lnTo>
                  <a:pt x="2540" y="80356"/>
                </a:lnTo>
                <a:lnTo>
                  <a:pt x="13970" y="77736"/>
                </a:lnTo>
                <a:lnTo>
                  <a:pt x="13970" y="0"/>
                </a:lnTo>
                <a:close/>
              </a:path>
            </a:pathLst>
          </a:custGeom>
          <a:solidFill>
            <a:srgbClr val="CF7749"/>
          </a:solidFill>
        </p:spPr>
        <p:txBody>
          <a:bodyPr wrap="square" lIns="0" tIns="0" rIns="0" bIns="0" rtlCol="0"/>
          <a:lstStyle/>
          <a:p>
            <a:endParaRPr/>
          </a:p>
        </p:txBody>
      </p:sp>
      <p:sp>
        <p:nvSpPr>
          <p:cNvPr id="485" name="bg object 485"/>
          <p:cNvSpPr/>
          <p:nvPr/>
        </p:nvSpPr>
        <p:spPr>
          <a:xfrm>
            <a:off x="8318499" y="6743353"/>
            <a:ext cx="15240" cy="83185"/>
          </a:xfrm>
          <a:custGeom>
            <a:avLst/>
            <a:gdLst/>
            <a:ahLst/>
            <a:cxnLst/>
            <a:rect l="l" t="t" r="r" b="b"/>
            <a:pathLst>
              <a:path w="15240" h="83184">
                <a:moveTo>
                  <a:pt x="15240" y="0"/>
                </a:moveTo>
                <a:lnTo>
                  <a:pt x="0" y="5541"/>
                </a:lnTo>
                <a:lnTo>
                  <a:pt x="0" y="83108"/>
                </a:lnTo>
                <a:lnTo>
                  <a:pt x="15240" y="79615"/>
                </a:lnTo>
                <a:lnTo>
                  <a:pt x="15240" y="0"/>
                </a:lnTo>
                <a:close/>
              </a:path>
            </a:pathLst>
          </a:custGeom>
          <a:solidFill>
            <a:srgbClr val="D07848"/>
          </a:solidFill>
        </p:spPr>
        <p:txBody>
          <a:bodyPr wrap="square" lIns="0" tIns="0" rIns="0" bIns="0" rtlCol="0"/>
          <a:lstStyle/>
          <a:p>
            <a:endParaRPr/>
          </a:p>
        </p:txBody>
      </p:sp>
      <p:sp>
        <p:nvSpPr>
          <p:cNvPr id="486" name="bg object 486"/>
          <p:cNvSpPr/>
          <p:nvPr/>
        </p:nvSpPr>
        <p:spPr>
          <a:xfrm>
            <a:off x="8332470" y="6736986"/>
            <a:ext cx="15240" cy="86360"/>
          </a:xfrm>
          <a:custGeom>
            <a:avLst/>
            <a:gdLst/>
            <a:ahLst/>
            <a:cxnLst/>
            <a:rect l="l" t="t" r="r" b="b"/>
            <a:pathLst>
              <a:path w="15240" h="86359">
                <a:moveTo>
                  <a:pt x="15239" y="0"/>
                </a:moveTo>
                <a:lnTo>
                  <a:pt x="3809" y="5442"/>
                </a:lnTo>
                <a:lnTo>
                  <a:pt x="0" y="6828"/>
                </a:lnTo>
                <a:lnTo>
                  <a:pt x="0" y="86273"/>
                </a:lnTo>
                <a:lnTo>
                  <a:pt x="15239" y="82780"/>
                </a:lnTo>
                <a:lnTo>
                  <a:pt x="15239" y="0"/>
                </a:lnTo>
                <a:close/>
              </a:path>
            </a:pathLst>
          </a:custGeom>
          <a:solidFill>
            <a:srgbClr val="D17947"/>
          </a:solidFill>
        </p:spPr>
        <p:txBody>
          <a:bodyPr wrap="square" lIns="0" tIns="0" rIns="0" bIns="0" rtlCol="0"/>
          <a:lstStyle/>
          <a:p>
            <a:endParaRPr/>
          </a:p>
        </p:txBody>
      </p:sp>
      <p:sp>
        <p:nvSpPr>
          <p:cNvPr id="487" name="bg object 487"/>
          <p:cNvSpPr/>
          <p:nvPr/>
        </p:nvSpPr>
        <p:spPr>
          <a:xfrm>
            <a:off x="8346439" y="6730334"/>
            <a:ext cx="15240" cy="90170"/>
          </a:xfrm>
          <a:custGeom>
            <a:avLst/>
            <a:gdLst/>
            <a:ahLst/>
            <a:cxnLst/>
            <a:rect l="l" t="t" r="r" b="b"/>
            <a:pathLst>
              <a:path w="15240" h="90170">
                <a:moveTo>
                  <a:pt x="15239" y="0"/>
                </a:moveTo>
                <a:lnTo>
                  <a:pt x="0" y="7257"/>
                </a:lnTo>
                <a:lnTo>
                  <a:pt x="0" y="89723"/>
                </a:lnTo>
                <a:lnTo>
                  <a:pt x="15239" y="86231"/>
                </a:lnTo>
                <a:lnTo>
                  <a:pt x="15239" y="0"/>
                </a:lnTo>
                <a:close/>
              </a:path>
            </a:pathLst>
          </a:custGeom>
          <a:solidFill>
            <a:srgbClr val="D17A47"/>
          </a:solidFill>
        </p:spPr>
        <p:txBody>
          <a:bodyPr wrap="square" lIns="0" tIns="0" rIns="0" bIns="0" rtlCol="0"/>
          <a:lstStyle/>
          <a:p>
            <a:endParaRPr/>
          </a:p>
        </p:txBody>
      </p:sp>
      <p:sp>
        <p:nvSpPr>
          <p:cNvPr id="488" name="bg object 488"/>
          <p:cNvSpPr/>
          <p:nvPr/>
        </p:nvSpPr>
        <p:spPr>
          <a:xfrm>
            <a:off x="8360410" y="6722110"/>
            <a:ext cx="15240" cy="95250"/>
          </a:xfrm>
          <a:custGeom>
            <a:avLst/>
            <a:gdLst/>
            <a:ahLst/>
            <a:cxnLst/>
            <a:rect l="l" t="t" r="r" b="b"/>
            <a:pathLst>
              <a:path w="15240" h="95250">
                <a:moveTo>
                  <a:pt x="15240" y="0"/>
                </a:moveTo>
                <a:lnTo>
                  <a:pt x="2540" y="7620"/>
                </a:lnTo>
                <a:lnTo>
                  <a:pt x="0" y="8829"/>
                </a:lnTo>
                <a:lnTo>
                  <a:pt x="0" y="94747"/>
                </a:lnTo>
                <a:lnTo>
                  <a:pt x="8890" y="92710"/>
                </a:lnTo>
                <a:lnTo>
                  <a:pt x="15240" y="90910"/>
                </a:lnTo>
                <a:lnTo>
                  <a:pt x="15240" y="0"/>
                </a:lnTo>
                <a:close/>
              </a:path>
            </a:pathLst>
          </a:custGeom>
          <a:solidFill>
            <a:srgbClr val="D27A46"/>
          </a:solidFill>
        </p:spPr>
        <p:txBody>
          <a:bodyPr wrap="square" lIns="0" tIns="0" rIns="0" bIns="0" rtlCol="0"/>
          <a:lstStyle/>
          <a:p>
            <a:endParaRPr/>
          </a:p>
        </p:txBody>
      </p:sp>
      <p:sp>
        <p:nvSpPr>
          <p:cNvPr id="489" name="bg object 489"/>
          <p:cNvSpPr/>
          <p:nvPr/>
        </p:nvSpPr>
        <p:spPr>
          <a:xfrm>
            <a:off x="8374379" y="6713664"/>
            <a:ext cx="15240" cy="100330"/>
          </a:xfrm>
          <a:custGeom>
            <a:avLst/>
            <a:gdLst/>
            <a:ahLst/>
            <a:cxnLst/>
            <a:rect l="l" t="t" r="r" b="b"/>
            <a:pathLst>
              <a:path w="15240" h="100329">
                <a:moveTo>
                  <a:pt x="15240" y="0"/>
                </a:moveTo>
                <a:lnTo>
                  <a:pt x="13970" y="825"/>
                </a:lnTo>
                <a:lnTo>
                  <a:pt x="0" y="9207"/>
                </a:lnTo>
                <a:lnTo>
                  <a:pt x="0" y="99716"/>
                </a:lnTo>
                <a:lnTo>
                  <a:pt x="15240" y="95398"/>
                </a:lnTo>
                <a:lnTo>
                  <a:pt x="15240" y="0"/>
                </a:lnTo>
                <a:close/>
              </a:path>
            </a:pathLst>
          </a:custGeom>
          <a:solidFill>
            <a:srgbClr val="D37B45"/>
          </a:solidFill>
        </p:spPr>
        <p:txBody>
          <a:bodyPr wrap="square" lIns="0" tIns="0" rIns="0" bIns="0" rtlCol="0"/>
          <a:lstStyle/>
          <a:p>
            <a:endParaRPr/>
          </a:p>
        </p:txBody>
      </p:sp>
      <p:sp>
        <p:nvSpPr>
          <p:cNvPr id="490" name="bg object 490"/>
          <p:cNvSpPr/>
          <p:nvPr/>
        </p:nvSpPr>
        <p:spPr>
          <a:xfrm>
            <a:off x="8388349" y="6704584"/>
            <a:ext cx="15240" cy="105410"/>
          </a:xfrm>
          <a:custGeom>
            <a:avLst/>
            <a:gdLst/>
            <a:ahLst/>
            <a:cxnLst/>
            <a:rect l="l" t="t" r="r" b="b"/>
            <a:pathLst>
              <a:path w="15240" h="105409">
                <a:moveTo>
                  <a:pt x="15240" y="0"/>
                </a:moveTo>
                <a:lnTo>
                  <a:pt x="0" y="9906"/>
                </a:lnTo>
                <a:lnTo>
                  <a:pt x="0" y="104838"/>
                </a:lnTo>
                <a:lnTo>
                  <a:pt x="15240" y="100520"/>
                </a:lnTo>
                <a:lnTo>
                  <a:pt x="15240" y="0"/>
                </a:lnTo>
                <a:close/>
              </a:path>
            </a:pathLst>
          </a:custGeom>
          <a:solidFill>
            <a:srgbClr val="D37C45"/>
          </a:solidFill>
        </p:spPr>
        <p:txBody>
          <a:bodyPr wrap="square" lIns="0" tIns="0" rIns="0" bIns="0" rtlCol="0"/>
          <a:lstStyle/>
          <a:p>
            <a:endParaRPr/>
          </a:p>
        </p:txBody>
      </p:sp>
      <p:sp>
        <p:nvSpPr>
          <p:cNvPr id="491" name="bg object 491"/>
          <p:cNvSpPr/>
          <p:nvPr/>
        </p:nvSpPr>
        <p:spPr>
          <a:xfrm>
            <a:off x="8402320" y="6695312"/>
            <a:ext cx="15240" cy="110489"/>
          </a:xfrm>
          <a:custGeom>
            <a:avLst/>
            <a:gdLst/>
            <a:ahLst/>
            <a:cxnLst/>
            <a:rect l="l" t="t" r="r" b="b"/>
            <a:pathLst>
              <a:path w="15240" h="110490">
                <a:moveTo>
                  <a:pt x="15239" y="0"/>
                </a:moveTo>
                <a:lnTo>
                  <a:pt x="11429" y="2666"/>
                </a:lnTo>
                <a:lnTo>
                  <a:pt x="0" y="10096"/>
                </a:lnTo>
                <a:lnTo>
                  <a:pt x="0" y="110151"/>
                </a:lnTo>
                <a:lnTo>
                  <a:pt x="15239" y="105833"/>
                </a:lnTo>
                <a:lnTo>
                  <a:pt x="15239" y="0"/>
                </a:lnTo>
                <a:close/>
              </a:path>
            </a:pathLst>
          </a:custGeom>
          <a:solidFill>
            <a:srgbClr val="D47D44"/>
          </a:solidFill>
        </p:spPr>
        <p:txBody>
          <a:bodyPr wrap="square" lIns="0" tIns="0" rIns="0" bIns="0" rtlCol="0"/>
          <a:lstStyle/>
          <a:p>
            <a:endParaRPr/>
          </a:p>
        </p:txBody>
      </p:sp>
      <p:sp>
        <p:nvSpPr>
          <p:cNvPr id="492" name="bg object 492"/>
          <p:cNvSpPr/>
          <p:nvPr/>
        </p:nvSpPr>
        <p:spPr>
          <a:xfrm>
            <a:off x="8416289" y="6685534"/>
            <a:ext cx="15240" cy="116205"/>
          </a:xfrm>
          <a:custGeom>
            <a:avLst/>
            <a:gdLst/>
            <a:ahLst/>
            <a:cxnLst/>
            <a:rect l="l" t="t" r="r" b="b"/>
            <a:pathLst>
              <a:path w="15240" h="116204">
                <a:moveTo>
                  <a:pt x="15239" y="0"/>
                </a:moveTo>
                <a:lnTo>
                  <a:pt x="0" y="10667"/>
                </a:lnTo>
                <a:lnTo>
                  <a:pt x="0" y="115972"/>
                </a:lnTo>
                <a:lnTo>
                  <a:pt x="15239" y="111654"/>
                </a:lnTo>
                <a:lnTo>
                  <a:pt x="15239" y="0"/>
                </a:lnTo>
                <a:close/>
              </a:path>
            </a:pathLst>
          </a:custGeom>
          <a:solidFill>
            <a:srgbClr val="D47E44"/>
          </a:solidFill>
        </p:spPr>
        <p:txBody>
          <a:bodyPr wrap="square" lIns="0" tIns="0" rIns="0" bIns="0" rtlCol="0"/>
          <a:lstStyle/>
          <a:p>
            <a:endParaRPr/>
          </a:p>
        </p:txBody>
      </p:sp>
      <p:sp>
        <p:nvSpPr>
          <p:cNvPr id="493" name="bg object 493"/>
          <p:cNvSpPr/>
          <p:nvPr/>
        </p:nvSpPr>
        <p:spPr>
          <a:xfrm>
            <a:off x="8430260" y="6674852"/>
            <a:ext cx="15240" cy="123189"/>
          </a:xfrm>
          <a:custGeom>
            <a:avLst/>
            <a:gdLst/>
            <a:ahLst/>
            <a:cxnLst/>
            <a:rect l="l" t="t" r="r" b="b"/>
            <a:pathLst>
              <a:path w="15240" h="123190">
                <a:moveTo>
                  <a:pt x="15240" y="0"/>
                </a:moveTo>
                <a:lnTo>
                  <a:pt x="8890" y="5347"/>
                </a:lnTo>
                <a:lnTo>
                  <a:pt x="0" y="11570"/>
                </a:lnTo>
                <a:lnTo>
                  <a:pt x="0" y="122695"/>
                </a:lnTo>
                <a:lnTo>
                  <a:pt x="15240" y="118377"/>
                </a:lnTo>
                <a:lnTo>
                  <a:pt x="15240" y="0"/>
                </a:lnTo>
                <a:close/>
              </a:path>
            </a:pathLst>
          </a:custGeom>
          <a:solidFill>
            <a:srgbClr val="D57F43"/>
          </a:solidFill>
        </p:spPr>
        <p:txBody>
          <a:bodyPr wrap="square" lIns="0" tIns="0" rIns="0" bIns="0" rtlCol="0"/>
          <a:lstStyle/>
          <a:p>
            <a:endParaRPr/>
          </a:p>
        </p:txBody>
      </p:sp>
      <p:sp>
        <p:nvSpPr>
          <p:cNvPr id="494" name="bg object 494"/>
          <p:cNvSpPr/>
          <p:nvPr/>
        </p:nvSpPr>
        <p:spPr>
          <a:xfrm>
            <a:off x="8444229" y="6663088"/>
            <a:ext cx="15240" cy="130810"/>
          </a:xfrm>
          <a:custGeom>
            <a:avLst/>
            <a:gdLst/>
            <a:ahLst/>
            <a:cxnLst/>
            <a:rect l="l" t="t" r="r" b="b"/>
            <a:pathLst>
              <a:path w="15240" h="130809">
                <a:moveTo>
                  <a:pt x="15240" y="0"/>
                </a:moveTo>
                <a:lnTo>
                  <a:pt x="0" y="12833"/>
                </a:lnTo>
                <a:lnTo>
                  <a:pt x="0" y="130501"/>
                </a:lnTo>
                <a:lnTo>
                  <a:pt x="15240" y="126183"/>
                </a:lnTo>
                <a:lnTo>
                  <a:pt x="15240" y="0"/>
                </a:lnTo>
                <a:close/>
              </a:path>
            </a:pathLst>
          </a:custGeom>
          <a:solidFill>
            <a:srgbClr val="D68042"/>
          </a:solidFill>
        </p:spPr>
        <p:txBody>
          <a:bodyPr wrap="square" lIns="0" tIns="0" rIns="0" bIns="0" rtlCol="0"/>
          <a:lstStyle/>
          <a:p>
            <a:endParaRPr/>
          </a:p>
        </p:txBody>
      </p:sp>
      <p:sp>
        <p:nvSpPr>
          <p:cNvPr id="495" name="bg object 495"/>
          <p:cNvSpPr/>
          <p:nvPr/>
        </p:nvSpPr>
        <p:spPr>
          <a:xfrm>
            <a:off x="8458199" y="6651925"/>
            <a:ext cx="13970" cy="137795"/>
          </a:xfrm>
          <a:custGeom>
            <a:avLst/>
            <a:gdLst/>
            <a:ahLst/>
            <a:cxnLst/>
            <a:rect l="l" t="t" r="r" b="b"/>
            <a:pathLst>
              <a:path w="13970" h="137795">
                <a:moveTo>
                  <a:pt x="13970" y="0"/>
                </a:moveTo>
                <a:lnTo>
                  <a:pt x="5079" y="7954"/>
                </a:lnTo>
                <a:lnTo>
                  <a:pt x="0" y="12232"/>
                </a:lnTo>
                <a:lnTo>
                  <a:pt x="0" y="137705"/>
                </a:lnTo>
                <a:lnTo>
                  <a:pt x="13970" y="133747"/>
                </a:lnTo>
                <a:lnTo>
                  <a:pt x="13970" y="0"/>
                </a:lnTo>
                <a:close/>
              </a:path>
            </a:pathLst>
          </a:custGeom>
          <a:solidFill>
            <a:srgbClr val="D68142"/>
          </a:solidFill>
        </p:spPr>
        <p:txBody>
          <a:bodyPr wrap="square" lIns="0" tIns="0" rIns="0" bIns="0" rtlCol="0"/>
          <a:lstStyle/>
          <a:p>
            <a:endParaRPr/>
          </a:p>
        </p:txBody>
      </p:sp>
      <p:sp>
        <p:nvSpPr>
          <p:cNvPr id="496" name="bg object 496"/>
          <p:cNvSpPr/>
          <p:nvPr/>
        </p:nvSpPr>
        <p:spPr>
          <a:xfrm>
            <a:off x="8470899" y="6639426"/>
            <a:ext cx="15240" cy="146685"/>
          </a:xfrm>
          <a:custGeom>
            <a:avLst/>
            <a:gdLst/>
            <a:ahLst/>
            <a:cxnLst/>
            <a:rect l="l" t="t" r="r" b="b"/>
            <a:pathLst>
              <a:path w="15240" h="146684">
                <a:moveTo>
                  <a:pt x="15240" y="0"/>
                </a:moveTo>
                <a:lnTo>
                  <a:pt x="0" y="13635"/>
                </a:lnTo>
                <a:lnTo>
                  <a:pt x="0" y="146607"/>
                </a:lnTo>
                <a:lnTo>
                  <a:pt x="15240" y="142289"/>
                </a:lnTo>
                <a:lnTo>
                  <a:pt x="15240" y="0"/>
                </a:lnTo>
                <a:close/>
              </a:path>
            </a:pathLst>
          </a:custGeom>
          <a:solidFill>
            <a:srgbClr val="D78241"/>
          </a:solidFill>
        </p:spPr>
        <p:txBody>
          <a:bodyPr wrap="square" lIns="0" tIns="0" rIns="0" bIns="0" rtlCol="0"/>
          <a:lstStyle/>
          <a:p>
            <a:endParaRPr/>
          </a:p>
        </p:txBody>
      </p:sp>
      <p:sp>
        <p:nvSpPr>
          <p:cNvPr id="497" name="bg object 497"/>
          <p:cNvSpPr/>
          <p:nvPr/>
        </p:nvSpPr>
        <p:spPr>
          <a:xfrm>
            <a:off x="8486139" y="6626295"/>
            <a:ext cx="13970" cy="155575"/>
          </a:xfrm>
          <a:custGeom>
            <a:avLst/>
            <a:gdLst/>
            <a:ahLst/>
            <a:cxnLst/>
            <a:rect l="l" t="t" r="r" b="b"/>
            <a:pathLst>
              <a:path w="13970" h="155575">
                <a:moveTo>
                  <a:pt x="13969" y="0"/>
                </a:moveTo>
                <a:lnTo>
                  <a:pt x="1269" y="11994"/>
                </a:lnTo>
                <a:lnTo>
                  <a:pt x="0" y="13130"/>
                </a:lnTo>
                <a:lnTo>
                  <a:pt x="0" y="155419"/>
                </a:lnTo>
                <a:lnTo>
                  <a:pt x="13969" y="151461"/>
                </a:lnTo>
                <a:lnTo>
                  <a:pt x="13969" y="0"/>
                </a:lnTo>
                <a:close/>
              </a:path>
            </a:pathLst>
          </a:custGeom>
          <a:solidFill>
            <a:srgbClr val="D88340"/>
          </a:solidFill>
        </p:spPr>
        <p:txBody>
          <a:bodyPr wrap="square" lIns="0" tIns="0" rIns="0" bIns="0" rtlCol="0"/>
          <a:lstStyle/>
          <a:p>
            <a:endParaRPr/>
          </a:p>
        </p:txBody>
      </p:sp>
      <p:sp>
        <p:nvSpPr>
          <p:cNvPr id="498" name="bg object 498"/>
          <p:cNvSpPr/>
          <p:nvPr/>
        </p:nvSpPr>
        <p:spPr>
          <a:xfrm>
            <a:off x="8498839" y="6612532"/>
            <a:ext cx="15240" cy="165735"/>
          </a:xfrm>
          <a:custGeom>
            <a:avLst/>
            <a:gdLst/>
            <a:ahLst/>
            <a:cxnLst/>
            <a:rect l="l" t="t" r="r" b="b"/>
            <a:pathLst>
              <a:path w="15240" h="165734">
                <a:moveTo>
                  <a:pt x="15239" y="0"/>
                </a:moveTo>
                <a:lnTo>
                  <a:pt x="11429" y="4167"/>
                </a:lnTo>
                <a:lnTo>
                  <a:pt x="0" y="14962"/>
                </a:lnTo>
                <a:lnTo>
                  <a:pt x="0" y="165584"/>
                </a:lnTo>
                <a:lnTo>
                  <a:pt x="15239" y="161266"/>
                </a:lnTo>
                <a:lnTo>
                  <a:pt x="15239" y="0"/>
                </a:lnTo>
                <a:close/>
              </a:path>
            </a:pathLst>
          </a:custGeom>
          <a:solidFill>
            <a:srgbClr val="D88440"/>
          </a:solidFill>
        </p:spPr>
        <p:txBody>
          <a:bodyPr wrap="square" lIns="0" tIns="0" rIns="0" bIns="0" rtlCol="0"/>
          <a:lstStyle/>
          <a:p>
            <a:endParaRPr/>
          </a:p>
        </p:txBody>
      </p:sp>
      <p:sp>
        <p:nvSpPr>
          <p:cNvPr id="499" name="bg object 499"/>
          <p:cNvSpPr/>
          <p:nvPr/>
        </p:nvSpPr>
        <p:spPr>
          <a:xfrm>
            <a:off x="8512810" y="6597252"/>
            <a:ext cx="15240" cy="177165"/>
          </a:xfrm>
          <a:custGeom>
            <a:avLst/>
            <a:gdLst/>
            <a:ahLst/>
            <a:cxnLst/>
            <a:rect l="l" t="t" r="r" b="b"/>
            <a:pathLst>
              <a:path w="15240" h="177165">
                <a:moveTo>
                  <a:pt x="15240" y="0"/>
                </a:moveTo>
                <a:lnTo>
                  <a:pt x="0" y="16668"/>
                </a:lnTo>
                <a:lnTo>
                  <a:pt x="0" y="176905"/>
                </a:lnTo>
                <a:lnTo>
                  <a:pt x="8890" y="174386"/>
                </a:lnTo>
                <a:lnTo>
                  <a:pt x="15240" y="172111"/>
                </a:lnTo>
                <a:lnTo>
                  <a:pt x="15240" y="0"/>
                </a:lnTo>
                <a:close/>
              </a:path>
            </a:pathLst>
          </a:custGeom>
          <a:solidFill>
            <a:srgbClr val="D9853F"/>
          </a:solidFill>
        </p:spPr>
        <p:txBody>
          <a:bodyPr wrap="square" lIns="0" tIns="0" rIns="0" bIns="0" rtlCol="0"/>
          <a:lstStyle/>
          <a:p>
            <a:endParaRPr/>
          </a:p>
        </p:txBody>
      </p:sp>
      <p:sp>
        <p:nvSpPr>
          <p:cNvPr id="500" name="bg object 500"/>
          <p:cNvSpPr/>
          <p:nvPr/>
        </p:nvSpPr>
        <p:spPr>
          <a:xfrm>
            <a:off x="8526779" y="6581973"/>
            <a:ext cx="15240" cy="187960"/>
          </a:xfrm>
          <a:custGeom>
            <a:avLst/>
            <a:gdLst/>
            <a:ahLst/>
            <a:cxnLst/>
            <a:rect l="l" t="t" r="r" b="b"/>
            <a:pathLst>
              <a:path w="15240" h="187959">
                <a:moveTo>
                  <a:pt x="15240" y="0"/>
                </a:moveTo>
                <a:lnTo>
                  <a:pt x="0" y="16668"/>
                </a:lnTo>
                <a:lnTo>
                  <a:pt x="0" y="187846"/>
                </a:lnTo>
                <a:lnTo>
                  <a:pt x="15240" y="182385"/>
                </a:lnTo>
                <a:lnTo>
                  <a:pt x="15240" y="0"/>
                </a:lnTo>
                <a:close/>
              </a:path>
            </a:pathLst>
          </a:custGeom>
          <a:solidFill>
            <a:srgbClr val="DA863E"/>
          </a:solidFill>
        </p:spPr>
        <p:txBody>
          <a:bodyPr wrap="square" lIns="0" tIns="0" rIns="0" bIns="0" rtlCol="0"/>
          <a:lstStyle/>
          <a:p>
            <a:endParaRPr/>
          </a:p>
        </p:txBody>
      </p:sp>
      <p:sp>
        <p:nvSpPr>
          <p:cNvPr id="501" name="bg object 501"/>
          <p:cNvSpPr/>
          <p:nvPr/>
        </p:nvSpPr>
        <p:spPr>
          <a:xfrm>
            <a:off x="8540749" y="6566153"/>
            <a:ext cx="15240" cy="198755"/>
          </a:xfrm>
          <a:custGeom>
            <a:avLst/>
            <a:gdLst/>
            <a:ahLst/>
            <a:cxnLst/>
            <a:rect l="l" t="t" r="r" b="b"/>
            <a:pathLst>
              <a:path w="15240" h="198754">
                <a:moveTo>
                  <a:pt x="15240" y="0"/>
                </a:moveTo>
                <a:lnTo>
                  <a:pt x="10159" y="6096"/>
                </a:lnTo>
                <a:lnTo>
                  <a:pt x="0" y="17208"/>
                </a:lnTo>
                <a:lnTo>
                  <a:pt x="0" y="198659"/>
                </a:lnTo>
                <a:lnTo>
                  <a:pt x="15240" y="193198"/>
                </a:lnTo>
                <a:lnTo>
                  <a:pt x="15240" y="0"/>
                </a:lnTo>
                <a:close/>
              </a:path>
            </a:pathLst>
          </a:custGeom>
          <a:solidFill>
            <a:srgbClr val="DB883D"/>
          </a:solidFill>
        </p:spPr>
        <p:txBody>
          <a:bodyPr wrap="square" lIns="0" tIns="0" rIns="0" bIns="0" rtlCol="0"/>
          <a:lstStyle/>
          <a:p>
            <a:endParaRPr/>
          </a:p>
        </p:txBody>
      </p:sp>
      <p:sp>
        <p:nvSpPr>
          <p:cNvPr id="502" name="bg object 502"/>
          <p:cNvSpPr/>
          <p:nvPr/>
        </p:nvSpPr>
        <p:spPr>
          <a:xfrm>
            <a:off x="8554720" y="6549389"/>
            <a:ext cx="15240" cy="210820"/>
          </a:xfrm>
          <a:custGeom>
            <a:avLst/>
            <a:gdLst/>
            <a:ahLst/>
            <a:cxnLst/>
            <a:rect l="l" t="t" r="r" b="b"/>
            <a:pathLst>
              <a:path w="15240" h="210820">
                <a:moveTo>
                  <a:pt x="15239" y="0"/>
                </a:moveTo>
                <a:lnTo>
                  <a:pt x="0" y="18287"/>
                </a:lnTo>
                <a:lnTo>
                  <a:pt x="0" y="210417"/>
                </a:lnTo>
                <a:lnTo>
                  <a:pt x="15239" y="204956"/>
                </a:lnTo>
                <a:lnTo>
                  <a:pt x="15239" y="0"/>
                </a:lnTo>
                <a:close/>
              </a:path>
            </a:pathLst>
          </a:custGeom>
          <a:solidFill>
            <a:srgbClr val="DA873E"/>
          </a:solidFill>
        </p:spPr>
        <p:txBody>
          <a:bodyPr wrap="square" lIns="0" tIns="0" rIns="0" bIns="0" rtlCol="0"/>
          <a:lstStyle/>
          <a:p>
            <a:endParaRPr/>
          </a:p>
        </p:txBody>
      </p:sp>
      <p:sp>
        <p:nvSpPr>
          <p:cNvPr id="503" name="bg object 503"/>
          <p:cNvSpPr/>
          <p:nvPr/>
        </p:nvSpPr>
        <p:spPr>
          <a:xfrm>
            <a:off x="8568689" y="6529432"/>
            <a:ext cx="15240" cy="225425"/>
          </a:xfrm>
          <a:custGeom>
            <a:avLst/>
            <a:gdLst/>
            <a:ahLst/>
            <a:cxnLst/>
            <a:rect l="l" t="t" r="r" b="b"/>
            <a:pathLst>
              <a:path w="15240" h="225425">
                <a:moveTo>
                  <a:pt x="15239" y="0"/>
                </a:moveTo>
                <a:lnTo>
                  <a:pt x="1269" y="19957"/>
                </a:lnTo>
                <a:lnTo>
                  <a:pt x="0" y="21481"/>
                </a:lnTo>
                <a:lnTo>
                  <a:pt x="0" y="225369"/>
                </a:lnTo>
                <a:lnTo>
                  <a:pt x="15239" y="219908"/>
                </a:lnTo>
                <a:lnTo>
                  <a:pt x="15239" y="0"/>
                </a:lnTo>
                <a:close/>
              </a:path>
            </a:pathLst>
          </a:custGeom>
          <a:solidFill>
            <a:srgbClr val="DA863E"/>
          </a:solidFill>
        </p:spPr>
        <p:txBody>
          <a:bodyPr wrap="square" lIns="0" tIns="0" rIns="0" bIns="0" rtlCol="0"/>
          <a:lstStyle/>
          <a:p>
            <a:endParaRPr/>
          </a:p>
        </p:txBody>
      </p:sp>
      <p:sp>
        <p:nvSpPr>
          <p:cNvPr id="504" name="bg object 504"/>
          <p:cNvSpPr/>
          <p:nvPr/>
        </p:nvSpPr>
        <p:spPr>
          <a:xfrm>
            <a:off x="8582660" y="6507968"/>
            <a:ext cx="15240" cy="241935"/>
          </a:xfrm>
          <a:custGeom>
            <a:avLst/>
            <a:gdLst/>
            <a:ahLst/>
            <a:cxnLst/>
            <a:rect l="l" t="t" r="r" b="b"/>
            <a:pathLst>
              <a:path w="15240" h="241934">
                <a:moveTo>
                  <a:pt x="15240" y="0"/>
                </a:moveTo>
                <a:lnTo>
                  <a:pt x="5080" y="16021"/>
                </a:lnTo>
                <a:lnTo>
                  <a:pt x="0" y="23278"/>
                </a:lnTo>
                <a:lnTo>
                  <a:pt x="0" y="241827"/>
                </a:lnTo>
                <a:lnTo>
                  <a:pt x="15240" y="236366"/>
                </a:lnTo>
                <a:lnTo>
                  <a:pt x="15240" y="0"/>
                </a:lnTo>
                <a:close/>
              </a:path>
            </a:pathLst>
          </a:custGeom>
          <a:solidFill>
            <a:srgbClr val="D9853F"/>
          </a:solidFill>
        </p:spPr>
        <p:txBody>
          <a:bodyPr wrap="square" lIns="0" tIns="0" rIns="0" bIns="0" rtlCol="0"/>
          <a:lstStyle/>
          <a:p>
            <a:endParaRPr/>
          </a:p>
        </p:txBody>
      </p:sp>
      <p:sp>
        <p:nvSpPr>
          <p:cNvPr id="505" name="bg object 505"/>
          <p:cNvSpPr/>
          <p:nvPr/>
        </p:nvSpPr>
        <p:spPr>
          <a:xfrm>
            <a:off x="8596629" y="6487941"/>
            <a:ext cx="13970" cy="257175"/>
          </a:xfrm>
          <a:custGeom>
            <a:avLst/>
            <a:gdLst/>
            <a:ahLst/>
            <a:cxnLst/>
            <a:rect l="l" t="t" r="r" b="b"/>
            <a:pathLst>
              <a:path w="13970" h="257175">
                <a:moveTo>
                  <a:pt x="13970" y="0"/>
                </a:moveTo>
                <a:lnTo>
                  <a:pt x="0" y="22029"/>
                </a:lnTo>
                <a:lnTo>
                  <a:pt x="0" y="256848"/>
                </a:lnTo>
                <a:lnTo>
                  <a:pt x="13970" y="251842"/>
                </a:lnTo>
                <a:lnTo>
                  <a:pt x="13970" y="0"/>
                </a:lnTo>
                <a:close/>
              </a:path>
            </a:pathLst>
          </a:custGeom>
          <a:solidFill>
            <a:srgbClr val="D88440"/>
          </a:solidFill>
        </p:spPr>
        <p:txBody>
          <a:bodyPr wrap="square" lIns="0" tIns="0" rIns="0" bIns="0" rtlCol="0"/>
          <a:lstStyle/>
          <a:p>
            <a:endParaRPr/>
          </a:p>
        </p:txBody>
      </p:sp>
      <p:sp>
        <p:nvSpPr>
          <p:cNvPr id="506" name="bg object 506"/>
          <p:cNvSpPr/>
          <p:nvPr/>
        </p:nvSpPr>
        <p:spPr>
          <a:xfrm>
            <a:off x="8610599" y="6462864"/>
            <a:ext cx="15240" cy="277495"/>
          </a:xfrm>
          <a:custGeom>
            <a:avLst/>
            <a:gdLst/>
            <a:ahLst/>
            <a:cxnLst/>
            <a:rect l="l" t="t" r="r" b="b"/>
            <a:pathLst>
              <a:path w="15240" h="277495">
                <a:moveTo>
                  <a:pt x="15240" y="0"/>
                </a:moveTo>
                <a:lnTo>
                  <a:pt x="10159" y="9055"/>
                </a:lnTo>
                <a:lnTo>
                  <a:pt x="0" y="25077"/>
                </a:lnTo>
                <a:lnTo>
                  <a:pt x="0" y="276919"/>
                </a:lnTo>
                <a:lnTo>
                  <a:pt x="15240" y="271458"/>
                </a:lnTo>
                <a:lnTo>
                  <a:pt x="15240" y="0"/>
                </a:lnTo>
                <a:close/>
              </a:path>
            </a:pathLst>
          </a:custGeom>
          <a:solidFill>
            <a:srgbClr val="D88340"/>
          </a:solidFill>
        </p:spPr>
        <p:txBody>
          <a:bodyPr wrap="square" lIns="0" tIns="0" rIns="0" bIns="0" rtlCol="0"/>
          <a:lstStyle/>
          <a:p>
            <a:endParaRPr/>
          </a:p>
        </p:txBody>
      </p:sp>
      <p:sp>
        <p:nvSpPr>
          <p:cNvPr id="507" name="bg object 507"/>
          <p:cNvSpPr/>
          <p:nvPr/>
        </p:nvSpPr>
        <p:spPr>
          <a:xfrm>
            <a:off x="8624570" y="6440225"/>
            <a:ext cx="13970" cy="294640"/>
          </a:xfrm>
          <a:custGeom>
            <a:avLst/>
            <a:gdLst/>
            <a:ahLst/>
            <a:cxnLst/>
            <a:rect l="l" t="t" r="r" b="b"/>
            <a:pathLst>
              <a:path w="13970" h="294640">
                <a:moveTo>
                  <a:pt x="13970" y="0"/>
                </a:moveTo>
                <a:lnTo>
                  <a:pt x="0" y="24903"/>
                </a:lnTo>
                <a:lnTo>
                  <a:pt x="0" y="294553"/>
                </a:lnTo>
                <a:lnTo>
                  <a:pt x="13970" y="289547"/>
                </a:lnTo>
                <a:lnTo>
                  <a:pt x="13970" y="0"/>
                </a:lnTo>
                <a:close/>
              </a:path>
            </a:pathLst>
          </a:custGeom>
          <a:solidFill>
            <a:srgbClr val="D78241"/>
          </a:solidFill>
        </p:spPr>
        <p:txBody>
          <a:bodyPr wrap="square" lIns="0" tIns="0" rIns="0" bIns="0" rtlCol="0"/>
          <a:lstStyle/>
          <a:p>
            <a:endParaRPr/>
          </a:p>
        </p:txBody>
      </p:sp>
      <p:sp>
        <p:nvSpPr>
          <p:cNvPr id="508" name="bg object 508"/>
          <p:cNvSpPr/>
          <p:nvPr/>
        </p:nvSpPr>
        <p:spPr>
          <a:xfrm>
            <a:off x="8637270" y="6416039"/>
            <a:ext cx="15240" cy="314325"/>
          </a:xfrm>
          <a:custGeom>
            <a:avLst/>
            <a:gdLst/>
            <a:ahLst/>
            <a:cxnLst/>
            <a:rect l="l" t="t" r="r" b="b"/>
            <a:pathLst>
              <a:path w="15240" h="314325">
                <a:moveTo>
                  <a:pt x="15239" y="0"/>
                </a:moveTo>
                <a:lnTo>
                  <a:pt x="12700" y="3809"/>
                </a:lnTo>
                <a:lnTo>
                  <a:pt x="0" y="26449"/>
                </a:lnTo>
                <a:lnTo>
                  <a:pt x="0" y="314187"/>
                </a:lnTo>
                <a:lnTo>
                  <a:pt x="15239" y="308726"/>
                </a:lnTo>
                <a:lnTo>
                  <a:pt x="15239" y="0"/>
                </a:lnTo>
                <a:close/>
              </a:path>
            </a:pathLst>
          </a:custGeom>
          <a:solidFill>
            <a:srgbClr val="D68142"/>
          </a:solidFill>
        </p:spPr>
        <p:txBody>
          <a:bodyPr wrap="square" lIns="0" tIns="0" rIns="0" bIns="0" rtlCol="0"/>
          <a:lstStyle/>
          <a:p>
            <a:endParaRPr/>
          </a:p>
        </p:txBody>
      </p:sp>
      <p:sp>
        <p:nvSpPr>
          <p:cNvPr id="509" name="bg object 509"/>
          <p:cNvSpPr/>
          <p:nvPr/>
        </p:nvSpPr>
        <p:spPr>
          <a:xfrm>
            <a:off x="8652510" y="6395027"/>
            <a:ext cx="13970" cy="330200"/>
          </a:xfrm>
          <a:custGeom>
            <a:avLst/>
            <a:gdLst/>
            <a:ahLst/>
            <a:cxnLst/>
            <a:rect l="l" t="t" r="r" b="b"/>
            <a:pathLst>
              <a:path w="13970" h="330200">
                <a:moveTo>
                  <a:pt x="13970" y="0"/>
                </a:moveTo>
                <a:lnTo>
                  <a:pt x="12700" y="1962"/>
                </a:lnTo>
                <a:lnTo>
                  <a:pt x="0" y="21012"/>
                </a:lnTo>
                <a:lnTo>
                  <a:pt x="0" y="329739"/>
                </a:lnTo>
                <a:lnTo>
                  <a:pt x="13970" y="324733"/>
                </a:lnTo>
                <a:lnTo>
                  <a:pt x="13970" y="0"/>
                </a:lnTo>
                <a:close/>
              </a:path>
            </a:pathLst>
          </a:custGeom>
          <a:solidFill>
            <a:srgbClr val="D68042"/>
          </a:solidFill>
        </p:spPr>
        <p:txBody>
          <a:bodyPr wrap="square" lIns="0" tIns="0" rIns="0" bIns="0" rtlCol="0"/>
          <a:lstStyle/>
          <a:p>
            <a:endParaRPr/>
          </a:p>
        </p:txBody>
      </p:sp>
      <p:sp>
        <p:nvSpPr>
          <p:cNvPr id="510" name="bg object 510"/>
          <p:cNvSpPr/>
          <p:nvPr/>
        </p:nvSpPr>
        <p:spPr>
          <a:xfrm>
            <a:off x="8666479" y="6373668"/>
            <a:ext cx="13970" cy="346710"/>
          </a:xfrm>
          <a:custGeom>
            <a:avLst/>
            <a:gdLst/>
            <a:ahLst/>
            <a:cxnLst/>
            <a:rect l="l" t="t" r="r" b="b"/>
            <a:pathLst>
              <a:path w="13970" h="346709">
                <a:moveTo>
                  <a:pt x="13970" y="0"/>
                </a:moveTo>
                <a:lnTo>
                  <a:pt x="12700" y="1731"/>
                </a:lnTo>
                <a:lnTo>
                  <a:pt x="0" y="21359"/>
                </a:lnTo>
                <a:lnTo>
                  <a:pt x="0" y="346092"/>
                </a:lnTo>
                <a:lnTo>
                  <a:pt x="7620" y="343361"/>
                </a:lnTo>
                <a:lnTo>
                  <a:pt x="13970" y="340567"/>
                </a:lnTo>
                <a:lnTo>
                  <a:pt x="13970" y="0"/>
                </a:lnTo>
                <a:close/>
              </a:path>
            </a:pathLst>
          </a:custGeom>
          <a:solidFill>
            <a:srgbClr val="D57F43"/>
          </a:solidFill>
        </p:spPr>
        <p:txBody>
          <a:bodyPr wrap="square" lIns="0" tIns="0" rIns="0" bIns="0" rtlCol="0"/>
          <a:lstStyle/>
          <a:p>
            <a:endParaRPr/>
          </a:p>
        </p:txBody>
      </p:sp>
      <p:sp>
        <p:nvSpPr>
          <p:cNvPr id="511" name="bg object 511"/>
          <p:cNvSpPr/>
          <p:nvPr/>
        </p:nvSpPr>
        <p:spPr>
          <a:xfrm>
            <a:off x="8679179" y="6354618"/>
            <a:ext cx="15240" cy="360680"/>
          </a:xfrm>
          <a:custGeom>
            <a:avLst/>
            <a:gdLst/>
            <a:ahLst/>
            <a:cxnLst/>
            <a:rect l="l" t="t" r="r" b="b"/>
            <a:pathLst>
              <a:path w="15240" h="360679">
                <a:moveTo>
                  <a:pt x="15240" y="0"/>
                </a:moveTo>
                <a:lnTo>
                  <a:pt x="0" y="20781"/>
                </a:lnTo>
                <a:lnTo>
                  <a:pt x="0" y="360176"/>
                </a:lnTo>
                <a:lnTo>
                  <a:pt x="15240" y="353471"/>
                </a:lnTo>
                <a:lnTo>
                  <a:pt x="15240" y="0"/>
                </a:lnTo>
                <a:close/>
              </a:path>
            </a:pathLst>
          </a:custGeom>
          <a:solidFill>
            <a:srgbClr val="D57E43"/>
          </a:solidFill>
        </p:spPr>
        <p:txBody>
          <a:bodyPr wrap="square" lIns="0" tIns="0" rIns="0" bIns="0" rtlCol="0"/>
          <a:lstStyle/>
          <a:p>
            <a:endParaRPr/>
          </a:p>
        </p:txBody>
      </p:sp>
      <p:sp>
        <p:nvSpPr>
          <p:cNvPr id="512" name="bg object 512"/>
          <p:cNvSpPr/>
          <p:nvPr/>
        </p:nvSpPr>
        <p:spPr>
          <a:xfrm>
            <a:off x="8693149" y="6335776"/>
            <a:ext cx="15240" cy="373380"/>
          </a:xfrm>
          <a:custGeom>
            <a:avLst/>
            <a:gdLst/>
            <a:ahLst/>
            <a:cxnLst/>
            <a:rect l="l" t="t" r="r" b="b"/>
            <a:pathLst>
              <a:path w="15240" h="373379">
                <a:moveTo>
                  <a:pt x="15240" y="0"/>
                </a:moveTo>
                <a:lnTo>
                  <a:pt x="13970" y="1524"/>
                </a:lnTo>
                <a:lnTo>
                  <a:pt x="0" y="20574"/>
                </a:lnTo>
                <a:lnTo>
                  <a:pt x="0" y="372872"/>
                </a:lnTo>
                <a:lnTo>
                  <a:pt x="15240" y="366166"/>
                </a:lnTo>
                <a:lnTo>
                  <a:pt x="15240" y="0"/>
                </a:lnTo>
                <a:close/>
              </a:path>
            </a:pathLst>
          </a:custGeom>
          <a:solidFill>
            <a:srgbClr val="D47D44"/>
          </a:solidFill>
        </p:spPr>
        <p:txBody>
          <a:bodyPr wrap="square" lIns="0" tIns="0" rIns="0" bIns="0" rtlCol="0"/>
          <a:lstStyle/>
          <a:p>
            <a:endParaRPr/>
          </a:p>
        </p:txBody>
      </p:sp>
      <p:sp>
        <p:nvSpPr>
          <p:cNvPr id="513" name="bg object 513"/>
          <p:cNvSpPr/>
          <p:nvPr/>
        </p:nvSpPr>
        <p:spPr>
          <a:xfrm>
            <a:off x="8707120" y="6319012"/>
            <a:ext cx="15240" cy="383540"/>
          </a:xfrm>
          <a:custGeom>
            <a:avLst/>
            <a:gdLst/>
            <a:ahLst/>
            <a:cxnLst/>
            <a:rect l="l" t="t" r="r" b="b"/>
            <a:pathLst>
              <a:path w="15240" h="383540">
                <a:moveTo>
                  <a:pt x="15239" y="0"/>
                </a:moveTo>
                <a:lnTo>
                  <a:pt x="0" y="18287"/>
                </a:lnTo>
                <a:lnTo>
                  <a:pt x="0" y="383489"/>
                </a:lnTo>
                <a:lnTo>
                  <a:pt x="15239" y="376783"/>
                </a:lnTo>
                <a:lnTo>
                  <a:pt x="15239" y="0"/>
                </a:lnTo>
                <a:close/>
              </a:path>
            </a:pathLst>
          </a:custGeom>
          <a:solidFill>
            <a:srgbClr val="D37C45"/>
          </a:solidFill>
        </p:spPr>
        <p:txBody>
          <a:bodyPr wrap="square" lIns="0" tIns="0" rIns="0" bIns="0" rtlCol="0"/>
          <a:lstStyle/>
          <a:p>
            <a:endParaRPr/>
          </a:p>
        </p:txBody>
      </p:sp>
      <p:sp>
        <p:nvSpPr>
          <p:cNvPr id="514" name="bg object 514"/>
          <p:cNvSpPr/>
          <p:nvPr/>
        </p:nvSpPr>
        <p:spPr>
          <a:xfrm>
            <a:off x="8721089" y="6302247"/>
            <a:ext cx="15240" cy="394335"/>
          </a:xfrm>
          <a:custGeom>
            <a:avLst/>
            <a:gdLst/>
            <a:ahLst/>
            <a:cxnLst/>
            <a:rect l="l" t="t" r="r" b="b"/>
            <a:pathLst>
              <a:path w="15240" h="394334">
                <a:moveTo>
                  <a:pt x="15239" y="0"/>
                </a:moveTo>
                <a:lnTo>
                  <a:pt x="0" y="18287"/>
                </a:lnTo>
                <a:lnTo>
                  <a:pt x="0" y="394106"/>
                </a:lnTo>
                <a:lnTo>
                  <a:pt x="15239" y="387400"/>
                </a:lnTo>
                <a:lnTo>
                  <a:pt x="15239" y="0"/>
                </a:lnTo>
                <a:close/>
              </a:path>
            </a:pathLst>
          </a:custGeom>
          <a:solidFill>
            <a:srgbClr val="D37B45"/>
          </a:solidFill>
        </p:spPr>
        <p:txBody>
          <a:bodyPr wrap="square" lIns="0" tIns="0" rIns="0" bIns="0" rtlCol="0"/>
          <a:lstStyle/>
          <a:p>
            <a:endParaRPr/>
          </a:p>
        </p:txBody>
      </p:sp>
      <p:sp>
        <p:nvSpPr>
          <p:cNvPr id="515" name="bg object 515"/>
          <p:cNvSpPr/>
          <p:nvPr/>
        </p:nvSpPr>
        <p:spPr>
          <a:xfrm>
            <a:off x="8735060" y="6286500"/>
            <a:ext cx="15240" cy="403860"/>
          </a:xfrm>
          <a:custGeom>
            <a:avLst/>
            <a:gdLst/>
            <a:ahLst/>
            <a:cxnLst/>
            <a:rect l="l" t="t" r="r" b="b"/>
            <a:pathLst>
              <a:path w="15240" h="403859">
                <a:moveTo>
                  <a:pt x="15240" y="0"/>
                </a:moveTo>
                <a:lnTo>
                  <a:pt x="10160" y="5079"/>
                </a:lnTo>
                <a:lnTo>
                  <a:pt x="0" y="17272"/>
                </a:lnTo>
                <a:lnTo>
                  <a:pt x="0" y="403707"/>
                </a:lnTo>
                <a:lnTo>
                  <a:pt x="2540" y="402590"/>
                </a:lnTo>
                <a:lnTo>
                  <a:pt x="15240" y="396381"/>
                </a:lnTo>
                <a:lnTo>
                  <a:pt x="15240" y="0"/>
                </a:lnTo>
                <a:close/>
              </a:path>
            </a:pathLst>
          </a:custGeom>
          <a:solidFill>
            <a:srgbClr val="D27A46"/>
          </a:solidFill>
        </p:spPr>
        <p:txBody>
          <a:bodyPr wrap="square" lIns="0" tIns="0" rIns="0" bIns="0" rtlCol="0"/>
          <a:lstStyle/>
          <a:p>
            <a:endParaRPr/>
          </a:p>
        </p:txBody>
      </p:sp>
      <p:sp>
        <p:nvSpPr>
          <p:cNvPr id="516" name="bg object 516"/>
          <p:cNvSpPr/>
          <p:nvPr/>
        </p:nvSpPr>
        <p:spPr>
          <a:xfrm>
            <a:off x="8749029" y="6273684"/>
            <a:ext cx="15240" cy="410209"/>
          </a:xfrm>
          <a:custGeom>
            <a:avLst/>
            <a:gdLst/>
            <a:ahLst/>
            <a:cxnLst/>
            <a:rect l="l" t="t" r="r" b="b"/>
            <a:pathLst>
              <a:path w="15240" h="410209">
                <a:moveTo>
                  <a:pt x="15240" y="0"/>
                </a:moveTo>
                <a:lnTo>
                  <a:pt x="8890" y="5195"/>
                </a:lnTo>
                <a:lnTo>
                  <a:pt x="0" y="14085"/>
                </a:lnTo>
                <a:lnTo>
                  <a:pt x="0" y="409817"/>
                </a:lnTo>
                <a:lnTo>
                  <a:pt x="15240" y="402366"/>
                </a:lnTo>
                <a:lnTo>
                  <a:pt x="15240" y="0"/>
                </a:lnTo>
                <a:close/>
              </a:path>
            </a:pathLst>
          </a:custGeom>
          <a:solidFill>
            <a:srgbClr val="D17947"/>
          </a:solidFill>
        </p:spPr>
        <p:txBody>
          <a:bodyPr wrap="square" lIns="0" tIns="0" rIns="0" bIns="0" rtlCol="0"/>
          <a:lstStyle/>
          <a:p>
            <a:endParaRPr/>
          </a:p>
        </p:txBody>
      </p:sp>
      <p:sp>
        <p:nvSpPr>
          <p:cNvPr id="517" name="bg object 517"/>
          <p:cNvSpPr/>
          <p:nvPr/>
        </p:nvSpPr>
        <p:spPr>
          <a:xfrm>
            <a:off x="8762999" y="6262158"/>
            <a:ext cx="15240" cy="414655"/>
          </a:xfrm>
          <a:custGeom>
            <a:avLst/>
            <a:gdLst/>
            <a:ahLst/>
            <a:cxnLst/>
            <a:rect l="l" t="t" r="r" b="b"/>
            <a:pathLst>
              <a:path w="15240" h="414654">
                <a:moveTo>
                  <a:pt x="15240" y="0"/>
                </a:moveTo>
                <a:lnTo>
                  <a:pt x="8890" y="5291"/>
                </a:lnTo>
                <a:lnTo>
                  <a:pt x="0" y="12565"/>
                </a:lnTo>
                <a:lnTo>
                  <a:pt x="0" y="414513"/>
                </a:lnTo>
                <a:lnTo>
                  <a:pt x="15240" y="407063"/>
                </a:lnTo>
                <a:lnTo>
                  <a:pt x="15240" y="0"/>
                </a:lnTo>
                <a:close/>
              </a:path>
            </a:pathLst>
          </a:custGeom>
          <a:solidFill>
            <a:srgbClr val="D17847"/>
          </a:solidFill>
        </p:spPr>
        <p:txBody>
          <a:bodyPr wrap="square" lIns="0" tIns="0" rIns="0" bIns="0" rtlCol="0"/>
          <a:lstStyle/>
          <a:p>
            <a:endParaRPr/>
          </a:p>
        </p:txBody>
      </p:sp>
      <p:sp>
        <p:nvSpPr>
          <p:cNvPr id="518" name="bg object 518"/>
          <p:cNvSpPr/>
          <p:nvPr/>
        </p:nvSpPr>
        <p:spPr>
          <a:xfrm>
            <a:off x="8776970" y="6256020"/>
            <a:ext cx="13970" cy="414020"/>
          </a:xfrm>
          <a:custGeom>
            <a:avLst/>
            <a:gdLst/>
            <a:ahLst/>
            <a:cxnLst/>
            <a:rect l="l" t="t" r="r" b="b"/>
            <a:pathLst>
              <a:path w="13970" h="414020">
                <a:moveTo>
                  <a:pt x="13970" y="0"/>
                </a:moveTo>
                <a:lnTo>
                  <a:pt x="11429" y="1270"/>
                </a:lnTo>
                <a:lnTo>
                  <a:pt x="2539" y="5080"/>
                </a:lnTo>
                <a:lnTo>
                  <a:pt x="0" y="7196"/>
                </a:lnTo>
                <a:lnTo>
                  <a:pt x="0" y="413822"/>
                </a:lnTo>
                <a:lnTo>
                  <a:pt x="13970" y="406992"/>
                </a:lnTo>
                <a:lnTo>
                  <a:pt x="13970" y="0"/>
                </a:lnTo>
                <a:close/>
              </a:path>
            </a:pathLst>
          </a:custGeom>
          <a:solidFill>
            <a:srgbClr val="D07748"/>
          </a:solidFill>
        </p:spPr>
        <p:txBody>
          <a:bodyPr wrap="square" lIns="0" tIns="0" rIns="0" bIns="0" rtlCol="0"/>
          <a:lstStyle/>
          <a:p>
            <a:endParaRPr/>
          </a:p>
        </p:txBody>
      </p:sp>
      <p:sp>
        <p:nvSpPr>
          <p:cNvPr id="519" name="bg object 519"/>
          <p:cNvSpPr/>
          <p:nvPr/>
        </p:nvSpPr>
        <p:spPr>
          <a:xfrm>
            <a:off x="8790939" y="6247764"/>
            <a:ext cx="15240" cy="415290"/>
          </a:xfrm>
          <a:custGeom>
            <a:avLst/>
            <a:gdLst/>
            <a:ahLst/>
            <a:cxnLst/>
            <a:rect l="l" t="t" r="r" b="b"/>
            <a:pathLst>
              <a:path w="15240" h="415290">
                <a:moveTo>
                  <a:pt x="15239" y="0"/>
                </a:moveTo>
                <a:lnTo>
                  <a:pt x="12700" y="635"/>
                </a:lnTo>
                <a:lnTo>
                  <a:pt x="5079" y="5715"/>
                </a:lnTo>
                <a:lnTo>
                  <a:pt x="0" y="8254"/>
                </a:lnTo>
                <a:lnTo>
                  <a:pt x="0" y="415247"/>
                </a:lnTo>
                <a:lnTo>
                  <a:pt x="3809" y="413385"/>
                </a:lnTo>
                <a:lnTo>
                  <a:pt x="15239" y="406795"/>
                </a:lnTo>
                <a:lnTo>
                  <a:pt x="15239" y="0"/>
                </a:lnTo>
                <a:close/>
              </a:path>
            </a:pathLst>
          </a:custGeom>
          <a:solidFill>
            <a:srgbClr val="CF7649"/>
          </a:solidFill>
        </p:spPr>
        <p:txBody>
          <a:bodyPr wrap="square" lIns="0" tIns="0" rIns="0" bIns="0" rtlCol="0"/>
          <a:lstStyle/>
          <a:p>
            <a:endParaRPr/>
          </a:p>
        </p:txBody>
      </p:sp>
      <p:sp>
        <p:nvSpPr>
          <p:cNvPr id="520" name="bg object 520"/>
          <p:cNvSpPr/>
          <p:nvPr/>
        </p:nvSpPr>
        <p:spPr>
          <a:xfrm>
            <a:off x="8804910" y="6244166"/>
            <a:ext cx="13970" cy="411480"/>
          </a:xfrm>
          <a:custGeom>
            <a:avLst/>
            <a:gdLst/>
            <a:ahLst/>
            <a:cxnLst/>
            <a:rect l="l" t="t" r="r" b="b"/>
            <a:pathLst>
              <a:path w="13970" h="411479">
                <a:moveTo>
                  <a:pt x="13970" y="0"/>
                </a:moveTo>
                <a:lnTo>
                  <a:pt x="8890" y="1693"/>
                </a:lnTo>
                <a:lnTo>
                  <a:pt x="0" y="3915"/>
                </a:lnTo>
                <a:lnTo>
                  <a:pt x="0" y="411126"/>
                </a:lnTo>
                <a:lnTo>
                  <a:pt x="13970" y="403073"/>
                </a:lnTo>
                <a:lnTo>
                  <a:pt x="13970" y="0"/>
                </a:lnTo>
                <a:close/>
              </a:path>
            </a:pathLst>
          </a:custGeom>
          <a:solidFill>
            <a:srgbClr val="CF7549"/>
          </a:solidFill>
        </p:spPr>
        <p:txBody>
          <a:bodyPr wrap="square" lIns="0" tIns="0" rIns="0" bIns="0" rtlCol="0"/>
          <a:lstStyle/>
          <a:p>
            <a:endParaRPr/>
          </a:p>
        </p:txBody>
      </p:sp>
      <p:sp>
        <p:nvSpPr>
          <p:cNvPr id="521" name="bg object 521"/>
          <p:cNvSpPr/>
          <p:nvPr/>
        </p:nvSpPr>
        <p:spPr>
          <a:xfrm>
            <a:off x="8817610" y="6240271"/>
            <a:ext cx="15240" cy="408305"/>
          </a:xfrm>
          <a:custGeom>
            <a:avLst/>
            <a:gdLst/>
            <a:ahLst/>
            <a:cxnLst/>
            <a:rect l="l" t="t" r="r" b="b"/>
            <a:pathLst>
              <a:path w="15240" h="408304">
                <a:moveTo>
                  <a:pt x="15240" y="0"/>
                </a:moveTo>
                <a:lnTo>
                  <a:pt x="3810" y="3047"/>
                </a:lnTo>
                <a:lnTo>
                  <a:pt x="0" y="4318"/>
                </a:lnTo>
                <a:lnTo>
                  <a:pt x="0" y="407699"/>
                </a:lnTo>
                <a:lnTo>
                  <a:pt x="15240" y="398914"/>
                </a:lnTo>
                <a:lnTo>
                  <a:pt x="15240" y="0"/>
                </a:lnTo>
                <a:close/>
              </a:path>
            </a:pathLst>
          </a:custGeom>
          <a:solidFill>
            <a:srgbClr val="CE744A"/>
          </a:solidFill>
        </p:spPr>
        <p:txBody>
          <a:bodyPr wrap="square" lIns="0" tIns="0" rIns="0" bIns="0" rtlCol="0"/>
          <a:lstStyle/>
          <a:p>
            <a:endParaRPr/>
          </a:p>
        </p:txBody>
      </p:sp>
      <p:sp>
        <p:nvSpPr>
          <p:cNvPr id="522" name="bg object 522"/>
          <p:cNvSpPr/>
          <p:nvPr/>
        </p:nvSpPr>
        <p:spPr>
          <a:xfrm>
            <a:off x="8832850" y="6236970"/>
            <a:ext cx="13970" cy="402590"/>
          </a:xfrm>
          <a:custGeom>
            <a:avLst/>
            <a:gdLst/>
            <a:ahLst/>
            <a:cxnLst/>
            <a:rect l="l" t="t" r="r" b="b"/>
            <a:pathLst>
              <a:path w="13970" h="402590">
                <a:moveTo>
                  <a:pt x="13970" y="0"/>
                </a:moveTo>
                <a:lnTo>
                  <a:pt x="12382" y="0"/>
                </a:lnTo>
                <a:lnTo>
                  <a:pt x="12382" y="1270"/>
                </a:lnTo>
                <a:lnTo>
                  <a:pt x="2857" y="1270"/>
                </a:lnTo>
                <a:lnTo>
                  <a:pt x="2857" y="3810"/>
                </a:lnTo>
                <a:lnTo>
                  <a:pt x="0" y="3810"/>
                </a:lnTo>
                <a:lnTo>
                  <a:pt x="0" y="393700"/>
                </a:lnTo>
                <a:lnTo>
                  <a:pt x="0" y="402590"/>
                </a:lnTo>
                <a:lnTo>
                  <a:pt x="7061" y="402590"/>
                </a:lnTo>
                <a:lnTo>
                  <a:pt x="7061" y="393700"/>
                </a:lnTo>
                <a:lnTo>
                  <a:pt x="13970" y="393700"/>
                </a:lnTo>
                <a:lnTo>
                  <a:pt x="13970" y="3810"/>
                </a:lnTo>
                <a:lnTo>
                  <a:pt x="13970" y="1270"/>
                </a:lnTo>
                <a:lnTo>
                  <a:pt x="13970" y="0"/>
                </a:lnTo>
                <a:close/>
              </a:path>
            </a:pathLst>
          </a:custGeom>
          <a:solidFill>
            <a:srgbClr val="CE734A"/>
          </a:solidFill>
        </p:spPr>
        <p:txBody>
          <a:bodyPr wrap="square" lIns="0" tIns="0" rIns="0" bIns="0" rtlCol="0"/>
          <a:lstStyle/>
          <a:p>
            <a:endParaRPr/>
          </a:p>
        </p:txBody>
      </p:sp>
      <p:sp>
        <p:nvSpPr>
          <p:cNvPr id="523" name="bg object 523"/>
          <p:cNvSpPr/>
          <p:nvPr/>
        </p:nvSpPr>
        <p:spPr>
          <a:xfrm>
            <a:off x="8845549" y="6235530"/>
            <a:ext cx="15240" cy="396875"/>
          </a:xfrm>
          <a:custGeom>
            <a:avLst/>
            <a:gdLst/>
            <a:ahLst/>
            <a:cxnLst/>
            <a:rect l="l" t="t" r="r" b="b"/>
            <a:pathLst>
              <a:path w="15240" h="396875">
                <a:moveTo>
                  <a:pt x="15240" y="0"/>
                </a:moveTo>
                <a:lnTo>
                  <a:pt x="0" y="2031"/>
                </a:lnTo>
                <a:lnTo>
                  <a:pt x="0" y="396334"/>
                </a:lnTo>
                <a:lnTo>
                  <a:pt x="15240" y="387549"/>
                </a:lnTo>
                <a:lnTo>
                  <a:pt x="15240" y="0"/>
                </a:lnTo>
                <a:close/>
              </a:path>
            </a:pathLst>
          </a:custGeom>
          <a:solidFill>
            <a:srgbClr val="CD724B"/>
          </a:solidFill>
        </p:spPr>
        <p:txBody>
          <a:bodyPr wrap="square" lIns="0" tIns="0" rIns="0" bIns="0" rtlCol="0"/>
          <a:lstStyle/>
          <a:p>
            <a:endParaRPr/>
          </a:p>
        </p:txBody>
      </p:sp>
      <p:sp>
        <p:nvSpPr>
          <p:cNvPr id="524" name="bg object 524"/>
          <p:cNvSpPr/>
          <p:nvPr/>
        </p:nvSpPr>
        <p:spPr>
          <a:xfrm>
            <a:off x="8859520" y="6233668"/>
            <a:ext cx="15240" cy="390525"/>
          </a:xfrm>
          <a:custGeom>
            <a:avLst/>
            <a:gdLst/>
            <a:ahLst/>
            <a:cxnLst/>
            <a:rect l="l" t="t" r="r" b="b"/>
            <a:pathLst>
              <a:path w="15240" h="390525">
                <a:moveTo>
                  <a:pt x="15239" y="0"/>
                </a:moveTo>
                <a:lnTo>
                  <a:pt x="0" y="2031"/>
                </a:lnTo>
                <a:lnTo>
                  <a:pt x="0" y="390143"/>
                </a:lnTo>
                <a:lnTo>
                  <a:pt x="15239" y="381358"/>
                </a:lnTo>
                <a:lnTo>
                  <a:pt x="15239" y="0"/>
                </a:lnTo>
                <a:close/>
              </a:path>
            </a:pathLst>
          </a:custGeom>
          <a:solidFill>
            <a:srgbClr val="CC714C"/>
          </a:solidFill>
        </p:spPr>
        <p:txBody>
          <a:bodyPr wrap="square" lIns="0" tIns="0" rIns="0" bIns="0" rtlCol="0"/>
          <a:lstStyle/>
          <a:p>
            <a:endParaRPr/>
          </a:p>
        </p:txBody>
      </p:sp>
      <p:sp>
        <p:nvSpPr>
          <p:cNvPr id="525" name="bg object 525"/>
          <p:cNvSpPr/>
          <p:nvPr/>
        </p:nvSpPr>
        <p:spPr>
          <a:xfrm>
            <a:off x="8873489" y="6232407"/>
            <a:ext cx="15240" cy="383540"/>
          </a:xfrm>
          <a:custGeom>
            <a:avLst/>
            <a:gdLst/>
            <a:ahLst/>
            <a:cxnLst/>
            <a:rect l="l" t="t" r="r" b="b"/>
            <a:pathLst>
              <a:path w="15240" h="383540">
                <a:moveTo>
                  <a:pt x="15239" y="0"/>
                </a:moveTo>
                <a:lnTo>
                  <a:pt x="5079" y="752"/>
                </a:lnTo>
                <a:lnTo>
                  <a:pt x="0" y="1429"/>
                </a:lnTo>
                <a:lnTo>
                  <a:pt x="0" y="383351"/>
                </a:lnTo>
                <a:lnTo>
                  <a:pt x="15239" y="374565"/>
                </a:lnTo>
                <a:lnTo>
                  <a:pt x="15239" y="0"/>
                </a:lnTo>
                <a:close/>
              </a:path>
            </a:pathLst>
          </a:custGeom>
          <a:solidFill>
            <a:srgbClr val="CC704C"/>
          </a:solidFill>
        </p:spPr>
        <p:txBody>
          <a:bodyPr wrap="square" lIns="0" tIns="0" rIns="0" bIns="0" rtlCol="0"/>
          <a:lstStyle/>
          <a:p>
            <a:endParaRPr/>
          </a:p>
        </p:txBody>
      </p:sp>
      <p:sp>
        <p:nvSpPr>
          <p:cNvPr id="526" name="bg object 526"/>
          <p:cNvSpPr/>
          <p:nvPr/>
        </p:nvSpPr>
        <p:spPr>
          <a:xfrm>
            <a:off x="8887460" y="6231372"/>
            <a:ext cx="15240" cy="376555"/>
          </a:xfrm>
          <a:custGeom>
            <a:avLst/>
            <a:gdLst/>
            <a:ahLst/>
            <a:cxnLst/>
            <a:rect l="l" t="t" r="r" b="b"/>
            <a:pathLst>
              <a:path w="15240" h="376554">
                <a:moveTo>
                  <a:pt x="15240" y="0"/>
                </a:moveTo>
                <a:lnTo>
                  <a:pt x="0" y="1128"/>
                </a:lnTo>
                <a:lnTo>
                  <a:pt x="0" y="376332"/>
                </a:lnTo>
                <a:lnTo>
                  <a:pt x="15240" y="367547"/>
                </a:lnTo>
                <a:lnTo>
                  <a:pt x="15240" y="0"/>
                </a:lnTo>
                <a:close/>
              </a:path>
            </a:pathLst>
          </a:custGeom>
          <a:solidFill>
            <a:srgbClr val="CC6F4D"/>
          </a:solidFill>
        </p:spPr>
        <p:txBody>
          <a:bodyPr wrap="square" lIns="0" tIns="0" rIns="0" bIns="0" rtlCol="0"/>
          <a:lstStyle/>
          <a:p>
            <a:endParaRPr/>
          </a:p>
        </p:txBody>
      </p:sp>
      <p:sp>
        <p:nvSpPr>
          <p:cNvPr id="527" name="bg object 527"/>
          <p:cNvSpPr/>
          <p:nvPr/>
        </p:nvSpPr>
        <p:spPr>
          <a:xfrm>
            <a:off x="8901429" y="6230620"/>
            <a:ext cx="15240" cy="369570"/>
          </a:xfrm>
          <a:custGeom>
            <a:avLst/>
            <a:gdLst/>
            <a:ahLst/>
            <a:cxnLst/>
            <a:rect l="l" t="t" r="r" b="b"/>
            <a:pathLst>
              <a:path w="15240" h="369570">
                <a:moveTo>
                  <a:pt x="11429" y="0"/>
                </a:moveTo>
                <a:lnTo>
                  <a:pt x="0" y="846"/>
                </a:lnTo>
                <a:lnTo>
                  <a:pt x="0" y="369032"/>
                </a:lnTo>
                <a:lnTo>
                  <a:pt x="1270" y="368299"/>
                </a:lnTo>
                <a:lnTo>
                  <a:pt x="15240" y="358931"/>
                </a:lnTo>
                <a:lnTo>
                  <a:pt x="15240" y="293"/>
                </a:lnTo>
                <a:lnTo>
                  <a:pt x="11429" y="0"/>
                </a:lnTo>
                <a:close/>
              </a:path>
            </a:pathLst>
          </a:custGeom>
          <a:solidFill>
            <a:srgbClr val="CA6E4E"/>
          </a:solidFill>
        </p:spPr>
        <p:txBody>
          <a:bodyPr wrap="square" lIns="0" tIns="0" rIns="0" bIns="0" rtlCol="0"/>
          <a:lstStyle/>
          <a:p>
            <a:endParaRPr/>
          </a:p>
        </p:txBody>
      </p:sp>
      <p:sp>
        <p:nvSpPr>
          <p:cNvPr id="528" name="bg object 528"/>
          <p:cNvSpPr/>
          <p:nvPr/>
        </p:nvSpPr>
        <p:spPr>
          <a:xfrm>
            <a:off x="8915399" y="6230815"/>
            <a:ext cx="15240" cy="360045"/>
          </a:xfrm>
          <a:custGeom>
            <a:avLst/>
            <a:gdLst/>
            <a:ahLst/>
            <a:cxnLst/>
            <a:rect l="l" t="t" r="r" b="b"/>
            <a:pathLst>
              <a:path w="15240" h="360045">
                <a:moveTo>
                  <a:pt x="0" y="0"/>
                </a:moveTo>
                <a:lnTo>
                  <a:pt x="0" y="359588"/>
                </a:lnTo>
                <a:lnTo>
                  <a:pt x="15240" y="349368"/>
                </a:lnTo>
                <a:lnTo>
                  <a:pt x="15240" y="1201"/>
                </a:lnTo>
                <a:lnTo>
                  <a:pt x="13970" y="1074"/>
                </a:lnTo>
                <a:lnTo>
                  <a:pt x="0" y="0"/>
                </a:lnTo>
                <a:close/>
              </a:path>
            </a:pathLst>
          </a:custGeom>
          <a:solidFill>
            <a:srgbClr val="CA6D4E"/>
          </a:solidFill>
        </p:spPr>
        <p:txBody>
          <a:bodyPr wrap="square" lIns="0" tIns="0" rIns="0" bIns="0" rtlCol="0"/>
          <a:lstStyle/>
          <a:p>
            <a:endParaRPr/>
          </a:p>
        </p:txBody>
      </p:sp>
      <p:sp>
        <p:nvSpPr>
          <p:cNvPr id="529" name="bg object 529"/>
          <p:cNvSpPr/>
          <p:nvPr/>
        </p:nvSpPr>
        <p:spPr>
          <a:xfrm>
            <a:off x="8929370" y="6231889"/>
            <a:ext cx="15240" cy="349250"/>
          </a:xfrm>
          <a:custGeom>
            <a:avLst/>
            <a:gdLst/>
            <a:ahLst/>
            <a:cxnLst/>
            <a:rect l="l" t="t" r="r" b="b"/>
            <a:pathLst>
              <a:path w="15240" h="349250">
                <a:moveTo>
                  <a:pt x="0" y="0"/>
                </a:moveTo>
                <a:lnTo>
                  <a:pt x="0" y="349145"/>
                </a:lnTo>
                <a:lnTo>
                  <a:pt x="15239" y="338925"/>
                </a:lnTo>
                <a:lnTo>
                  <a:pt x="15239" y="1524"/>
                </a:lnTo>
                <a:lnTo>
                  <a:pt x="0" y="0"/>
                </a:lnTo>
                <a:close/>
              </a:path>
            </a:pathLst>
          </a:custGeom>
          <a:solidFill>
            <a:srgbClr val="C96D4F"/>
          </a:solidFill>
        </p:spPr>
        <p:txBody>
          <a:bodyPr wrap="square" lIns="0" tIns="0" rIns="0" bIns="0" rtlCol="0"/>
          <a:lstStyle/>
          <a:p>
            <a:endParaRPr/>
          </a:p>
        </p:txBody>
      </p:sp>
      <p:sp>
        <p:nvSpPr>
          <p:cNvPr id="530" name="bg object 530"/>
          <p:cNvSpPr/>
          <p:nvPr/>
        </p:nvSpPr>
        <p:spPr>
          <a:xfrm>
            <a:off x="8943339" y="6233287"/>
            <a:ext cx="15240" cy="338455"/>
          </a:xfrm>
          <a:custGeom>
            <a:avLst/>
            <a:gdLst/>
            <a:ahLst/>
            <a:cxnLst/>
            <a:rect l="l" t="t" r="r" b="b"/>
            <a:pathLst>
              <a:path w="15240" h="338454">
                <a:moveTo>
                  <a:pt x="0" y="0"/>
                </a:moveTo>
                <a:lnTo>
                  <a:pt x="0" y="338380"/>
                </a:lnTo>
                <a:lnTo>
                  <a:pt x="15239" y="328160"/>
                </a:lnTo>
                <a:lnTo>
                  <a:pt x="15239" y="2412"/>
                </a:lnTo>
                <a:lnTo>
                  <a:pt x="11429" y="1142"/>
                </a:lnTo>
                <a:lnTo>
                  <a:pt x="0" y="0"/>
                </a:lnTo>
                <a:close/>
              </a:path>
            </a:pathLst>
          </a:custGeom>
          <a:solidFill>
            <a:srgbClr val="C86C50"/>
          </a:solidFill>
        </p:spPr>
        <p:txBody>
          <a:bodyPr wrap="square" lIns="0" tIns="0" rIns="0" bIns="0" rtlCol="0"/>
          <a:lstStyle/>
          <a:p>
            <a:endParaRPr/>
          </a:p>
        </p:txBody>
      </p:sp>
      <p:sp>
        <p:nvSpPr>
          <p:cNvPr id="531" name="bg object 531"/>
          <p:cNvSpPr/>
          <p:nvPr/>
        </p:nvSpPr>
        <p:spPr>
          <a:xfrm>
            <a:off x="8957310" y="6235276"/>
            <a:ext cx="15240" cy="327025"/>
          </a:xfrm>
          <a:custGeom>
            <a:avLst/>
            <a:gdLst/>
            <a:ahLst/>
            <a:cxnLst/>
            <a:rect l="l" t="t" r="r" b="b"/>
            <a:pathLst>
              <a:path w="15240" h="327025">
                <a:moveTo>
                  <a:pt x="0" y="0"/>
                </a:moveTo>
                <a:lnTo>
                  <a:pt x="0" y="327022"/>
                </a:lnTo>
                <a:lnTo>
                  <a:pt x="15240" y="316802"/>
                </a:lnTo>
                <a:lnTo>
                  <a:pt x="15240" y="4868"/>
                </a:lnTo>
                <a:lnTo>
                  <a:pt x="8890" y="2963"/>
                </a:lnTo>
                <a:lnTo>
                  <a:pt x="0" y="0"/>
                </a:lnTo>
                <a:close/>
              </a:path>
            </a:pathLst>
          </a:custGeom>
          <a:solidFill>
            <a:srgbClr val="C86B50"/>
          </a:solidFill>
        </p:spPr>
        <p:txBody>
          <a:bodyPr wrap="square" lIns="0" tIns="0" rIns="0" bIns="0" rtlCol="0"/>
          <a:lstStyle/>
          <a:p>
            <a:endParaRPr/>
          </a:p>
        </p:txBody>
      </p:sp>
      <p:sp>
        <p:nvSpPr>
          <p:cNvPr id="532" name="bg object 532"/>
          <p:cNvSpPr/>
          <p:nvPr/>
        </p:nvSpPr>
        <p:spPr>
          <a:xfrm>
            <a:off x="8971279" y="6239764"/>
            <a:ext cx="15240" cy="313690"/>
          </a:xfrm>
          <a:custGeom>
            <a:avLst/>
            <a:gdLst/>
            <a:ahLst/>
            <a:cxnLst/>
            <a:rect l="l" t="t" r="r" b="b"/>
            <a:pathLst>
              <a:path w="15240" h="313690">
                <a:moveTo>
                  <a:pt x="0" y="0"/>
                </a:moveTo>
                <a:lnTo>
                  <a:pt x="0" y="313167"/>
                </a:lnTo>
                <a:lnTo>
                  <a:pt x="15240" y="302947"/>
                </a:lnTo>
                <a:lnTo>
                  <a:pt x="15240" y="7366"/>
                </a:lnTo>
                <a:lnTo>
                  <a:pt x="7620" y="2286"/>
                </a:lnTo>
                <a:lnTo>
                  <a:pt x="0" y="0"/>
                </a:lnTo>
                <a:close/>
              </a:path>
            </a:pathLst>
          </a:custGeom>
          <a:solidFill>
            <a:srgbClr val="C76A51"/>
          </a:solidFill>
        </p:spPr>
        <p:txBody>
          <a:bodyPr wrap="square" lIns="0" tIns="0" rIns="0" bIns="0" rtlCol="0"/>
          <a:lstStyle/>
          <a:p>
            <a:endParaRPr/>
          </a:p>
        </p:txBody>
      </p:sp>
      <p:sp>
        <p:nvSpPr>
          <p:cNvPr id="533" name="bg object 533"/>
          <p:cNvSpPr/>
          <p:nvPr/>
        </p:nvSpPr>
        <p:spPr>
          <a:xfrm>
            <a:off x="8985249" y="6246283"/>
            <a:ext cx="13970" cy="297815"/>
          </a:xfrm>
          <a:custGeom>
            <a:avLst/>
            <a:gdLst/>
            <a:ahLst/>
            <a:cxnLst/>
            <a:rect l="l" t="t" r="r" b="b"/>
            <a:pathLst>
              <a:path w="13970" h="297815">
                <a:moveTo>
                  <a:pt x="0" y="0"/>
                </a:moveTo>
                <a:lnTo>
                  <a:pt x="0" y="297279"/>
                </a:lnTo>
                <a:lnTo>
                  <a:pt x="13970" y="287911"/>
                </a:lnTo>
                <a:lnTo>
                  <a:pt x="13970" y="7355"/>
                </a:lnTo>
                <a:lnTo>
                  <a:pt x="11429" y="5926"/>
                </a:lnTo>
                <a:lnTo>
                  <a:pt x="1270" y="846"/>
                </a:lnTo>
                <a:lnTo>
                  <a:pt x="0" y="0"/>
                </a:lnTo>
                <a:close/>
              </a:path>
            </a:pathLst>
          </a:custGeom>
          <a:solidFill>
            <a:srgbClr val="C76951"/>
          </a:solidFill>
        </p:spPr>
        <p:txBody>
          <a:bodyPr wrap="square" lIns="0" tIns="0" rIns="0" bIns="0" rtlCol="0"/>
          <a:lstStyle/>
          <a:p>
            <a:endParaRPr/>
          </a:p>
        </p:txBody>
      </p:sp>
      <p:sp>
        <p:nvSpPr>
          <p:cNvPr id="534" name="bg object 534"/>
          <p:cNvSpPr/>
          <p:nvPr/>
        </p:nvSpPr>
        <p:spPr>
          <a:xfrm>
            <a:off x="8997949" y="6252924"/>
            <a:ext cx="15240" cy="282575"/>
          </a:xfrm>
          <a:custGeom>
            <a:avLst/>
            <a:gdLst/>
            <a:ahLst/>
            <a:cxnLst/>
            <a:rect l="l" t="t" r="r" b="b"/>
            <a:pathLst>
              <a:path w="15240" h="282575">
                <a:moveTo>
                  <a:pt x="0" y="0"/>
                </a:moveTo>
                <a:lnTo>
                  <a:pt x="0" y="282122"/>
                </a:lnTo>
                <a:lnTo>
                  <a:pt x="12700" y="273605"/>
                </a:lnTo>
                <a:lnTo>
                  <a:pt x="15240" y="271600"/>
                </a:lnTo>
                <a:lnTo>
                  <a:pt x="15240" y="8572"/>
                </a:lnTo>
                <a:lnTo>
                  <a:pt x="0" y="0"/>
                </a:lnTo>
                <a:close/>
              </a:path>
            </a:pathLst>
          </a:custGeom>
          <a:solidFill>
            <a:srgbClr val="C66852"/>
          </a:solidFill>
        </p:spPr>
        <p:txBody>
          <a:bodyPr wrap="square" lIns="0" tIns="0" rIns="0" bIns="0" rtlCol="0"/>
          <a:lstStyle/>
          <a:p>
            <a:endParaRPr/>
          </a:p>
        </p:txBody>
      </p:sp>
      <p:sp>
        <p:nvSpPr>
          <p:cNvPr id="535" name="bg object 535"/>
          <p:cNvSpPr/>
          <p:nvPr/>
        </p:nvSpPr>
        <p:spPr>
          <a:xfrm>
            <a:off x="9013189" y="6261496"/>
            <a:ext cx="13970" cy="263525"/>
          </a:xfrm>
          <a:custGeom>
            <a:avLst/>
            <a:gdLst/>
            <a:ahLst/>
            <a:cxnLst/>
            <a:rect l="l" t="t" r="r" b="b"/>
            <a:pathLst>
              <a:path w="13970" h="263525">
                <a:moveTo>
                  <a:pt x="0" y="0"/>
                </a:moveTo>
                <a:lnTo>
                  <a:pt x="0" y="263027"/>
                </a:lnTo>
                <a:lnTo>
                  <a:pt x="13969" y="251998"/>
                </a:lnTo>
                <a:lnTo>
                  <a:pt x="13969" y="9763"/>
                </a:lnTo>
                <a:lnTo>
                  <a:pt x="3809" y="2143"/>
                </a:lnTo>
                <a:lnTo>
                  <a:pt x="0" y="0"/>
                </a:lnTo>
                <a:close/>
              </a:path>
            </a:pathLst>
          </a:custGeom>
          <a:solidFill>
            <a:srgbClr val="C56753"/>
          </a:solidFill>
        </p:spPr>
        <p:txBody>
          <a:bodyPr wrap="square" lIns="0" tIns="0" rIns="0" bIns="0" rtlCol="0"/>
          <a:lstStyle/>
          <a:p>
            <a:endParaRPr/>
          </a:p>
        </p:txBody>
      </p:sp>
      <p:sp>
        <p:nvSpPr>
          <p:cNvPr id="536" name="bg object 536"/>
          <p:cNvSpPr/>
          <p:nvPr/>
        </p:nvSpPr>
        <p:spPr>
          <a:xfrm>
            <a:off x="9025889" y="6270307"/>
            <a:ext cx="15240" cy="244475"/>
          </a:xfrm>
          <a:custGeom>
            <a:avLst/>
            <a:gdLst/>
            <a:ahLst/>
            <a:cxnLst/>
            <a:rect l="l" t="t" r="r" b="b"/>
            <a:pathLst>
              <a:path w="15240" h="244475">
                <a:moveTo>
                  <a:pt x="0" y="0"/>
                </a:moveTo>
                <a:lnTo>
                  <a:pt x="0" y="244190"/>
                </a:lnTo>
                <a:lnTo>
                  <a:pt x="8889" y="237172"/>
                </a:lnTo>
                <a:lnTo>
                  <a:pt x="15239" y="232233"/>
                </a:lnTo>
                <a:lnTo>
                  <a:pt x="15239" y="11112"/>
                </a:lnTo>
                <a:lnTo>
                  <a:pt x="11429" y="8572"/>
                </a:lnTo>
                <a:lnTo>
                  <a:pt x="0" y="0"/>
                </a:lnTo>
                <a:close/>
              </a:path>
            </a:pathLst>
          </a:custGeom>
          <a:solidFill>
            <a:srgbClr val="C56653"/>
          </a:solidFill>
        </p:spPr>
        <p:txBody>
          <a:bodyPr wrap="square" lIns="0" tIns="0" rIns="0" bIns="0" rtlCol="0"/>
          <a:lstStyle/>
          <a:p>
            <a:endParaRPr/>
          </a:p>
        </p:txBody>
      </p:sp>
      <p:sp>
        <p:nvSpPr>
          <p:cNvPr id="537" name="bg object 537"/>
          <p:cNvSpPr/>
          <p:nvPr/>
        </p:nvSpPr>
        <p:spPr>
          <a:xfrm>
            <a:off x="9039860" y="6280573"/>
            <a:ext cx="15240" cy="223520"/>
          </a:xfrm>
          <a:custGeom>
            <a:avLst/>
            <a:gdLst/>
            <a:ahLst/>
            <a:cxnLst/>
            <a:rect l="l" t="t" r="r" b="b"/>
            <a:pathLst>
              <a:path w="15240" h="223520">
                <a:moveTo>
                  <a:pt x="0" y="0"/>
                </a:moveTo>
                <a:lnTo>
                  <a:pt x="0" y="222955"/>
                </a:lnTo>
                <a:lnTo>
                  <a:pt x="15240" y="211102"/>
                </a:lnTo>
                <a:lnTo>
                  <a:pt x="15240" y="11482"/>
                </a:lnTo>
                <a:lnTo>
                  <a:pt x="8890" y="5926"/>
                </a:lnTo>
                <a:lnTo>
                  <a:pt x="0" y="0"/>
                </a:lnTo>
                <a:close/>
              </a:path>
            </a:pathLst>
          </a:custGeom>
          <a:solidFill>
            <a:srgbClr val="C46654"/>
          </a:solidFill>
        </p:spPr>
        <p:txBody>
          <a:bodyPr wrap="square" lIns="0" tIns="0" rIns="0" bIns="0" rtlCol="0"/>
          <a:lstStyle/>
          <a:p>
            <a:endParaRPr/>
          </a:p>
        </p:txBody>
      </p:sp>
      <p:sp>
        <p:nvSpPr>
          <p:cNvPr id="538" name="bg object 538"/>
          <p:cNvSpPr/>
          <p:nvPr/>
        </p:nvSpPr>
        <p:spPr>
          <a:xfrm>
            <a:off x="9053829" y="6290945"/>
            <a:ext cx="15240" cy="201930"/>
          </a:xfrm>
          <a:custGeom>
            <a:avLst/>
            <a:gdLst/>
            <a:ahLst/>
            <a:cxnLst/>
            <a:rect l="l" t="t" r="r" b="b"/>
            <a:pathLst>
              <a:path w="15240" h="201929">
                <a:moveTo>
                  <a:pt x="0" y="0"/>
                </a:moveTo>
                <a:lnTo>
                  <a:pt x="0" y="201718"/>
                </a:lnTo>
                <a:lnTo>
                  <a:pt x="3810" y="198755"/>
                </a:lnTo>
                <a:lnTo>
                  <a:pt x="15240" y="188087"/>
                </a:lnTo>
                <a:lnTo>
                  <a:pt x="15240" y="13335"/>
                </a:lnTo>
                <a:lnTo>
                  <a:pt x="0" y="0"/>
                </a:lnTo>
                <a:close/>
              </a:path>
            </a:pathLst>
          </a:custGeom>
          <a:solidFill>
            <a:srgbClr val="C36455"/>
          </a:solidFill>
        </p:spPr>
        <p:txBody>
          <a:bodyPr wrap="square" lIns="0" tIns="0" rIns="0" bIns="0" rtlCol="0"/>
          <a:lstStyle/>
          <a:p>
            <a:endParaRPr/>
          </a:p>
        </p:txBody>
      </p:sp>
      <p:sp>
        <p:nvSpPr>
          <p:cNvPr id="539" name="bg object 539"/>
          <p:cNvSpPr/>
          <p:nvPr/>
        </p:nvSpPr>
        <p:spPr>
          <a:xfrm>
            <a:off x="9067799" y="6303168"/>
            <a:ext cx="15240" cy="177165"/>
          </a:xfrm>
          <a:custGeom>
            <a:avLst/>
            <a:gdLst/>
            <a:ahLst/>
            <a:cxnLst/>
            <a:rect l="l" t="t" r="r" b="b"/>
            <a:pathLst>
              <a:path w="15240" h="177164">
                <a:moveTo>
                  <a:pt x="0" y="0"/>
                </a:moveTo>
                <a:lnTo>
                  <a:pt x="0" y="177048"/>
                </a:lnTo>
                <a:lnTo>
                  <a:pt x="8890" y="168751"/>
                </a:lnTo>
                <a:lnTo>
                  <a:pt x="15240" y="161342"/>
                </a:lnTo>
                <a:lnTo>
                  <a:pt x="15240" y="18044"/>
                </a:lnTo>
                <a:lnTo>
                  <a:pt x="6350" y="6191"/>
                </a:lnTo>
                <a:lnTo>
                  <a:pt x="1270" y="1111"/>
                </a:lnTo>
                <a:lnTo>
                  <a:pt x="0" y="0"/>
                </a:lnTo>
                <a:close/>
              </a:path>
            </a:pathLst>
          </a:custGeom>
          <a:solidFill>
            <a:srgbClr val="C36355"/>
          </a:solidFill>
        </p:spPr>
        <p:txBody>
          <a:bodyPr wrap="square" lIns="0" tIns="0" rIns="0" bIns="0" rtlCol="0"/>
          <a:lstStyle/>
          <a:p>
            <a:endParaRPr/>
          </a:p>
        </p:txBody>
      </p:sp>
      <p:sp>
        <p:nvSpPr>
          <p:cNvPr id="540" name="bg object 540"/>
          <p:cNvSpPr/>
          <p:nvPr/>
        </p:nvSpPr>
        <p:spPr>
          <a:xfrm>
            <a:off x="9081770" y="6319520"/>
            <a:ext cx="15240" cy="146685"/>
          </a:xfrm>
          <a:custGeom>
            <a:avLst/>
            <a:gdLst/>
            <a:ahLst/>
            <a:cxnLst/>
            <a:rect l="l" t="t" r="r" b="b"/>
            <a:pathLst>
              <a:path w="15240" h="146685">
                <a:moveTo>
                  <a:pt x="0" y="0"/>
                </a:moveTo>
                <a:lnTo>
                  <a:pt x="0" y="146473"/>
                </a:lnTo>
                <a:lnTo>
                  <a:pt x="2539" y="143509"/>
                </a:lnTo>
                <a:lnTo>
                  <a:pt x="8889" y="134619"/>
                </a:lnTo>
                <a:lnTo>
                  <a:pt x="13970" y="126999"/>
                </a:lnTo>
                <a:lnTo>
                  <a:pt x="15239" y="124777"/>
                </a:lnTo>
                <a:lnTo>
                  <a:pt x="15239" y="34652"/>
                </a:lnTo>
                <a:lnTo>
                  <a:pt x="8889" y="16509"/>
                </a:lnTo>
                <a:lnTo>
                  <a:pt x="6350" y="11429"/>
                </a:lnTo>
                <a:lnTo>
                  <a:pt x="3809" y="5079"/>
                </a:lnTo>
                <a:lnTo>
                  <a:pt x="0" y="0"/>
                </a:lnTo>
                <a:close/>
              </a:path>
            </a:pathLst>
          </a:custGeom>
          <a:solidFill>
            <a:srgbClr val="C26256"/>
          </a:solidFill>
        </p:spPr>
        <p:txBody>
          <a:bodyPr wrap="square" lIns="0" tIns="0" rIns="0" bIns="0" rtlCol="0"/>
          <a:lstStyle/>
          <a:p>
            <a:endParaRPr/>
          </a:p>
        </p:txBody>
      </p:sp>
      <p:sp>
        <p:nvSpPr>
          <p:cNvPr id="541" name="bg object 541"/>
          <p:cNvSpPr/>
          <p:nvPr/>
        </p:nvSpPr>
        <p:spPr>
          <a:xfrm>
            <a:off x="9095739" y="6350544"/>
            <a:ext cx="12700" cy="96520"/>
          </a:xfrm>
          <a:custGeom>
            <a:avLst/>
            <a:gdLst/>
            <a:ahLst/>
            <a:cxnLst/>
            <a:rect l="l" t="t" r="r" b="b"/>
            <a:pathLst>
              <a:path w="12700" h="96520">
                <a:moveTo>
                  <a:pt x="0" y="0"/>
                </a:moveTo>
                <a:lnTo>
                  <a:pt x="0" y="95975"/>
                </a:lnTo>
                <a:lnTo>
                  <a:pt x="5079" y="87085"/>
                </a:lnTo>
                <a:lnTo>
                  <a:pt x="7619" y="79465"/>
                </a:lnTo>
                <a:lnTo>
                  <a:pt x="10159" y="70575"/>
                </a:lnTo>
                <a:lnTo>
                  <a:pt x="12700" y="55335"/>
                </a:lnTo>
                <a:lnTo>
                  <a:pt x="11429" y="47715"/>
                </a:lnTo>
                <a:lnTo>
                  <a:pt x="11429" y="40095"/>
                </a:lnTo>
                <a:lnTo>
                  <a:pt x="10159" y="32475"/>
                </a:lnTo>
                <a:lnTo>
                  <a:pt x="10159" y="24855"/>
                </a:lnTo>
                <a:lnTo>
                  <a:pt x="3809" y="10885"/>
                </a:lnTo>
                <a:lnTo>
                  <a:pt x="0" y="0"/>
                </a:lnTo>
                <a:close/>
              </a:path>
            </a:pathLst>
          </a:custGeom>
          <a:solidFill>
            <a:srgbClr val="C16157"/>
          </a:solidFill>
        </p:spPr>
        <p:txBody>
          <a:bodyPr wrap="square" lIns="0" tIns="0" rIns="0" bIns="0" rtlCol="0"/>
          <a:lstStyle/>
          <a:p>
            <a:endParaRPr/>
          </a:p>
        </p:txBody>
      </p:sp>
      <p:sp>
        <p:nvSpPr>
          <p:cNvPr id="542" name="bg object 542"/>
          <p:cNvSpPr/>
          <p:nvPr/>
        </p:nvSpPr>
        <p:spPr>
          <a:xfrm>
            <a:off x="7639050" y="189788"/>
            <a:ext cx="3810" cy="6480175"/>
          </a:xfrm>
          <a:custGeom>
            <a:avLst/>
            <a:gdLst/>
            <a:ahLst/>
            <a:cxnLst/>
            <a:rect l="l" t="t" r="r" b="b"/>
            <a:pathLst>
              <a:path w="3809" h="6480175">
                <a:moveTo>
                  <a:pt x="3810" y="0"/>
                </a:moveTo>
                <a:lnTo>
                  <a:pt x="0" y="3251"/>
                </a:lnTo>
                <a:lnTo>
                  <a:pt x="0" y="6476441"/>
                </a:lnTo>
                <a:lnTo>
                  <a:pt x="3810" y="6479680"/>
                </a:lnTo>
                <a:lnTo>
                  <a:pt x="3810" y="0"/>
                </a:lnTo>
                <a:close/>
              </a:path>
            </a:pathLst>
          </a:custGeom>
          <a:solidFill>
            <a:srgbClr val="000000"/>
          </a:solidFill>
        </p:spPr>
        <p:txBody>
          <a:bodyPr wrap="square" lIns="0" tIns="0" rIns="0" bIns="0" rtlCol="0"/>
          <a:lstStyle/>
          <a:p>
            <a:endParaRPr/>
          </a:p>
        </p:txBody>
      </p:sp>
      <p:sp>
        <p:nvSpPr>
          <p:cNvPr id="543" name="bg object 543"/>
          <p:cNvSpPr/>
          <p:nvPr/>
        </p:nvSpPr>
        <p:spPr>
          <a:xfrm>
            <a:off x="7642860" y="186533"/>
            <a:ext cx="3810" cy="6486525"/>
          </a:xfrm>
          <a:custGeom>
            <a:avLst/>
            <a:gdLst/>
            <a:ahLst/>
            <a:cxnLst/>
            <a:rect l="l" t="t" r="r" b="b"/>
            <a:pathLst>
              <a:path w="3809" h="6486525">
                <a:moveTo>
                  <a:pt x="3810" y="0"/>
                </a:moveTo>
                <a:lnTo>
                  <a:pt x="0" y="3253"/>
                </a:lnTo>
                <a:lnTo>
                  <a:pt x="0" y="6482929"/>
                </a:lnTo>
                <a:lnTo>
                  <a:pt x="3810" y="6486161"/>
                </a:lnTo>
                <a:lnTo>
                  <a:pt x="3810" y="0"/>
                </a:lnTo>
                <a:close/>
              </a:path>
            </a:pathLst>
          </a:custGeom>
          <a:solidFill>
            <a:srgbClr val="020000"/>
          </a:solidFill>
        </p:spPr>
        <p:txBody>
          <a:bodyPr wrap="square" lIns="0" tIns="0" rIns="0" bIns="0" rtlCol="0"/>
          <a:lstStyle/>
          <a:p>
            <a:endParaRPr/>
          </a:p>
        </p:txBody>
      </p:sp>
      <p:sp>
        <p:nvSpPr>
          <p:cNvPr id="544" name="bg object 544"/>
          <p:cNvSpPr/>
          <p:nvPr/>
        </p:nvSpPr>
        <p:spPr>
          <a:xfrm>
            <a:off x="7646670" y="183279"/>
            <a:ext cx="3810" cy="6492875"/>
          </a:xfrm>
          <a:custGeom>
            <a:avLst/>
            <a:gdLst/>
            <a:ahLst/>
            <a:cxnLst/>
            <a:rect l="l" t="t" r="r" b="b"/>
            <a:pathLst>
              <a:path w="3809" h="6492875">
                <a:moveTo>
                  <a:pt x="3809" y="0"/>
                </a:moveTo>
                <a:lnTo>
                  <a:pt x="0" y="3253"/>
                </a:lnTo>
                <a:lnTo>
                  <a:pt x="0" y="6489414"/>
                </a:lnTo>
                <a:lnTo>
                  <a:pt x="3809" y="6492646"/>
                </a:lnTo>
                <a:lnTo>
                  <a:pt x="3809" y="0"/>
                </a:lnTo>
                <a:close/>
              </a:path>
            </a:pathLst>
          </a:custGeom>
          <a:solidFill>
            <a:srgbClr val="050201"/>
          </a:solidFill>
        </p:spPr>
        <p:txBody>
          <a:bodyPr wrap="square" lIns="0" tIns="0" rIns="0" bIns="0" rtlCol="0"/>
          <a:lstStyle/>
          <a:p>
            <a:endParaRPr/>
          </a:p>
        </p:txBody>
      </p:sp>
      <p:sp>
        <p:nvSpPr>
          <p:cNvPr id="545" name="bg object 545"/>
          <p:cNvSpPr/>
          <p:nvPr/>
        </p:nvSpPr>
        <p:spPr>
          <a:xfrm>
            <a:off x="7650479" y="180026"/>
            <a:ext cx="3810" cy="6499225"/>
          </a:xfrm>
          <a:custGeom>
            <a:avLst/>
            <a:gdLst/>
            <a:ahLst/>
            <a:cxnLst/>
            <a:rect l="l" t="t" r="r" b="b"/>
            <a:pathLst>
              <a:path w="3809" h="6499225">
                <a:moveTo>
                  <a:pt x="3810" y="0"/>
                </a:moveTo>
                <a:lnTo>
                  <a:pt x="0" y="3253"/>
                </a:lnTo>
                <a:lnTo>
                  <a:pt x="0" y="6495900"/>
                </a:lnTo>
                <a:lnTo>
                  <a:pt x="3810" y="6499132"/>
                </a:lnTo>
                <a:lnTo>
                  <a:pt x="3810" y="0"/>
                </a:lnTo>
                <a:close/>
              </a:path>
            </a:pathLst>
          </a:custGeom>
          <a:solidFill>
            <a:srgbClr val="080303"/>
          </a:solidFill>
        </p:spPr>
        <p:txBody>
          <a:bodyPr wrap="square" lIns="0" tIns="0" rIns="0" bIns="0" rtlCol="0"/>
          <a:lstStyle/>
          <a:p>
            <a:endParaRPr/>
          </a:p>
        </p:txBody>
      </p:sp>
      <p:sp>
        <p:nvSpPr>
          <p:cNvPr id="546" name="bg object 546"/>
          <p:cNvSpPr/>
          <p:nvPr/>
        </p:nvSpPr>
        <p:spPr>
          <a:xfrm>
            <a:off x="7653020" y="176772"/>
            <a:ext cx="5080" cy="6506209"/>
          </a:xfrm>
          <a:custGeom>
            <a:avLst/>
            <a:gdLst/>
            <a:ahLst/>
            <a:cxnLst/>
            <a:rect l="l" t="t" r="r" b="b"/>
            <a:pathLst>
              <a:path w="5079" h="6506209">
                <a:moveTo>
                  <a:pt x="5079" y="0"/>
                </a:moveTo>
                <a:lnTo>
                  <a:pt x="0" y="4337"/>
                </a:lnTo>
                <a:lnTo>
                  <a:pt x="0" y="6501308"/>
                </a:lnTo>
                <a:lnTo>
                  <a:pt x="5079" y="6505617"/>
                </a:lnTo>
                <a:lnTo>
                  <a:pt x="5079" y="0"/>
                </a:lnTo>
                <a:close/>
              </a:path>
            </a:pathLst>
          </a:custGeom>
          <a:solidFill>
            <a:srgbClr val="0B0504"/>
          </a:solidFill>
        </p:spPr>
        <p:txBody>
          <a:bodyPr wrap="square" lIns="0" tIns="0" rIns="0" bIns="0" rtlCol="0"/>
          <a:lstStyle/>
          <a:p>
            <a:endParaRPr/>
          </a:p>
        </p:txBody>
      </p:sp>
      <p:sp>
        <p:nvSpPr>
          <p:cNvPr id="547" name="bg object 547"/>
          <p:cNvSpPr/>
          <p:nvPr/>
        </p:nvSpPr>
        <p:spPr>
          <a:xfrm>
            <a:off x="7656829" y="174603"/>
            <a:ext cx="3810" cy="6510020"/>
          </a:xfrm>
          <a:custGeom>
            <a:avLst/>
            <a:gdLst/>
            <a:ahLst/>
            <a:cxnLst/>
            <a:rect l="l" t="t" r="r" b="b"/>
            <a:pathLst>
              <a:path w="3809" h="6510020">
                <a:moveTo>
                  <a:pt x="3810" y="0"/>
                </a:moveTo>
                <a:lnTo>
                  <a:pt x="0" y="3253"/>
                </a:lnTo>
                <a:lnTo>
                  <a:pt x="0" y="6506709"/>
                </a:lnTo>
                <a:lnTo>
                  <a:pt x="3810" y="6509941"/>
                </a:lnTo>
                <a:lnTo>
                  <a:pt x="3810" y="0"/>
                </a:lnTo>
                <a:close/>
              </a:path>
            </a:pathLst>
          </a:custGeom>
          <a:solidFill>
            <a:srgbClr val="0E0605"/>
          </a:solidFill>
        </p:spPr>
        <p:txBody>
          <a:bodyPr wrap="square" lIns="0" tIns="0" rIns="0" bIns="0" rtlCol="0"/>
          <a:lstStyle/>
          <a:p>
            <a:endParaRPr/>
          </a:p>
        </p:txBody>
      </p:sp>
      <p:sp>
        <p:nvSpPr>
          <p:cNvPr id="548" name="bg object 548"/>
          <p:cNvSpPr/>
          <p:nvPr/>
        </p:nvSpPr>
        <p:spPr>
          <a:xfrm>
            <a:off x="7660639" y="171350"/>
            <a:ext cx="3810" cy="6517005"/>
          </a:xfrm>
          <a:custGeom>
            <a:avLst/>
            <a:gdLst/>
            <a:ahLst/>
            <a:cxnLst/>
            <a:rect l="l" t="t" r="r" b="b"/>
            <a:pathLst>
              <a:path w="3809" h="6517005">
                <a:moveTo>
                  <a:pt x="3809" y="0"/>
                </a:moveTo>
                <a:lnTo>
                  <a:pt x="0" y="3253"/>
                </a:lnTo>
                <a:lnTo>
                  <a:pt x="0" y="6513195"/>
                </a:lnTo>
                <a:lnTo>
                  <a:pt x="3809" y="6516427"/>
                </a:lnTo>
                <a:lnTo>
                  <a:pt x="3809" y="0"/>
                </a:lnTo>
                <a:close/>
              </a:path>
            </a:pathLst>
          </a:custGeom>
          <a:solidFill>
            <a:srgbClr val="110807"/>
          </a:solidFill>
        </p:spPr>
        <p:txBody>
          <a:bodyPr wrap="square" lIns="0" tIns="0" rIns="0" bIns="0" rtlCol="0"/>
          <a:lstStyle/>
          <a:p>
            <a:endParaRPr/>
          </a:p>
        </p:txBody>
      </p:sp>
      <p:sp>
        <p:nvSpPr>
          <p:cNvPr id="549" name="bg object 549"/>
          <p:cNvSpPr/>
          <p:nvPr/>
        </p:nvSpPr>
        <p:spPr>
          <a:xfrm>
            <a:off x="7664449" y="168096"/>
            <a:ext cx="3810" cy="6523355"/>
          </a:xfrm>
          <a:custGeom>
            <a:avLst/>
            <a:gdLst/>
            <a:ahLst/>
            <a:cxnLst/>
            <a:rect l="l" t="t" r="r" b="b"/>
            <a:pathLst>
              <a:path w="3809" h="6523355">
                <a:moveTo>
                  <a:pt x="3809" y="0"/>
                </a:moveTo>
                <a:lnTo>
                  <a:pt x="0" y="3253"/>
                </a:lnTo>
                <a:lnTo>
                  <a:pt x="0" y="6519680"/>
                </a:lnTo>
                <a:lnTo>
                  <a:pt x="3809" y="6522912"/>
                </a:lnTo>
                <a:lnTo>
                  <a:pt x="3809" y="0"/>
                </a:lnTo>
                <a:close/>
              </a:path>
            </a:pathLst>
          </a:custGeom>
          <a:solidFill>
            <a:srgbClr val="140908"/>
          </a:solidFill>
        </p:spPr>
        <p:txBody>
          <a:bodyPr wrap="square" lIns="0" tIns="0" rIns="0" bIns="0" rtlCol="0"/>
          <a:lstStyle/>
          <a:p>
            <a:endParaRPr/>
          </a:p>
        </p:txBody>
      </p:sp>
      <p:sp>
        <p:nvSpPr>
          <p:cNvPr id="550" name="bg object 550"/>
          <p:cNvSpPr/>
          <p:nvPr/>
        </p:nvSpPr>
        <p:spPr>
          <a:xfrm>
            <a:off x="7668260" y="164843"/>
            <a:ext cx="3810" cy="6529705"/>
          </a:xfrm>
          <a:custGeom>
            <a:avLst/>
            <a:gdLst/>
            <a:ahLst/>
            <a:cxnLst/>
            <a:rect l="l" t="t" r="r" b="b"/>
            <a:pathLst>
              <a:path w="3809" h="6529705">
                <a:moveTo>
                  <a:pt x="3810" y="0"/>
                </a:moveTo>
                <a:lnTo>
                  <a:pt x="0" y="3253"/>
                </a:lnTo>
                <a:lnTo>
                  <a:pt x="0" y="6526166"/>
                </a:lnTo>
                <a:lnTo>
                  <a:pt x="3810" y="6529398"/>
                </a:lnTo>
                <a:lnTo>
                  <a:pt x="3810" y="0"/>
                </a:lnTo>
                <a:close/>
              </a:path>
            </a:pathLst>
          </a:custGeom>
          <a:solidFill>
            <a:srgbClr val="170B0A"/>
          </a:solidFill>
        </p:spPr>
        <p:txBody>
          <a:bodyPr wrap="square" lIns="0" tIns="0" rIns="0" bIns="0" rtlCol="0"/>
          <a:lstStyle/>
          <a:p>
            <a:endParaRPr/>
          </a:p>
        </p:txBody>
      </p:sp>
      <p:sp>
        <p:nvSpPr>
          <p:cNvPr id="551" name="bg object 551"/>
          <p:cNvSpPr/>
          <p:nvPr/>
        </p:nvSpPr>
        <p:spPr>
          <a:xfrm>
            <a:off x="7672070" y="161589"/>
            <a:ext cx="3810" cy="6536055"/>
          </a:xfrm>
          <a:custGeom>
            <a:avLst/>
            <a:gdLst/>
            <a:ahLst/>
            <a:cxnLst/>
            <a:rect l="l" t="t" r="r" b="b"/>
            <a:pathLst>
              <a:path w="3809" h="6536055">
                <a:moveTo>
                  <a:pt x="3809" y="0"/>
                </a:moveTo>
                <a:lnTo>
                  <a:pt x="0" y="3253"/>
                </a:lnTo>
                <a:lnTo>
                  <a:pt x="0" y="6532651"/>
                </a:lnTo>
                <a:lnTo>
                  <a:pt x="3809" y="6535883"/>
                </a:lnTo>
                <a:lnTo>
                  <a:pt x="3809" y="0"/>
                </a:lnTo>
                <a:close/>
              </a:path>
            </a:pathLst>
          </a:custGeom>
          <a:solidFill>
            <a:srgbClr val="1A0C0B"/>
          </a:solidFill>
        </p:spPr>
        <p:txBody>
          <a:bodyPr wrap="square" lIns="0" tIns="0" rIns="0" bIns="0" rtlCol="0"/>
          <a:lstStyle/>
          <a:p>
            <a:endParaRPr/>
          </a:p>
        </p:txBody>
      </p:sp>
      <p:sp>
        <p:nvSpPr>
          <p:cNvPr id="552" name="bg object 552"/>
          <p:cNvSpPr/>
          <p:nvPr/>
        </p:nvSpPr>
        <p:spPr>
          <a:xfrm>
            <a:off x="7674610" y="158336"/>
            <a:ext cx="5080" cy="6542405"/>
          </a:xfrm>
          <a:custGeom>
            <a:avLst/>
            <a:gdLst/>
            <a:ahLst/>
            <a:cxnLst/>
            <a:rect l="l" t="t" r="r" b="b"/>
            <a:pathLst>
              <a:path w="5079" h="6542405">
                <a:moveTo>
                  <a:pt x="5080" y="0"/>
                </a:moveTo>
                <a:lnTo>
                  <a:pt x="0" y="4337"/>
                </a:lnTo>
                <a:lnTo>
                  <a:pt x="0" y="6538059"/>
                </a:lnTo>
                <a:lnTo>
                  <a:pt x="5080" y="6542369"/>
                </a:lnTo>
                <a:lnTo>
                  <a:pt x="5080" y="0"/>
                </a:lnTo>
                <a:close/>
              </a:path>
            </a:pathLst>
          </a:custGeom>
          <a:solidFill>
            <a:srgbClr val="1D0E0C"/>
          </a:solidFill>
        </p:spPr>
        <p:txBody>
          <a:bodyPr wrap="square" lIns="0" tIns="0" rIns="0" bIns="0" rtlCol="0"/>
          <a:lstStyle/>
          <a:p>
            <a:endParaRPr/>
          </a:p>
        </p:txBody>
      </p:sp>
      <p:sp>
        <p:nvSpPr>
          <p:cNvPr id="553" name="bg object 553"/>
          <p:cNvSpPr/>
          <p:nvPr/>
        </p:nvSpPr>
        <p:spPr>
          <a:xfrm>
            <a:off x="7678420" y="156167"/>
            <a:ext cx="3810" cy="6546850"/>
          </a:xfrm>
          <a:custGeom>
            <a:avLst/>
            <a:gdLst/>
            <a:ahLst/>
            <a:cxnLst/>
            <a:rect l="l" t="t" r="r" b="b"/>
            <a:pathLst>
              <a:path w="3809" h="6546850">
                <a:moveTo>
                  <a:pt x="3809" y="0"/>
                </a:moveTo>
                <a:lnTo>
                  <a:pt x="0" y="3253"/>
                </a:lnTo>
                <a:lnTo>
                  <a:pt x="0" y="6543460"/>
                </a:lnTo>
                <a:lnTo>
                  <a:pt x="3809" y="6546693"/>
                </a:lnTo>
                <a:lnTo>
                  <a:pt x="3809" y="0"/>
                </a:lnTo>
                <a:close/>
              </a:path>
            </a:pathLst>
          </a:custGeom>
          <a:solidFill>
            <a:srgbClr val="200F0E"/>
          </a:solidFill>
        </p:spPr>
        <p:txBody>
          <a:bodyPr wrap="square" lIns="0" tIns="0" rIns="0" bIns="0" rtlCol="0"/>
          <a:lstStyle/>
          <a:p>
            <a:endParaRPr/>
          </a:p>
        </p:txBody>
      </p:sp>
      <p:sp>
        <p:nvSpPr>
          <p:cNvPr id="554" name="bg object 554"/>
          <p:cNvSpPr/>
          <p:nvPr/>
        </p:nvSpPr>
        <p:spPr>
          <a:xfrm>
            <a:off x="7682229" y="152913"/>
            <a:ext cx="3810" cy="6553200"/>
          </a:xfrm>
          <a:custGeom>
            <a:avLst/>
            <a:gdLst/>
            <a:ahLst/>
            <a:cxnLst/>
            <a:rect l="l" t="t" r="r" b="b"/>
            <a:pathLst>
              <a:path w="3809" h="6553200">
                <a:moveTo>
                  <a:pt x="3810" y="0"/>
                </a:moveTo>
                <a:lnTo>
                  <a:pt x="0" y="3253"/>
                </a:lnTo>
                <a:lnTo>
                  <a:pt x="0" y="6549946"/>
                </a:lnTo>
                <a:lnTo>
                  <a:pt x="3810" y="6553178"/>
                </a:lnTo>
                <a:lnTo>
                  <a:pt x="3810" y="0"/>
                </a:lnTo>
                <a:close/>
              </a:path>
            </a:pathLst>
          </a:custGeom>
          <a:solidFill>
            <a:srgbClr val="23110F"/>
          </a:solidFill>
        </p:spPr>
        <p:txBody>
          <a:bodyPr wrap="square" lIns="0" tIns="0" rIns="0" bIns="0" rtlCol="0"/>
          <a:lstStyle/>
          <a:p>
            <a:endParaRPr/>
          </a:p>
        </p:txBody>
      </p:sp>
      <p:sp>
        <p:nvSpPr>
          <p:cNvPr id="555" name="bg object 555"/>
          <p:cNvSpPr/>
          <p:nvPr/>
        </p:nvSpPr>
        <p:spPr>
          <a:xfrm>
            <a:off x="7686039" y="149660"/>
            <a:ext cx="3810" cy="6560184"/>
          </a:xfrm>
          <a:custGeom>
            <a:avLst/>
            <a:gdLst/>
            <a:ahLst/>
            <a:cxnLst/>
            <a:rect l="l" t="t" r="r" b="b"/>
            <a:pathLst>
              <a:path w="3809" h="6560184">
                <a:moveTo>
                  <a:pt x="3809" y="0"/>
                </a:moveTo>
                <a:lnTo>
                  <a:pt x="0" y="3253"/>
                </a:lnTo>
                <a:lnTo>
                  <a:pt x="0" y="6556432"/>
                </a:lnTo>
                <a:lnTo>
                  <a:pt x="3809" y="6559664"/>
                </a:lnTo>
                <a:lnTo>
                  <a:pt x="3809" y="0"/>
                </a:lnTo>
                <a:close/>
              </a:path>
            </a:pathLst>
          </a:custGeom>
          <a:solidFill>
            <a:srgbClr val="261211"/>
          </a:solidFill>
        </p:spPr>
        <p:txBody>
          <a:bodyPr wrap="square" lIns="0" tIns="0" rIns="0" bIns="0" rtlCol="0"/>
          <a:lstStyle/>
          <a:p>
            <a:endParaRPr/>
          </a:p>
        </p:txBody>
      </p:sp>
      <p:sp>
        <p:nvSpPr>
          <p:cNvPr id="556" name="bg object 556"/>
          <p:cNvSpPr/>
          <p:nvPr/>
        </p:nvSpPr>
        <p:spPr>
          <a:xfrm>
            <a:off x="7689849" y="146406"/>
            <a:ext cx="3810" cy="6566534"/>
          </a:xfrm>
          <a:custGeom>
            <a:avLst/>
            <a:gdLst/>
            <a:ahLst/>
            <a:cxnLst/>
            <a:rect l="l" t="t" r="r" b="b"/>
            <a:pathLst>
              <a:path w="3809" h="6566534">
                <a:moveTo>
                  <a:pt x="3809" y="0"/>
                </a:moveTo>
                <a:lnTo>
                  <a:pt x="0" y="3253"/>
                </a:lnTo>
                <a:lnTo>
                  <a:pt x="0" y="6562917"/>
                </a:lnTo>
                <a:lnTo>
                  <a:pt x="3809" y="6566149"/>
                </a:lnTo>
                <a:lnTo>
                  <a:pt x="3809" y="0"/>
                </a:lnTo>
                <a:close/>
              </a:path>
            </a:pathLst>
          </a:custGeom>
          <a:solidFill>
            <a:srgbClr val="291412"/>
          </a:solidFill>
        </p:spPr>
        <p:txBody>
          <a:bodyPr wrap="square" lIns="0" tIns="0" rIns="0" bIns="0" rtlCol="0"/>
          <a:lstStyle/>
          <a:p>
            <a:endParaRPr/>
          </a:p>
        </p:txBody>
      </p:sp>
      <p:sp>
        <p:nvSpPr>
          <p:cNvPr id="557" name="bg object 557"/>
          <p:cNvSpPr/>
          <p:nvPr/>
        </p:nvSpPr>
        <p:spPr>
          <a:xfrm>
            <a:off x="7693660" y="143153"/>
            <a:ext cx="3810" cy="6572884"/>
          </a:xfrm>
          <a:custGeom>
            <a:avLst/>
            <a:gdLst/>
            <a:ahLst/>
            <a:cxnLst/>
            <a:rect l="l" t="t" r="r" b="b"/>
            <a:pathLst>
              <a:path w="3809" h="6572884">
                <a:moveTo>
                  <a:pt x="3810" y="0"/>
                </a:moveTo>
                <a:lnTo>
                  <a:pt x="0" y="3253"/>
                </a:lnTo>
                <a:lnTo>
                  <a:pt x="0" y="6569403"/>
                </a:lnTo>
                <a:lnTo>
                  <a:pt x="3810" y="6572635"/>
                </a:lnTo>
                <a:lnTo>
                  <a:pt x="3810" y="0"/>
                </a:lnTo>
                <a:close/>
              </a:path>
            </a:pathLst>
          </a:custGeom>
          <a:solidFill>
            <a:srgbClr val="2C1513"/>
          </a:solidFill>
        </p:spPr>
        <p:txBody>
          <a:bodyPr wrap="square" lIns="0" tIns="0" rIns="0" bIns="0" rtlCol="0"/>
          <a:lstStyle/>
          <a:p>
            <a:endParaRPr/>
          </a:p>
        </p:txBody>
      </p:sp>
      <p:sp>
        <p:nvSpPr>
          <p:cNvPr id="558" name="bg object 558"/>
          <p:cNvSpPr/>
          <p:nvPr/>
        </p:nvSpPr>
        <p:spPr>
          <a:xfrm>
            <a:off x="7697470" y="139899"/>
            <a:ext cx="3810" cy="6579234"/>
          </a:xfrm>
          <a:custGeom>
            <a:avLst/>
            <a:gdLst/>
            <a:ahLst/>
            <a:cxnLst/>
            <a:rect l="l" t="t" r="r" b="b"/>
            <a:pathLst>
              <a:path w="3809" h="6579234">
                <a:moveTo>
                  <a:pt x="3809" y="0"/>
                </a:moveTo>
                <a:lnTo>
                  <a:pt x="0" y="3253"/>
                </a:lnTo>
                <a:lnTo>
                  <a:pt x="0" y="6575888"/>
                </a:lnTo>
                <a:lnTo>
                  <a:pt x="3809" y="6579120"/>
                </a:lnTo>
                <a:lnTo>
                  <a:pt x="3809" y="0"/>
                </a:lnTo>
                <a:close/>
              </a:path>
            </a:pathLst>
          </a:custGeom>
          <a:solidFill>
            <a:srgbClr val="2F1715"/>
          </a:solidFill>
        </p:spPr>
        <p:txBody>
          <a:bodyPr wrap="square" lIns="0" tIns="0" rIns="0" bIns="0" rtlCol="0"/>
          <a:lstStyle/>
          <a:p>
            <a:endParaRPr/>
          </a:p>
        </p:txBody>
      </p:sp>
      <p:sp>
        <p:nvSpPr>
          <p:cNvPr id="559" name="bg object 559"/>
          <p:cNvSpPr/>
          <p:nvPr/>
        </p:nvSpPr>
        <p:spPr>
          <a:xfrm>
            <a:off x="7701279" y="136646"/>
            <a:ext cx="3810" cy="6586220"/>
          </a:xfrm>
          <a:custGeom>
            <a:avLst/>
            <a:gdLst/>
            <a:ahLst/>
            <a:cxnLst/>
            <a:rect l="l" t="t" r="r" b="b"/>
            <a:pathLst>
              <a:path w="3809" h="6586220">
                <a:moveTo>
                  <a:pt x="3810" y="0"/>
                </a:moveTo>
                <a:lnTo>
                  <a:pt x="0" y="3253"/>
                </a:lnTo>
                <a:lnTo>
                  <a:pt x="0" y="6582374"/>
                </a:lnTo>
                <a:lnTo>
                  <a:pt x="3810" y="6585606"/>
                </a:lnTo>
                <a:lnTo>
                  <a:pt x="3810" y="0"/>
                </a:lnTo>
                <a:close/>
              </a:path>
            </a:pathLst>
          </a:custGeom>
          <a:solidFill>
            <a:srgbClr val="331816"/>
          </a:solidFill>
        </p:spPr>
        <p:txBody>
          <a:bodyPr wrap="square" lIns="0" tIns="0" rIns="0" bIns="0" rtlCol="0"/>
          <a:lstStyle/>
          <a:p>
            <a:endParaRPr/>
          </a:p>
        </p:txBody>
      </p:sp>
      <p:sp>
        <p:nvSpPr>
          <p:cNvPr id="560" name="bg object 560"/>
          <p:cNvSpPr/>
          <p:nvPr/>
        </p:nvSpPr>
        <p:spPr>
          <a:xfrm>
            <a:off x="7703820" y="133392"/>
            <a:ext cx="5080" cy="6592570"/>
          </a:xfrm>
          <a:custGeom>
            <a:avLst/>
            <a:gdLst/>
            <a:ahLst/>
            <a:cxnLst/>
            <a:rect l="l" t="t" r="r" b="b"/>
            <a:pathLst>
              <a:path w="5079" h="6592570">
                <a:moveTo>
                  <a:pt x="5079" y="0"/>
                </a:moveTo>
                <a:lnTo>
                  <a:pt x="0" y="4337"/>
                </a:lnTo>
                <a:lnTo>
                  <a:pt x="0" y="6587782"/>
                </a:lnTo>
                <a:lnTo>
                  <a:pt x="5079" y="6592091"/>
                </a:lnTo>
                <a:lnTo>
                  <a:pt x="5079" y="0"/>
                </a:lnTo>
                <a:close/>
              </a:path>
            </a:pathLst>
          </a:custGeom>
          <a:solidFill>
            <a:srgbClr val="351A18"/>
          </a:solidFill>
        </p:spPr>
        <p:txBody>
          <a:bodyPr wrap="square" lIns="0" tIns="0" rIns="0" bIns="0" rtlCol="0"/>
          <a:lstStyle/>
          <a:p>
            <a:endParaRPr/>
          </a:p>
        </p:txBody>
      </p:sp>
      <p:sp>
        <p:nvSpPr>
          <p:cNvPr id="561" name="bg object 561"/>
          <p:cNvSpPr/>
          <p:nvPr/>
        </p:nvSpPr>
        <p:spPr>
          <a:xfrm>
            <a:off x="7707629" y="131223"/>
            <a:ext cx="3810" cy="6597015"/>
          </a:xfrm>
          <a:custGeom>
            <a:avLst/>
            <a:gdLst/>
            <a:ahLst/>
            <a:cxnLst/>
            <a:rect l="l" t="t" r="r" b="b"/>
            <a:pathLst>
              <a:path w="3809" h="6597015">
                <a:moveTo>
                  <a:pt x="3810" y="0"/>
                </a:moveTo>
                <a:lnTo>
                  <a:pt x="0" y="3253"/>
                </a:lnTo>
                <a:lnTo>
                  <a:pt x="0" y="6593183"/>
                </a:lnTo>
                <a:lnTo>
                  <a:pt x="3810" y="6596415"/>
                </a:lnTo>
                <a:lnTo>
                  <a:pt x="3810" y="0"/>
                </a:lnTo>
                <a:close/>
              </a:path>
            </a:pathLst>
          </a:custGeom>
          <a:solidFill>
            <a:srgbClr val="381B19"/>
          </a:solidFill>
        </p:spPr>
        <p:txBody>
          <a:bodyPr wrap="square" lIns="0" tIns="0" rIns="0" bIns="0" rtlCol="0"/>
          <a:lstStyle/>
          <a:p>
            <a:endParaRPr/>
          </a:p>
        </p:txBody>
      </p:sp>
      <p:sp>
        <p:nvSpPr>
          <p:cNvPr id="562" name="bg object 562"/>
          <p:cNvSpPr/>
          <p:nvPr/>
        </p:nvSpPr>
        <p:spPr>
          <a:xfrm>
            <a:off x="7711439" y="127970"/>
            <a:ext cx="3810" cy="6603365"/>
          </a:xfrm>
          <a:custGeom>
            <a:avLst/>
            <a:gdLst/>
            <a:ahLst/>
            <a:cxnLst/>
            <a:rect l="l" t="t" r="r" b="b"/>
            <a:pathLst>
              <a:path w="3809" h="6603365">
                <a:moveTo>
                  <a:pt x="3809" y="0"/>
                </a:moveTo>
                <a:lnTo>
                  <a:pt x="0" y="3253"/>
                </a:lnTo>
                <a:lnTo>
                  <a:pt x="0" y="6599669"/>
                </a:lnTo>
                <a:lnTo>
                  <a:pt x="3809" y="6602901"/>
                </a:lnTo>
                <a:lnTo>
                  <a:pt x="3809" y="0"/>
                </a:lnTo>
                <a:close/>
              </a:path>
            </a:pathLst>
          </a:custGeom>
          <a:solidFill>
            <a:srgbClr val="3B1D1A"/>
          </a:solidFill>
        </p:spPr>
        <p:txBody>
          <a:bodyPr wrap="square" lIns="0" tIns="0" rIns="0" bIns="0" rtlCol="0"/>
          <a:lstStyle/>
          <a:p>
            <a:endParaRPr/>
          </a:p>
        </p:txBody>
      </p:sp>
      <p:sp>
        <p:nvSpPr>
          <p:cNvPr id="563" name="bg object 563"/>
          <p:cNvSpPr/>
          <p:nvPr/>
        </p:nvSpPr>
        <p:spPr>
          <a:xfrm>
            <a:off x="7715249" y="124716"/>
            <a:ext cx="3810" cy="6609715"/>
          </a:xfrm>
          <a:custGeom>
            <a:avLst/>
            <a:gdLst/>
            <a:ahLst/>
            <a:cxnLst/>
            <a:rect l="l" t="t" r="r" b="b"/>
            <a:pathLst>
              <a:path w="3809" h="6609715">
                <a:moveTo>
                  <a:pt x="3809" y="0"/>
                </a:moveTo>
                <a:lnTo>
                  <a:pt x="0" y="3253"/>
                </a:lnTo>
                <a:lnTo>
                  <a:pt x="0" y="6606154"/>
                </a:lnTo>
                <a:lnTo>
                  <a:pt x="3809" y="6609386"/>
                </a:lnTo>
                <a:lnTo>
                  <a:pt x="3809" y="0"/>
                </a:lnTo>
                <a:close/>
              </a:path>
            </a:pathLst>
          </a:custGeom>
          <a:solidFill>
            <a:srgbClr val="3E1E1C"/>
          </a:solidFill>
        </p:spPr>
        <p:txBody>
          <a:bodyPr wrap="square" lIns="0" tIns="0" rIns="0" bIns="0" rtlCol="0"/>
          <a:lstStyle/>
          <a:p>
            <a:endParaRPr/>
          </a:p>
        </p:txBody>
      </p:sp>
      <p:sp>
        <p:nvSpPr>
          <p:cNvPr id="564" name="bg object 564"/>
          <p:cNvSpPr/>
          <p:nvPr/>
        </p:nvSpPr>
        <p:spPr>
          <a:xfrm>
            <a:off x="7719060" y="121463"/>
            <a:ext cx="3810" cy="6616065"/>
          </a:xfrm>
          <a:custGeom>
            <a:avLst/>
            <a:gdLst/>
            <a:ahLst/>
            <a:cxnLst/>
            <a:rect l="l" t="t" r="r" b="b"/>
            <a:pathLst>
              <a:path w="3809" h="6616065">
                <a:moveTo>
                  <a:pt x="3810" y="0"/>
                </a:moveTo>
                <a:lnTo>
                  <a:pt x="0" y="3253"/>
                </a:lnTo>
                <a:lnTo>
                  <a:pt x="0" y="6612640"/>
                </a:lnTo>
                <a:lnTo>
                  <a:pt x="3810" y="6615872"/>
                </a:lnTo>
                <a:lnTo>
                  <a:pt x="3810" y="0"/>
                </a:lnTo>
                <a:close/>
              </a:path>
            </a:pathLst>
          </a:custGeom>
          <a:solidFill>
            <a:srgbClr val="41201D"/>
          </a:solidFill>
        </p:spPr>
        <p:txBody>
          <a:bodyPr wrap="square" lIns="0" tIns="0" rIns="0" bIns="0" rtlCol="0"/>
          <a:lstStyle/>
          <a:p>
            <a:endParaRPr/>
          </a:p>
        </p:txBody>
      </p:sp>
      <p:sp>
        <p:nvSpPr>
          <p:cNvPr id="565" name="bg object 565"/>
          <p:cNvSpPr/>
          <p:nvPr/>
        </p:nvSpPr>
        <p:spPr>
          <a:xfrm>
            <a:off x="7722870" y="118209"/>
            <a:ext cx="3810" cy="6622415"/>
          </a:xfrm>
          <a:custGeom>
            <a:avLst/>
            <a:gdLst/>
            <a:ahLst/>
            <a:cxnLst/>
            <a:rect l="l" t="t" r="r" b="b"/>
            <a:pathLst>
              <a:path w="3809" h="6622415">
                <a:moveTo>
                  <a:pt x="3809" y="0"/>
                </a:moveTo>
                <a:lnTo>
                  <a:pt x="0" y="3253"/>
                </a:lnTo>
                <a:lnTo>
                  <a:pt x="0" y="6619125"/>
                </a:lnTo>
                <a:lnTo>
                  <a:pt x="3809" y="6622357"/>
                </a:lnTo>
                <a:lnTo>
                  <a:pt x="3809" y="0"/>
                </a:lnTo>
                <a:close/>
              </a:path>
            </a:pathLst>
          </a:custGeom>
          <a:solidFill>
            <a:srgbClr val="44211E"/>
          </a:solidFill>
        </p:spPr>
        <p:txBody>
          <a:bodyPr wrap="square" lIns="0" tIns="0" rIns="0" bIns="0" rtlCol="0"/>
          <a:lstStyle/>
          <a:p>
            <a:endParaRPr/>
          </a:p>
        </p:txBody>
      </p:sp>
      <p:sp>
        <p:nvSpPr>
          <p:cNvPr id="566" name="bg object 566"/>
          <p:cNvSpPr/>
          <p:nvPr/>
        </p:nvSpPr>
        <p:spPr>
          <a:xfrm>
            <a:off x="7725410" y="114956"/>
            <a:ext cx="5080" cy="6629400"/>
          </a:xfrm>
          <a:custGeom>
            <a:avLst/>
            <a:gdLst/>
            <a:ahLst/>
            <a:cxnLst/>
            <a:rect l="l" t="t" r="r" b="b"/>
            <a:pathLst>
              <a:path w="5079" h="6629400">
                <a:moveTo>
                  <a:pt x="5080" y="0"/>
                </a:moveTo>
                <a:lnTo>
                  <a:pt x="0" y="4337"/>
                </a:lnTo>
                <a:lnTo>
                  <a:pt x="0" y="6624534"/>
                </a:lnTo>
                <a:lnTo>
                  <a:pt x="5080" y="6628843"/>
                </a:lnTo>
                <a:lnTo>
                  <a:pt x="5080" y="0"/>
                </a:lnTo>
                <a:close/>
              </a:path>
            </a:pathLst>
          </a:custGeom>
          <a:solidFill>
            <a:srgbClr val="472320"/>
          </a:solidFill>
        </p:spPr>
        <p:txBody>
          <a:bodyPr wrap="square" lIns="0" tIns="0" rIns="0" bIns="0" rtlCol="0"/>
          <a:lstStyle/>
          <a:p>
            <a:endParaRPr/>
          </a:p>
        </p:txBody>
      </p:sp>
      <p:sp>
        <p:nvSpPr>
          <p:cNvPr id="567" name="bg object 567"/>
          <p:cNvSpPr/>
          <p:nvPr/>
        </p:nvSpPr>
        <p:spPr>
          <a:xfrm>
            <a:off x="7729220" y="112787"/>
            <a:ext cx="3810" cy="6633209"/>
          </a:xfrm>
          <a:custGeom>
            <a:avLst/>
            <a:gdLst/>
            <a:ahLst/>
            <a:cxnLst/>
            <a:rect l="l" t="t" r="r" b="b"/>
            <a:pathLst>
              <a:path w="3809" h="6633209">
                <a:moveTo>
                  <a:pt x="3809" y="0"/>
                </a:moveTo>
                <a:lnTo>
                  <a:pt x="0" y="3253"/>
                </a:lnTo>
                <a:lnTo>
                  <a:pt x="0" y="6629935"/>
                </a:lnTo>
                <a:lnTo>
                  <a:pt x="3809" y="6633167"/>
                </a:lnTo>
                <a:lnTo>
                  <a:pt x="3809" y="0"/>
                </a:lnTo>
                <a:close/>
              </a:path>
            </a:pathLst>
          </a:custGeom>
          <a:solidFill>
            <a:srgbClr val="4A2421"/>
          </a:solidFill>
        </p:spPr>
        <p:txBody>
          <a:bodyPr wrap="square" lIns="0" tIns="0" rIns="0" bIns="0" rtlCol="0"/>
          <a:lstStyle/>
          <a:p>
            <a:endParaRPr/>
          </a:p>
        </p:txBody>
      </p:sp>
      <p:sp>
        <p:nvSpPr>
          <p:cNvPr id="568" name="bg object 568"/>
          <p:cNvSpPr/>
          <p:nvPr/>
        </p:nvSpPr>
        <p:spPr>
          <a:xfrm>
            <a:off x="7733029" y="109533"/>
            <a:ext cx="3810" cy="6640195"/>
          </a:xfrm>
          <a:custGeom>
            <a:avLst/>
            <a:gdLst/>
            <a:ahLst/>
            <a:cxnLst/>
            <a:rect l="l" t="t" r="r" b="b"/>
            <a:pathLst>
              <a:path w="3809" h="6640195">
                <a:moveTo>
                  <a:pt x="3810" y="0"/>
                </a:moveTo>
                <a:lnTo>
                  <a:pt x="0" y="3253"/>
                </a:lnTo>
                <a:lnTo>
                  <a:pt x="0" y="6636420"/>
                </a:lnTo>
                <a:lnTo>
                  <a:pt x="3810" y="6639652"/>
                </a:lnTo>
                <a:lnTo>
                  <a:pt x="3810" y="0"/>
                </a:lnTo>
                <a:close/>
              </a:path>
            </a:pathLst>
          </a:custGeom>
          <a:solidFill>
            <a:srgbClr val="4D2623"/>
          </a:solidFill>
        </p:spPr>
        <p:txBody>
          <a:bodyPr wrap="square" lIns="0" tIns="0" rIns="0" bIns="0" rtlCol="0"/>
          <a:lstStyle/>
          <a:p>
            <a:endParaRPr/>
          </a:p>
        </p:txBody>
      </p:sp>
      <p:sp>
        <p:nvSpPr>
          <p:cNvPr id="569" name="bg object 569"/>
          <p:cNvSpPr/>
          <p:nvPr/>
        </p:nvSpPr>
        <p:spPr>
          <a:xfrm>
            <a:off x="7736839" y="106280"/>
            <a:ext cx="3810" cy="6646545"/>
          </a:xfrm>
          <a:custGeom>
            <a:avLst/>
            <a:gdLst/>
            <a:ahLst/>
            <a:cxnLst/>
            <a:rect l="l" t="t" r="r" b="b"/>
            <a:pathLst>
              <a:path w="3809" h="6646545">
                <a:moveTo>
                  <a:pt x="3809" y="0"/>
                </a:moveTo>
                <a:lnTo>
                  <a:pt x="0" y="3253"/>
                </a:lnTo>
                <a:lnTo>
                  <a:pt x="0" y="6642906"/>
                </a:lnTo>
                <a:lnTo>
                  <a:pt x="3809" y="6646138"/>
                </a:lnTo>
                <a:lnTo>
                  <a:pt x="3809" y="0"/>
                </a:lnTo>
                <a:close/>
              </a:path>
            </a:pathLst>
          </a:custGeom>
          <a:solidFill>
            <a:srgbClr val="502724"/>
          </a:solidFill>
        </p:spPr>
        <p:txBody>
          <a:bodyPr wrap="square" lIns="0" tIns="0" rIns="0" bIns="0" rtlCol="0"/>
          <a:lstStyle/>
          <a:p>
            <a:endParaRPr/>
          </a:p>
        </p:txBody>
      </p:sp>
      <p:sp>
        <p:nvSpPr>
          <p:cNvPr id="570" name="bg object 570"/>
          <p:cNvSpPr/>
          <p:nvPr/>
        </p:nvSpPr>
        <p:spPr>
          <a:xfrm>
            <a:off x="7740649" y="103026"/>
            <a:ext cx="3810" cy="6652895"/>
          </a:xfrm>
          <a:custGeom>
            <a:avLst/>
            <a:gdLst/>
            <a:ahLst/>
            <a:cxnLst/>
            <a:rect l="l" t="t" r="r" b="b"/>
            <a:pathLst>
              <a:path w="3809" h="6652895">
                <a:moveTo>
                  <a:pt x="3809" y="0"/>
                </a:moveTo>
                <a:lnTo>
                  <a:pt x="0" y="3253"/>
                </a:lnTo>
                <a:lnTo>
                  <a:pt x="0" y="6649391"/>
                </a:lnTo>
                <a:lnTo>
                  <a:pt x="3809" y="6652623"/>
                </a:lnTo>
                <a:lnTo>
                  <a:pt x="3809" y="0"/>
                </a:lnTo>
                <a:close/>
              </a:path>
            </a:pathLst>
          </a:custGeom>
          <a:solidFill>
            <a:srgbClr val="532925"/>
          </a:solidFill>
        </p:spPr>
        <p:txBody>
          <a:bodyPr wrap="square" lIns="0" tIns="0" rIns="0" bIns="0" rtlCol="0"/>
          <a:lstStyle/>
          <a:p>
            <a:endParaRPr/>
          </a:p>
        </p:txBody>
      </p:sp>
      <p:sp>
        <p:nvSpPr>
          <p:cNvPr id="571" name="bg object 571"/>
          <p:cNvSpPr/>
          <p:nvPr/>
        </p:nvSpPr>
        <p:spPr>
          <a:xfrm>
            <a:off x="7744460" y="99773"/>
            <a:ext cx="3810" cy="6659245"/>
          </a:xfrm>
          <a:custGeom>
            <a:avLst/>
            <a:gdLst/>
            <a:ahLst/>
            <a:cxnLst/>
            <a:rect l="l" t="t" r="r" b="b"/>
            <a:pathLst>
              <a:path w="3809" h="6659245">
                <a:moveTo>
                  <a:pt x="3810" y="0"/>
                </a:moveTo>
                <a:lnTo>
                  <a:pt x="0" y="3253"/>
                </a:lnTo>
                <a:lnTo>
                  <a:pt x="0" y="6655877"/>
                </a:lnTo>
                <a:lnTo>
                  <a:pt x="3810" y="6659109"/>
                </a:lnTo>
                <a:lnTo>
                  <a:pt x="3810" y="0"/>
                </a:lnTo>
                <a:close/>
              </a:path>
            </a:pathLst>
          </a:custGeom>
          <a:solidFill>
            <a:srgbClr val="562A27"/>
          </a:solidFill>
        </p:spPr>
        <p:txBody>
          <a:bodyPr wrap="square" lIns="0" tIns="0" rIns="0" bIns="0" rtlCol="0"/>
          <a:lstStyle/>
          <a:p>
            <a:endParaRPr/>
          </a:p>
        </p:txBody>
      </p:sp>
      <p:sp>
        <p:nvSpPr>
          <p:cNvPr id="572" name="bg object 572"/>
          <p:cNvSpPr/>
          <p:nvPr/>
        </p:nvSpPr>
        <p:spPr>
          <a:xfrm>
            <a:off x="7746999" y="96519"/>
            <a:ext cx="5080" cy="6665595"/>
          </a:xfrm>
          <a:custGeom>
            <a:avLst/>
            <a:gdLst/>
            <a:ahLst/>
            <a:cxnLst/>
            <a:rect l="l" t="t" r="r" b="b"/>
            <a:pathLst>
              <a:path w="5079" h="6665595">
                <a:moveTo>
                  <a:pt x="5079" y="0"/>
                </a:moveTo>
                <a:lnTo>
                  <a:pt x="0" y="4337"/>
                </a:lnTo>
                <a:lnTo>
                  <a:pt x="0" y="6661285"/>
                </a:lnTo>
                <a:lnTo>
                  <a:pt x="5079" y="6665594"/>
                </a:lnTo>
                <a:lnTo>
                  <a:pt x="5079" y="0"/>
                </a:lnTo>
                <a:close/>
              </a:path>
            </a:pathLst>
          </a:custGeom>
          <a:solidFill>
            <a:srgbClr val="592C28"/>
          </a:solidFill>
        </p:spPr>
        <p:txBody>
          <a:bodyPr wrap="square" lIns="0" tIns="0" rIns="0" bIns="0" rtlCol="0"/>
          <a:lstStyle/>
          <a:p>
            <a:endParaRPr/>
          </a:p>
        </p:txBody>
      </p:sp>
      <p:sp>
        <p:nvSpPr>
          <p:cNvPr id="573" name="bg object 573"/>
          <p:cNvSpPr/>
          <p:nvPr/>
        </p:nvSpPr>
        <p:spPr>
          <a:xfrm>
            <a:off x="7750810" y="93266"/>
            <a:ext cx="5080" cy="6672580"/>
          </a:xfrm>
          <a:custGeom>
            <a:avLst/>
            <a:gdLst/>
            <a:ahLst/>
            <a:cxnLst/>
            <a:rect l="l" t="t" r="r" b="b"/>
            <a:pathLst>
              <a:path w="5079" h="6672580">
                <a:moveTo>
                  <a:pt x="5080" y="0"/>
                </a:moveTo>
                <a:lnTo>
                  <a:pt x="0" y="4337"/>
                </a:lnTo>
                <a:lnTo>
                  <a:pt x="0" y="6667771"/>
                </a:lnTo>
                <a:lnTo>
                  <a:pt x="5080" y="6672080"/>
                </a:lnTo>
                <a:lnTo>
                  <a:pt x="5080" y="0"/>
                </a:lnTo>
                <a:close/>
              </a:path>
            </a:pathLst>
          </a:custGeom>
          <a:solidFill>
            <a:srgbClr val="5C2D2A"/>
          </a:solidFill>
        </p:spPr>
        <p:txBody>
          <a:bodyPr wrap="square" lIns="0" tIns="0" rIns="0" bIns="0" rtlCol="0"/>
          <a:lstStyle/>
          <a:p>
            <a:endParaRPr/>
          </a:p>
        </p:txBody>
      </p:sp>
      <p:sp>
        <p:nvSpPr>
          <p:cNvPr id="574" name="bg object 574"/>
          <p:cNvSpPr/>
          <p:nvPr/>
        </p:nvSpPr>
        <p:spPr>
          <a:xfrm>
            <a:off x="7754620" y="90013"/>
            <a:ext cx="5080" cy="6678930"/>
          </a:xfrm>
          <a:custGeom>
            <a:avLst/>
            <a:gdLst/>
            <a:ahLst/>
            <a:cxnLst/>
            <a:rect l="l" t="t" r="r" b="b"/>
            <a:pathLst>
              <a:path w="5079" h="6678930">
                <a:moveTo>
                  <a:pt x="5079" y="0"/>
                </a:moveTo>
                <a:lnTo>
                  <a:pt x="0" y="4337"/>
                </a:lnTo>
                <a:lnTo>
                  <a:pt x="0" y="6674256"/>
                </a:lnTo>
                <a:lnTo>
                  <a:pt x="5079" y="6678566"/>
                </a:lnTo>
                <a:lnTo>
                  <a:pt x="5079" y="0"/>
                </a:lnTo>
                <a:close/>
              </a:path>
            </a:pathLst>
          </a:custGeom>
          <a:solidFill>
            <a:srgbClr val="5F2F2B"/>
          </a:solidFill>
        </p:spPr>
        <p:txBody>
          <a:bodyPr wrap="square" lIns="0" tIns="0" rIns="0" bIns="0" rtlCol="0"/>
          <a:lstStyle/>
          <a:p>
            <a:endParaRPr/>
          </a:p>
        </p:txBody>
      </p:sp>
      <p:sp>
        <p:nvSpPr>
          <p:cNvPr id="575" name="bg object 575"/>
          <p:cNvSpPr/>
          <p:nvPr/>
        </p:nvSpPr>
        <p:spPr>
          <a:xfrm>
            <a:off x="7758429" y="87844"/>
            <a:ext cx="3810" cy="6683375"/>
          </a:xfrm>
          <a:custGeom>
            <a:avLst/>
            <a:gdLst/>
            <a:ahLst/>
            <a:cxnLst/>
            <a:rect l="l" t="t" r="r" b="b"/>
            <a:pathLst>
              <a:path w="3809" h="6683375">
                <a:moveTo>
                  <a:pt x="3810" y="0"/>
                </a:moveTo>
                <a:lnTo>
                  <a:pt x="0" y="3253"/>
                </a:lnTo>
                <a:lnTo>
                  <a:pt x="0" y="6679657"/>
                </a:lnTo>
                <a:lnTo>
                  <a:pt x="3810" y="6682889"/>
                </a:lnTo>
                <a:lnTo>
                  <a:pt x="3810" y="0"/>
                </a:lnTo>
                <a:close/>
              </a:path>
            </a:pathLst>
          </a:custGeom>
          <a:solidFill>
            <a:srgbClr val="62302C"/>
          </a:solidFill>
        </p:spPr>
        <p:txBody>
          <a:bodyPr wrap="square" lIns="0" tIns="0" rIns="0" bIns="0" rtlCol="0"/>
          <a:lstStyle/>
          <a:p>
            <a:endParaRPr/>
          </a:p>
        </p:txBody>
      </p:sp>
      <p:sp>
        <p:nvSpPr>
          <p:cNvPr id="576" name="bg object 576"/>
          <p:cNvSpPr/>
          <p:nvPr/>
        </p:nvSpPr>
        <p:spPr>
          <a:xfrm>
            <a:off x="7762239" y="84590"/>
            <a:ext cx="3810" cy="6689725"/>
          </a:xfrm>
          <a:custGeom>
            <a:avLst/>
            <a:gdLst/>
            <a:ahLst/>
            <a:cxnLst/>
            <a:rect l="l" t="t" r="r" b="b"/>
            <a:pathLst>
              <a:path w="3809" h="6689725">
                <a:moveTo>
                  <a:pt x="3809" y="0"/>
                </a:moveTo>
                <a:lnTo>
                  <a:pt x="0" y="3253"/>
                </a:lnTo>
                <a:lnTo>
                  <a:pt x="0" y="6686143"/>
                </a:lnTo>
                <a:lnTo>
                  <a:pt x="3809" y="6689375"/>
                </a:lnTo>
                <a:lnTo>
                  <a:pt x="3809" y="0"/>
                </a:lnTo>
                <a:close/>
              </a:path>
            </a:pathLst>
          </a:custGeom>
          <a:solidFill>
            <a:srgbClr val="66332E"/>
          </a:solidFill>
        </p:spPr>
        <p:txBody>
          <a:bodyPr wrap="square" lIns="0" tIns="0" rIns="0" bIns="0" rtlCol="0"/>
          <a:lstStyle/>
          <a:p>
            <a:endParaRPr/>
          </a:p>
        </p:txBody>
      </p:sp>
      <p:sp>
        <p:nvSpPr>
          <p:cNvPr id="577" name="bg object 577"/>
          <p:cNvSpPr/>
          <p:nvPr/>
        </p:nvSpPr>
        <p:spPr>
          <a:xfrm>
            <a:off x="7766049" y="81337"/>
            <a:ext cx="3810" cy="6696075"/>
          </a:xfrm>
          <a:custGeom>
            <a:avLst/>
            <a:gdLst/>
            <a:ahLst/>
            <a:cxnLst/>
            <a:rect l="l" t="t" r="r" b="b"/>
            <a:pathLst>
              <a:path w="3809" h="6696075">
                <a:moveTo>
                  <a:pt x="3809" y="0"/>
                </a:moveTo>
                <a:lnTo>
                  <a:pt x="0" y="3253"/>
                </a:lnTo>
                <a:lnTo>
                  <a:pt x="0" y="6692628"/>
                </a:lnTo>
                <a:lnTo>
                  <a:pt x="3809" y="6695860"/>
                </a:lnTo>
                <a:lnTo>
                  <a:pt x="3809" y="0"/>
                </a:lnTo>
                <a:close/>
              </a:path>
            </a:pathLst>
          </a:custGeom>
          <a:solidFill>
            <a:srgbClr val="68332F"/>
          </a:solidFill>
        </p:spPr>
        <p:txBody>
          <a:bodyPr wrap="square" lIns="0" tIns="0" rIns="0" bIns="0" rtlCol="0"/>
          <a:lstStyle/>
          <a:p>
            <a:endParaRPr/>
          </a:p>
        </p:txBody>
      </p:sp>
      <p:sp>
        <p:nvSpPr>
          <p:cNvPr id="578" name="bg object 578"/>
          <p:cNvSpPr/>
          <p:nvPr/>
        </p:nvSpPr>
        <p:spPr>
          <a:xfrm>
            <a:off x="7769860" y="78083"/>
            <a:ext cx="3810" cy="6702425"/>
          </a:xfrm>
          <a:custGeom>
            <a:avLst/>
            <a:gdLst/>
            <a:ahLst/>
            <a:cxnLst/>
            <a:rect l="l" t="t" r="r" b="b"/>
            <a:pathLst>
              <a:path w="3809" h="6702425">
                <a:moveTo>
                  <a:pt x="3810" y="0"/>
                </a:moveTo>
                <a:lnTo>
                  <a:pt x="0" y="3253"/>
                </a:lnTo>
                <a:lnTo>
                  <a:pt x="0" y="6699114"/>
                </a:lnTo>
                <a:lnTo>
                  <a:pt x="3810" y="6702346"/>
                </a:lnTo>
                <a:lnTo>
                  <a:pt x="3810" y="0"/>
                </a:lnTo>
                <a:close/>
              </a:path>
            </a:pathLst>
          </a:custGeom>
          <a:solidFill>
            <a:srgbClr val="6B3531"/>
          </a:solidFill>
        </p:spPr>
        <p:txBody>
          <a:bodyPr wrap="square" lIns="0" tIns="0" rIns="0" bIns="0" rtlCol="0"/>
          <a:lstStyle/>
          <a:p>
            <a:endParaRPr/>
          </a:p>
        </p:txBody>
      </p:sp>
      <p:sp>
        <p:nvSpPr>
          <p:cNvPr id="579" name="bg object 579"/>
          <p:cNvSpPr/>
          <p:nvPr/>
        </p:nvSpPr>
        <p:spPr>
          <a:xfrm>
            <a:off x="7773670" y="74830"/>
            <a:ext cx="3810" cy="6709409"/>
          </a:xfrm>
          <a:custGeom>
            <a:avLst/>
            <a:gdLst/>
            <a:ahLst/>
            <a:cxnLst/>
            <a:rect l="l" t="t" r="r" b="b"/>
            <a:pathLst>
              <a:path w="3809" h="6709409">
                <a:moveTo>
                  <a:pt x="3809" y="0"/>
                </a:moveTo>
                <a:lnTo>
                  <a:pt x="0" y="3253"/>
                </a:lnTo>
                <a:lnTo>
                  <a:pt x="0" y="6705600"/>
                </a:lnTo>
                <a:lnTo>
                  <a:pt x="3809" y="6708832"/>
                </a:lnTo>
                <a:lnTo>
                  <a:pt x="3809" y="0"/>
                </a:lnTo>
                <a:close/>
              </a:path>
            </a:pathLst>
          </a:custGeom>
          <a:solidFill>
            <a:srgbClr val="6E3633"/>
          </a:solidFill>
        </p:spPr>
        <p:txBody>
          <a:bodyPr wrap="square" lIns="0" tIns="0" rIns="0" bIns="0" rtlCol="0"/>
          <a:lstStyle/>
          <a:p>
            <a:endParaRPr/>
          </a:p>
        </p:txBody>
      </p:sp>
      <p:sp>
        <p:nvSpPr>
          <p:cNvPr id="580" name="bg object 580"/>
          <p:cNvSpPr/>
          <p:nvPr/>
        </p:nvSpPr>
        <p:spPr>
          <a:xfrm>
            <a:off x="7776210" y="71576"/>
            <a:ext cx="5080" cy="6715759"/>
          </a:xfrm>
          <a:custGeom>
            <a:avLst/>
            <a:gdLst/>
            <a:ahLst/>
            <a:cxnLst/>
            <a:rect l="l" t="t" r="r" b="b"/>
            <a:pathLst>
              <a:path w="5079" h="6715759">
                <a:moveTo>
                  <a:pt x="5080" y="0"/>
                </a:moveTo>
                <a:lnTo>
                  <a:pt x="0" y="4337"/>
                </a:lnTo>
                <a:lnTo>
                  <a:pt x="0" y="6711008"/>
                </a:lnTo>
                <a:lnTo>
                  <a:pt x="5080" y="6715317"/>
                </a:lnTo>
                <a:lnTo>
                  <a:pt x="5080" y="0"/>
                </a:lnTo>
                <a:close/>
              </a:path>
            </a:pathLst>
          </a:custGeom>
          <a:solidFill>
            <a:srgbClr val="713833"/>
          </a:solidFill>
        </p:spPr>
        <p:txBody>
          <a:bodyPr wrap="square" lIns="0" tIns="0" rIns="0" bIns="0" rtlCol="0"/>
          <a:lstStyle/>
          <a:p>
            <a:endParaRPr/>
          </a:p>
        </p:txBody>
      </p:sp>
      <p:sp>
        <p:nvSpPr>
          <p:cNvPr id="581" name="bg object 581"/>
          <p:cNvSpPr/>
          <p:nvPr/>
        </p:nvSpPr>
        <p:spPr>
          <a:xfrm>
            <a:off x="7780020" y="69407"/>
            <a:ext cx="3810" cy="6720205"/>
          </a:xfrm>
          <a:custGeom>
            <a:avLst/>
            <a:gdLst/>
            <a:ahLst/>
            <a:cxnLst/>
            <a:rect l="l" t="t" r="r" b="b"/>
            <a:pathLst>
              <a:path w="3809" h="6720205">
                <a:moveTo>
                  <a:pt x="3809" y="0"/>
                </a:moveTo>
                <a:lnTo>
                  <a:pt x="0" y="3253"/>
                </a:lnTo>
                <a:lnTo>
                  <a:pt x="0" y="6716409"/>
                </a:lnTo>
                <a:lnTo>
                  <a:pt x="3809" y="6719641"/>
                </a:lnTo>
                <a:lnTo>
                  <a:pt x="3809" y="0"/>
                </a:lnTo>
                <a:close/>
              </a:path>
            </a:pathLst>
          </a:custGeom>
          <a:solidFill>
            <a:srgbClr val="743935"/>
          </a:solidFill>
        </p:spPr>
        <p:txBody>
          <a:bodyPr wrap="square" lIns="0" tIns="0" rIns="0" bIns="0" rtlCol="0"/>
          <a:lstStyle/>
          <a:p>
            <a:endParaRPr/>
          </a:p>
        </p:txBody>
      </p:sp>
      <p:sp>
        <p:nvSpPr>
          <p:cNvPr id="582" name="bg object 582"/>
          <p:cNvSpPr/>
          <p:nvPr/>
        </p:nvSpPr>
        <p:spPr>
          <a:xfrm>
            <a:off x="7783829" y="66154"/>
            <a:ext cx="3810" cy="6726555"/>
          </a:xfrm>
          <a:custGeom>
            <a:avLst/>
            <a:gdLst/>
            <a:ahLst/>
            <a:cxnLst/>
            <a:rect l="l" t="t" r="r" b="b"/>
            <a:pathLst>
              <a:path w="3809" h="6726555">
                <a:moveTo>
                  <a:pt x="3810" y="0"/>
                </a:moveTo>
                <a:lnTo>
                  <a:pt x="0" y="3253"/>
                </a:lnTo>
                <a:lnTo>
                  <a:pt x="0" y="6722894"/>
                </a:lnTo>
                <a:lnTo>
                  <a:pt x="3810" y="6726126"/>
                </a:lnTo>
                <a:lnTo>
                  <a:pt x="3810" y="0"/>
                </a:lnTo>
                <a:close/>
              </a:path>
            </a:pathLst>
          </a:custGeom>
          <a:solidFill>
            <a:srgbClr val="773B36"/>
          </a:solidFill>
        </p:spPr>
        <p:txBody>
          <a:bodyPr wrap="square" lIns="0" tIns="0" rIns="0" bIns="0" rtlCol="0"/>
          <a:lstStyle/>
          <a:p>
            <a:endParaRPr/>
          </a:p>
        </p:txBody>
      </p:sp>
      <p:sp>
        <p:nvSpPr>
          <p:cNvPr id="583" name="bg object 583"/>
          <p:cNvSpPr/>
          <p:nvPr/>
        </p:nvSpPr>
        <p:spPr>
          <a:xfrm>
            <a:off x="7787639" y="62900"/>
            <a:ext cx="3810" cy="6732905"/>
          </a:xfrm>
          <a:custGeom>
            <a:avLst/>
            <a:gdLst/>
            <a:ahLst/>
            <a:cxnLst/>
            <a:rect l="l" t="t" r="r" b="b"/>
            <a:pathLst>
              <a:path w="3809" h="6732905">
                <a:moveTo>
                  <a:pt x="3809" y="0"/>
                </a:moveTo>
                <a:lnTo>
                  <a:pt x="0" y="3253"/>
                </a:lnTo>
                <a:lnTo>
                  <a:pt x="0" y="6729380"/>
                </a:lnTo>
                <a:lnTo>
                  <a:pt x="3809" y="6732612"/>
                </a:lnTo>
                <a:lnTo>
                  <a:pt x="3809" y="0"/>
                </a:lnTo>
                <a:close/>
              </a:path>
            </a:pathLst>
          </a:custGeom>
          <a:solidFill>
            <a:srgbClr val="7A3C38"/>
          </a:solidFill>
        </p:spPr>
        <p:txBody>
          <a:bodyPr wrap="square" lIns="0" tIns="0" rIns="0" bIns="0" rtlCol="0"/>
          <a:lstStyle/>
          <a:p>
            <a:endParaRPr/>
          </a:p>
        </p:txBody>
      </p:sp>
      <p:sp>
        <p:nvSpPr>
          <p:cNvPr id="584" name="bg object 584"/>
          <p:cNvSpPr/>
          <p:nvPr/>
        </p:nvSpPr>
        <p:spPr>
          <a:xfrm>
            <a:off x="7791449" y="59647"/>
            <a:ext cx="3810" cy="6739255"/>
          </a:xfrm>
          <a:custGeom>
            <a:avLst/>
            <a:gdLst/>
            <a:ahLst/>
            <a:cxnLst/>
            <a:rect l="l" t="t" r="r" b="b"/>
            <a:pathLst>
              <a:path w="3809" h="6739255">
                <a:moveTo>
                  <a:pt x="3809" y="0"/>
                </a:moveTo>
                <a:lnTo>
                  <a:pt x="0" y="3253"/>
                </a:lnTo>
                <a:lnTo>
                  <a:pt x="0" y="6735865"/>
                </a:lnTo>
                <a:lnTo>
                  <a:pt x="3809" y="6739098"/>
                </a:lnTo>
                <a:lnTo>
                  <a:pt x="3809" y="0"/>
                </a:lnTo>
                <a:close/>
              </a:path>
            </a:pathLst>
          </a:custGeom>
          <a:solidFill>
            <a:srgbClr val="7D3E39"/>
          </a:solidFill>
        </p:spPr>
        <p:txBody>
          <a:bodyPr wrap="square" lIns="0" tIns="0" rIns="0" bIns="0" rtlCol="0"/>
          <a:lstStyle/>
          <a:p>
            <a:endParaRPr/>
          </a:p>
        </p:txBody>
      </p:sp>
      <p:sp>
        <p:nvSpPr>
          <p:cNvPr id="585" name="bg object 585"/>
          <p:cNvSpPr/>
          <p:nvPr/>
        </p:nvSpPr>
        <p:spPr>
          <a:xfrm>
            <a:off x="7795260" y="56393"/>
            <a:ext cx="3810" cy="6745605"/>
          </a:xfrm>
          <a:custGeom>
            <a:avLst/>
            <a:gdLst/>
            <a:ahLst/>
            <a:cxnLst/>
            <a:rect l="l" t="t" r="r" b="b"/>
            <a:pathLst>
              <a:path w="3809" h="6745605">
                <a:moveTo>
                  <a:pt x="3810" y="0"/>
                </a:moveTo>
                <a:lnTo>
                  <a:pt x="0" y="3253"/>
                </a:lnTo>
                <a:lnTo>
                  <a:pt x="0" y="6742351"/>
                </a:lnTo>
                <a:lnTo>
                  <a:pt x="3810" y="6745583"/>
                </a:lnTo>
                <a:lnTo>
                  <a:pt x="3810" y="0"/>
                </a:lnTo>
                <a:close/>
              </a:path>
            </a:pathLst>
          </a:custGeom>
          <a:solidFill>
            <a:srgbClr val="803F3A"/>
          </a:solidFill>
        </p:spPr>
        <p:txBody>
          <a:bodyPr wrap="square" lIns="0" tIns="0" rIns="0" bIns="0" rtlCol="0"/>
          <a:lstStyle/>
          <a:p>
            <a:endParaRPr/>
          </a:p>
        </p:txBody>
      </p:sp>
      <p:sp>
        <p:nvSpPr>
          <p:cNvPr id="586" name="bg object 586"/>
          <p:cNvSpPr/>
          <p:nvPr/>
        </p:nvSpPr>
        <p:spPr>
          <a:xfrm>
            <a:off x="7797799" y="53140"/>
            <a:ext cx="5080" cy="6752590"/>
          </a:xfrm>
          <a:custGeom>
            <a:avLst/>
            <a:gdLst/>
            <a:ahLst/>
            <a:cxnLst/>
            <a:rect l="l" t="t" r="r" b="b"/>
            <a:pathLst>
              <a:path w="5079" h="6752590">
                <a:moveTo>
                  <a:pt x="5079" y="0"/>
                </a:moveTo>
                <a:lnTo>
                  <a:pt x="0" y="4337"/>
                </a:lnTo>
                <a:lnTo>
                  <a:pt x="0" y="6747759"/>
                </a:lnTo>
                <a:lnTo>
                  <a:pt x="5079" y="6752069"/>
                </a:lnTo>
                <a:lnTo>
                  <a:pt x="5079" y="0"/>
                </a:lnTo>
                <a:close/>
              </a:path>
            </a:pathLst>
          </a:custGeom>
          <a:solidFill>
            <a:srgbClr val="83413C"/>
          </a:solidFill>
        </p:spPr>
        <p:txBody>
          <a:bodyPr wrap="square" lIns="0" tIns="0" rIns="0" bIns="0" rtlCol="0"/>
          <a:lstStyle/>
          <a:p>
            <a:endParaRPr/>
          </a:p>
        </p:txBody>
      </p:sp>
      <p:sp>
        <p:nvSpPr>
          <p:cNvPr id="587" name="bg object 587"/>
          <p:cNvSpPr/>
          <p:nvPr/>
        </p:nvSpPr>
        <p:spPr>
          <a:xfrm>
            <a:off x="7801610" y="50971"/>
            <a:ext cx="3810" cy="6756400"/>
          </a:xfrm>
          <a:custGeom>
            <a:avLst/>
            <a:gdLst/>
            <a:ahLst/>
            <a:cxnLst/>
            <a:rect l="l" t="t" r="r" b="b"/>
            <a:pathLst>
              <a:path w="3809" h="6756400">
                <a:moveTo>
                  <a:pt x="3810" y="0"/>
                </a:moveTo>
                <a:lnTo>
                  <a:pt x="0" y="3253"/>
                </a:lnTo>
                <a:lnTo>
                  <a:pt x="0" y="6753160"/>
                </a:lnTo>
                <a:lnTo>
                  <a:pt x="3810" y="6756392"/>
                </a:lnTo>
                <a:lnTo>
                  <a:pt x="3810" y="0"/>
                </a:lnTo>
                <a:close/>
              </a:path>
            </a:pathLst>
          </a:custGeom>
          <a:solidFill>
            <a:srgbClr val="86423D"/>
          </a:solidFill>
        </p:spPr>
        <p:txBody>
          <a:bodyPr wrap="square" lIns="0" tIns="0" rIns="0" bIns="0" rtlCol="0"/>
          <a:lstStyle/>
          <a:p>
            <a:endParaRPr/>
          </a:p>
        </p:txBody>
      </p:sp>
      <p:sp>
        <p:nvSpPr>
          <p:cNvPr id="588" name="bg object 588"/>
          <p:cNvSpPr/>
          <p:nvPr/>
        </p:nvSpPr>
        <p:spPr>
          <a:xfrm>
            <a:off x="7805420" y="47717"/>
            <a:ext cx="3810" cy="6763384"/>
          </a:xfrm>
          <a:custGeom>
            <a:avLst/>
            <a:gdLst/>
            <a:ahLst/>
            <a:cxnLst/>
            <a:rect l="l" t="t" r="r" b="b"/>
            <a:pathLst>
              <a:path w="3809" h="6763384">
                <a:moveTo>
                  <a:pt x="3809" y="0"/>
                </a:moveTo>
                <a:lnTo>
                  <a:pt x="0" y="3253"/>
                </a:lnTo>
                <a:lnTo>
                  <a:pt x="0" y="6759646"/>
                </a:lnTo>
                <a:lnTo>
                  <a:pt x="3809" y="6762878"/>
                </a:lnTo>
                <a:lnTo>
                  <a:pt x="3809" y="0"/>
                </a:lnTo>
                <a:close/>
              </a:path>
            </a:pathLst>
          </a:custGeom>
          <a:solidFill>
            <a:srgbClr val="89443E"/>
          </a:solidFill>
        </p:spPr>
        <p:txBody>
          <a:bodyPr wrap="square" lIns="0" tIns="0" rIns="0" bIns="0" rtlCol="0"/>
          <a:lstStyle/>
          <a:p>
            <a:endParaRPr/>
          </a:p>
        </p:txBody>
      </p:sp>
      <p:sp>
        <p:nvSpPr>
          <p:cNvPr id="589" name="bg object 589"/>
          <p:cNvSpPr/>
          <p:nvPr/>
        </p:nvSpPr>
        <p:spPr>
          <a:xfrm>
            <a:off x="7809229" y="44464"/>
            <a:ext cx="3810" cy="6769734"/>
          </a:xfrm>
          <a:custGeom>
            <a:avLst/>
            <a:gdLst/>
            <a:ahLst/>
            <a:cxnLst/>
            <a:rect l="l" t="t" r="r" b="b"/>
            <a:pathLst>
              <a:path w="3809" h="6769734">
                <a:moveTo>
                  <a:pt x="3810" y="0"/>
                </a:moveTo>
                <a:lnTo>
                  <a:pt x="0" y="3253"/>
                </a:lnTo>
                <a:lnTo>
                  <a:pt x="0" y="6766131"/>
                </a:lnTo>
                <a:lnTo>
                  <a:pt x="3810" y="6769363"/>
                </a:lnTo>
                <a:lnTo>
                  <a:pt x="3810" y="0"/>
                </a:lnTo>
                <a:close/>
              </a:path>
            </a:pathLst>
          </a:custGeom>
          <a:solidFill>
            <a:srgbClr val="8C4540"/>
          </a:solidFill>
        </p:spPr>
        <p:txBody>
          <a:bodyPr wrap="square" lIns="0" tIns="0" rIns="0" bIns="0" rtlCol="0"/>
          <a:lstStyle/>
          <a:p>
            <a:endParaRPr/>
          </a:p>
        </p:txBody>
      </p:sp>
      <p:sp>
        <p:nvSpPr>
          <p:cNvPr id="590" name="bg object 590"/>
          <p:cNvSpPr/>
          <p:nvPr/>
        </p:nvSpPr>
        <p:spPr>
          <a:xfrm>
            <a:off x="7813039" y="41210"/>
            <a:ext cx="3810" cy="6776084"/>
          </a:xfrm>
          <a:custGeom>
            <a:avLst/>
            <a:gdLst/>
            <a:ahLst/>
            <a:cxnLst/>
            <a:rect l="l" t="t" r="r" b="b"/>
            <a:pathLst>
              <a:path w="3809" h="6776084">
                <a:moveTo>
                  <a:pt x="3809" y="0"/>
                </a:moveTo>
                <a:lnTo>
                  <a:pt x="0" y="3253"/>
                </a:lnTo>
                <a:lnTo>
                  <a:pt x="0" y="6772617"/>
                </a:lnTo>
                <a:lnTo>
                  <a:pt x="3809" y="6775849"/>
                </a:lnTo>
                <a:lnTo>
                  <a:pt x="3809" y="0"/>
                </a:lnTo>
                <a:close/>
              </a:path>
            </a:pathLst>
          </a:custGeom>
          <a:solidFill>
            <a:srgbClr val="8F4741"/>
          </a:solidFill>
        </p:spPr>
        <p:txBody>
          <a:bodyPr wrap="square" lIns="0" tIns="0" rIns="0" bIns="0" rtlCol="0"/>
          <a:lstStyle/>
          <a:p>
            <a:endParaRPr/>
          </a:p>
        </p:txBody>
      </p:sp>
      <p:sp>
        <p:nvSpPr>
          <p:cNvPr id="591" name="bg object 591"/>
          <p:cNvSpPr/>
          <p:nvPr/>
        </p:nvSpPr>
        <p:spPr>
          <a:xfrm>
            <a:off x="7816849" y="37957"/>
            <a:ext cx="3810" cy="6782434"/>
          </a:xfrm>
          <a:custGeom>
            <a:avLst/>
            <a:gdLst/>
            <a:ahLst/>
            <a:cxnLst/>
            <a:rect l="l" t="t" r="r" b="b"/>
            <a:pathLst>
              <a:path w="3809" h="6782434">
                <a:moveTo>
                  <a:pt x="3809" y="0"/>
                </a:moveTo>
                <a:lnTo>
                  <a:pt x="0" y="3253"/>
                </a:lnTo>
                <a:lnTo>
                  <a:pt x="0" y="6779103"/>
                </a:lnTo>
                <a:lnTo>
                  <a:pt x="3809" y="6782335"/>
                </a:lnTo>
                <a:lnTo>
                  <a:pt x="3809" y="0"/>
                </a:lnTo>
                <a:close/>
              </a:path>
            </a:pathLst>
          </a:custGeom>
          <a:solidFill>
            <a:srgbClr val="924843"/>
          </a:solidFill>
        </p:spPr>
        <p:txBody>
          <a:bodyPr wrap="square" lIns="0" tIns="0" rIns="0" bIns="0" rtlCol="0"/>
          <a:lstStyle/>
          <a:p>
            <a:endParaRPr/>
          </a:p>
        </p:txBody>
      </p:sp>
      <p:sp>
        <p:nvSpPr>
          <p:cNvPr id="592" name="bg object 592"/>
          <p:cNvSpPr/>
          <p:nvPr/>
        </p:nvSpPr>
        <p:spPr>
          <a:xfrm>
            <a:off x="7820660" y="34703"/>
            <a:ext cx="3810" cy="6789420"/>
          </a:xfrm>
          <a:custGeom>
            <a:avLst/>
            <a:gdLst/>
            <a:ahLst/>
            <a:cxnLst/>
            <a:rect l="l" t="t" r="r" b="b"/>
            <a:pathLst>
              <a:path w="3809" h="6789420">
                <a:moveTo>
                  <a:pt x="3810" y="0"/>
                </a:moveTo>
                <a:lnTo>
                  <a:pt x="0" y="3253"/>
                </a:lnTo>
                <a:lnTo>
                  <a:pt x="0" y="6785588"/>
                </a:lnTo>
                <a:lnTo>
                  <a:pt x="3810" y="6788820"/>
                </a:lnTo>
                <a:lnTo>
                  <a:pt x="3810" y="0"/>
                </a:lnTo>
                <a:close/>
              </a:path>
            </a:pathLst>
          </a:custGeom>
          <a:solidFill>
            <a:srgbClr val="954A44"/>
          </a:solidFill>
        </p:spPr>
        <p:txBody>
          <a:bodyPr wrap="square" lIns="0" tIns="0" rIns="0" bIns="0" rtlCol="0"/>
          <a:lstStyle/>
          <a:p>
            <a:endParaRPr/>
          </a:p>
        </p:txBody>
      </p:sp>
      <p:sp>
        <p:nvSpPr>
          <p:cNvPr id="593" name="bg object 593"/>
          <p:cNvSpPr/>
          <p:nvPr/>
        </p:nvSpPr>
        <p:spPr>
          <a:xfrm>
            <a:off x="7824470" y="31450"/>
            <a:ext cx="3810" cy="6795770"/>
          </a:xfrm>
          <a:custGeom>
            <a:avLst/>
            <a:gdLst/>
            <a:ahLst/>
            <a:cxnLst/>
            <a:rect l="l" t="t" r="r" b="b"/>
            <a:pathLst>
              <a:path w="3809" h="6795770">
                <a:moveTo>
                  <a:pt x="3809" y="0"/>
                </a:moveTo>
                <a:lnTo>
                  <a:pt x="0" y="3253"/>
                </a:lnTo>
                <a:lnTo>
                  <a:pt x="0" y="6792074"/>
                </a:lnTo>
                <a:lnTo>
                  <a:pt x="3809" y="6795306"/>
                </a:lnTo>
                <a:lnTo>
                  <a:pt x="3809" y="0"/>
                </a:lnTo>
                <a:close/>
              </a:path>
            </a:pathLst>
          </a:custGeom>
          <a:solidFill>
            <a:srgbClr val="994B45"/>
          </a:solidFill>
        </p:spPr>
        <p:txBody>
          <a:bodyPr wrap="square" lIns="0" tIns="0" rIns="0" bIns="0" rtlCol="0"/>
          <a:lstStyle/>
          <a:p>
            <a:endParaRPr/>
          </a:p>
        </p:txBody>
      </p:sp>
      <p:sp>
        <p:nvSpPr>
          <p:cNvPr id="594" name="bg object 594"/>
          <p:cNvSpPr/>
          <p:nvPr/>
        </p:nvSpPr>
        <p:spPr>
          <a:xfrm>
            <a:off x="7827010" y="29281"/>
            <a:ext cx="3810" cy="6800215"/>
          </a:xfrm>
          <a:custGeom>
            <a:avLst/>
            <a:gdLst/>
            <a:ahLst/>
            <a:cxnLst/>
            <a:rect l="l" t="t" r="r" b="b"/>
            <a:pathLst>
              <a:path w="3809" h="6800215">
                <a:moveTo>
                  <a:pt x="3810" y="0"/>
                </a:moveTo>
                <a:lnTo>
                  <a:pt x="0" y="3253"/>
                </a:lnTo>
                <a:lnTo>
                  <a:pt x="0" y="6796397"/>
                </a:lnTo>
                <a:lnTo>
                  <a:pt x="3810" y="6799629"/>
                </a:lnTo>
                <a:lnTo>
                  <a:pt x="3810" y="0"/>
                </a:lnTo>
                <a:close/>
              </a:path>
            </a:pathLst>
          </a:custGeom>
          <a:solidFill>
            <a:srgbClr val="9B4D47"/>
          </a:solidFill>
        </p:spPr>
        <p:txBody>
          <a:bodyPr wrap="square" lIns="0" tIns="0" rIns="0" bIns="0" rtlCol="0"/>
          <a:lstStyle/>
          <a:p>
            <a:endParaRPr/>
          </a:p>
        </p:txBody>
      </p:sp>
      <p:sp>
        <p:nvSpPr>
          <p:cNvPr id="595" name="bg object 595"/>
          <p:cNvSpPr/>
          <p:nvPr/>
        </p:nvSpPr>
        <p:spPr>
          <a:xfrm>
            <a:off x="7830820" y="26027"/>
            <a:ext cx="3810" cy="6806565"/>
          </a:xfrm>
          <a:custGeom>
            <a:avLst/>
            <a:gdLst/>
            <a:ahLst/>
            <a:cxnLst/>
            <a:rect l="l" t="t" r="r" b="b"/>
            <a:pathLst>
              <a:path w="3809" h="6806565">
                <a:moveTo>
                  <a:pt x="3809" y="0"/>
                </a:moveTo>
                <a:lnTo>
                  <a:pt x="0" y="3253"/>
                </a:lnTo>
                <a:lnTo>
                  <a:pt x="0" y="6802883"/>
                </a:lnTo>
                <a:lnTo>
                  <a:pt x="3809" y="6806115"/>
                </a:lnTo>
                <a:lnTo>
                  <a:pt x="3809" y="0"/>
                </a:lnTo>
                <a:close/>
              </a:path>
            </a:pathLst>
          </a:custGeom>
          <a:solidFill>
            <a:srgbClr val="9E4E48"/>
          </a:solidFill>
        </p:spPr>
        <p:txBody>
          <a:bodyPr wrap="square" lIns="0" tIns="0" rIns="0" bIns="0" rtlCol="0"/>
          <a:lstStyle/>
          <a:p>
            <a:endParaRPr/>
          </a:p>
        </p:txBody>
      </p:sp>
      <p:sp>
        <p:nvSpPr>
          <p:cNvPr id="596" name="bg object 596"/>
          <p:cNvSpPr/>
          <p:nvPr/>
        </p:nvSpPr>
        <p:spPr>
          <a:xfrm>
            <a:off x="7834629" y="22774"/>
            <a:ext cx="3810" cy="6812915"/>
          </a:xfrm>
          <a:custGeom>
            <a:avLst/>
            <a:gdLst/>
            <a:ahLst/>
            <a:cxnLst/>
            <a:rect l="l" t="t" r="r" b="b"/>
            <a:pathLst>
              <a:path w="3809" h="6812915">
                <a:moveTo>
                  <a:pt x="3810" y="0"/>
                </a:moveTo>
                <a:lnTo>
                  <a:pt x="0" y="3253"/>
                </a:lnTo>
                <a:lnTo>
                  <a:pt x="0" y="6809368"/>
                </a:lnTo>
                <a:lnTo>
                  <a:pt x="3810" y="6812601"/>
                </a:lnTo>
                <a:lnTo>
                  <a:pt x="3810" y="0"/>
                </a:lnTo>
                <a:close/>
              </a:path>
            </a:pathLst>
          </a:custGeom>
          <a:solidFill>
            <a:srgbClr val="A1504A"/>
          </a:solidFill>
        </p:spPr>
        <p:txBody>
          <a:bodyPr wrap="square" lIns="0" tIns="0" rIns="0" bIns="0" rtlCol="0"/>
          <a:lstStyle/>
          <a:p>
            <a:endParaRPr/>
          </a:p>
        </p:txBody>
      </p:sp>
      <p:sp>
        <p:nvSpPr>
          <p:cNvPr id="597" name="bg object 597"/>
          <p:cNvSpPr/>
          <p:nvPr/>
        </p:nvSpPr>
        <p:spPr>
          <a:xfrm>
            <a:off x="7838439" y="19520"/>
            <a:ext cx="3810" cy="6819265"/>
          </a:xfrm>
          <a:custGeom>
            <a:avLst/>
            <a:gdLst/>
            <a:ahLst/>
            <a:cxnLst/>
            <a:rect l="l" t="t" r="r" b="b"/>
            <a:pathLst>
              <a:path w="3809" h="6819265">
                <a:moveTo>
                  <a:pt x="3809" y="0"/>
                </a:moveTo>
                <a:lnTo>
                  <a:pt x="0" y="3253"/>
                </a:lnTo>
                <a:lnTo>
                  <a:pt x="0" y="6815854"/>
                </a:lnTo>
                <a:lnTo>
                  <a:pt x="3809" y="6819086"/>
                </a:lnTo>
                <a:lnTo>
                  <a:pt x="3809" y="0"/>
                </a:lnTo>
                <a:close/>
              </a:path>
            </a:pathLst>
          </a:custGeom>
          <a:solidFill>
            <a:srgbClr val="A4514B"/>
          </a:solidFill>
        </p:spPr>
        <p:txBody>
          <a:bodyPr wrap="square" lIns="0" tIns="0" rIns="0" bIns="0" rtlCol="0"/>
          <a:lstStyle/>
          <a:p>
            <a:endParaRPr/>
          </a:p>
        </p:txBody>
      </p:sp>
      <p:sp>
        <p:nvSpPr>
          <p:cNvPr id="598" name="bg object 598"/>
          <p:cNvSpPr/>
          <p:nvPr/>
        </p:nvSpPr>
        <p:spPr>
          <a:xfrm>
            <a:off x="7842249" y="16267"/>
            <a:ext cx="3810" cy="6825615"/>
          </a:xfrm>
          <a:custGeom>
            <a:avLst/>
            <a:gdLst/>
            <a:ahLst/>
            <a:cxnLst/>
            <a:rect l="l" t="t" r="r" b="b"/>
            <a:pathLst>
              <a:path w="3809" h="6825615">
                <a:moveTo>
                  <a:pt x="3809" y="0"/>
                </a:moveTo>
                <a:lnTo>
                  <a:pt x="0" y="3253"/>
                </a:lnTo>
                <a:lnTo>
                  <a:pt x="0" y="6822340"/>
                </a:lnTo>
                <a:lnTo>
                  <a:pt x="3809" y="6825572"/>
                </a:lnTo>
                <a:lnTo>
                  <a:pt x="3809" y="0"/>
                </a:lnTo>
                <a:close/>
              </a:path>
            </a:pathLst>
          </a:custGeom>
          <a:solidFill>
            <a:srgbClr val="A7534C"/>
          </a:solidFill>
        </p:spPr>
        <p:txBody>
          <a:bodyPr wrap="square" lIns="0" tIns="0" rIns="0" bIns="0" rtlCol="0"/>
          <a:lstStyle/>
          <a:p>
            <a:endParaRPr/>
          </a:p>
        </p:txBody>
      </p:sp>
      <p:sp>
        <p:nvSpPr>
          <p:cNvPr id="599" name="bg object 599"/>
          <p:cNvSpPr/>
          <p:nvPr/>
        </p:nvSpPr>
        <p:spPr>
          <a:xfrm>
            <a:off x="7846060" y="13013"/>
            <a:ext cx="3810" cy="6832600"/>
          </a:xfrm>
          <a:custGeom>
            <a:avLst/>
            <a:gdLst/>
            <a:ahLst/>
            <a:cxnLst/>
            <a:rect l="l" t="t" r="r" b="b"/>
            <a:pathLst>
              <a:path w="3809" h="6832600">
                <a:moveTo>
                  <a:pt x="3810" y="0"/>
                </a:moveTo>
                <a:lnTo>
                  <a:pt x="0" y="3253"/>
                </a:lnTo>
                <a:lnTo>
                  <a:pt x="0" y="6828825"/>
                </a:lnTo>
                <a:lnTo>
                  <a:pt x="3810" y="6832057"/>
                </a:lnTo>
                <a:lnTo>
                  <a:pt x="3810" y="0"/>
                </a:lnTo>
                <a:close/>
              </a:path>
            </a:pathLst>
          </a:custGeom>
          <a:solidFill>
            <a:srgbClr val="AA544E"/>
          </a:solidFill>
        </p:spPr>
        <p:txBody>
          <a:bodyPr wrap="square" lIns="0" tIns="0" rIns="0" bIns="0" rtlCol="0"/>
          <a:lstStyle/>
          <a:p>
            <a:endParaRPr/>
          </a:p>
        </p:txBody>
      </p:sp>
      <p:sp>
        <p:nvSpPr>
          <p:cNvPr id="600" name="bg object 600"/>
          <p:cNvSpPr/>
          <p:nvPr/>
        </p:nvSpPr>
        <p:spPr>
          <a:xfrm>
            <a:off x="7848599" y="10844"/>
            <a:ext cx="3810" cy="6836409"/>
          </a:xfrm>
          <a:custGeom>
            <a:avLst/>
            <a:gdLst/>
            <a:ahLst/>
            <a:cxnLst/>
            <a:rect l="l" t="t" r="r" b="b"/>
            <a:pathLst>
              <a:path w="3809" h="6836409">
                <a:moveTo>
                  <a:pt x="3809" y="0"/>
                </a:moveTo>
                <a:lnTo>
                  <a:pt x="0" y="3253"/>
                </a:lnTo>
                <a:lnTo>
                  <a:pt x="0" y="6833149"/>
                </a:lnTo>
                <a:lnTo>
                  <a:pt x="3809" y="6836381"/>
                </a:lnTo>
                <a:lnTo>
                  <a:pt x="3809" y="0"/>
                </a:lnTo>
                <a:close/>
              </a:path>
            </a:pathLst>
          </a:custGeom>
          <a:solidFill>
            <a:srgbClr val="AD564F"/>
          </a:solidFill>
        </p:spPr>
        <p:txBody>
          <a:bodyPr wrap="square" lIns="0" tIns="0" rIns="0" bIns="0" rtlCol="0"/>
          <a:lstStyle/>
          <a:p>
            <a:endParaRPr/>
          </a:p>
        </p:txBody>
      </p:sp>
      <p:sp>
        <p:nvSpPr>
          <p:cNvPr id="601" name="bg object 601"/>
          <p:cNvSpPr/>
          <p:nvPr/>
        </p:nvSpPr>
        <p:spPr>
          <a:xfrm>
            <a:off x="7852410" y="7591"/>
            <a:ext cx="3810" cy="6843395"/>
          </a:xfrm>
          <a:custGeom>
            <a:avLst/>
            <a:gdLst/>
            <a:ahLst/>
            <a:cxnLst/>
            <a:rect l="l" t="t" r="r" b="b"/>
            <a:pathLst>
              <a:path w="3809" h="6843395">
                <a:moveTo>
                  <a:pt x="3810" y="0"/>
                </a:moveTo>
                <a:lnTo>
                  <a:pt x="0" y="3253"/>
                </a:lnTo>
                <a:lnTo>
                  <a:pt x="0" y="6839634"/>
                </a:lnTo>
                <a:lnTo>
                  <a:pt x="3810" y="6842867"/>
                </a:lnTo>
                <a:lnTo>
                  <a:pt x="3810" y="0"/>
                </a:lnTo>
                <a:close/>
              </a:path>
            </a:pathLst>
          </a:custGeom>
          <a:solidFill>
            <a:srgbClr val="B05751"/>
          </a:solidFill>
        </p:spPr>
        <p:txBody>
          <a:bodyPr wrap="square" lIns="0" tIns="0" rIns="0" bIns="0" rtlCol="0"/>
          <a:lstStyle/>
          <a:p>
            <a:endParaRPr/>
          </a:p>
        </p:txBody>
      </p:sp>
      <p:sp>
        <p:nvSpPr>
          <p:cNvPr id="602" name="bg object 602"/>
          <p:cNvSpPr/>
          <p:nvPr/>
        </p:nvSpPr>
        <p:spPr>
          <a:xfrm>
            <a:off x="7856220" y="4337"/>
            <a:ext cx="3810" cy="6849745"/>
          </a:xfrm>
          <a:custGeom>
            <a:avLst/>
            <a:gdLst/>
            <a:ahLst/>
            <a:cxnLst/>
            <a:rect l="l" t="t" r="r" b="b"/>
            <a:pathLst>
              <a:path w="3809" h="6849745">
                <a:moveTo>
                  <a:pt x="3809" y="0"/>
                </a:moveTo>
                <a:lnTo>
                  <a:pt x="0" y="3253"/>
                </a:lnTo>
                <a:lnTo>
                  <a:pt x="0" y="6846120"/>
                </a:lnTo>
                <a:lnTo>
                  <a:pt x="3809" y="6849352"/>
                </a:lnTo>
                <a:lnTo>
                  <a:pt x="3809" y="0"/>
                </a:lnTo>
                <a:close/>
              </a:path>
            </a:pathLst>
          </a:custGeom>
          <a:solidFill>
            <a:srgbClr val="B35952"/>
          </a:solidFill>
        </p:spPr>
        <p:txBody>
          <a:bodyPr wrap="square" lIns="0" tIns="0" rIns="0" bIns="0" rtlCol="0"/>
          <a:lstStyle/>
          <a:p>
            <a:endParaRPr/>
          </a:p>
        </p:txBody>
      </p:sp>
      <p:sp>
        <p:nvSpPr>
          <p:cNvPr id="603" name="bg object 603"/>
          <p:cNvSpPr/>
          <p:nvPr/>
        </p:nvSpPr>
        <p:spPr>
          <a:xfrm>
            <a:off x="7860029" y="1084"/>
            <a:ext cx="3810" cy="6856095"/>
          </a:xfrm>
          <a:custGeom>
            <a:avLst/>
            <a:gdLst/>
            <a:ahLst/>
            <a:cxnLst/>
            <a:rect l="l" t="t" r="r" b="b"/>
            <a:pathLst>
              <a:path w="3809" h="6856095">
                <a:moveTo>
                  <a:pt x="3810" y="0"/>
                </a:moveTo>
                <a:lnTo>
                  <a:pt x="0" y="3253"/>
                </a:lnTo>
                <a:lnTo>
                  <a:pt x="0" y="6852606"/>
                </a:lnTo>
                <a:lnTo>
                  <a:pt x="3810" y="6855838"/>
                </a:lnTo>
                <a:lnTo>
                  <a:pt x="3810" y="0"/>
                </a:lnTo>
                <a:close/>
              </a:path>
            </a:pathLst>
          </a:custGeom>
          <a:solidFill>
            <a:srgbClr val="B65A53"/>
          </a:solidFill>
        </p:spPr>
        <p:txBody>
          <a:bodyPr wrap="square" lIns="0" tIns="0" rIns="0" bIns="0" rtlCol="0"/>
          <a:lstStyle/>
          <a:p>
            <a:endParaRPr/>
          </a:p>
        </p:txBody>
      </p:sp>
      <p:sp>
        <p:nvSpPr>
          <p:cNvPr id="604" name="bg object 604"/>
          <p:cNvSpPr/>
          <p:nvPr/>
        </p:nvSpPr>
        <p:spPr>
          <a:xfrm>
            <a:off x="7863839" y="0"/>
            <a:ext cx="1270" cy="6858000"/>
          </a:xfrm>
          <a:custGeom>
            <a:avLst/>
            <a:gdLst/>
            <a:ahLst/>
            <a:cxnLst/>
            <a:rect l="l" t="t" r="r" b="b"/>
            <a:pathLst>
              <a:path w="1270" h="6858000">
                <a:moveTo>
                  <a:pt x="1269" y="0"/>
                </a:moveTo>
                <a:lnTo>
                  <a:pt x="1269" y="6858000"/>
                </a:lnTo>
                <a:lnTo>
                  <a:pt x="0" y="6856922"/>
                </a:lnTo>
                <a:lnTo>
                  <a:pt x="0" y="1084"/>
                </a:lnTo>
                <a:lnTo>
                  <a:pt x="1269" y="0"/>
                </a:lnTo>
                <a:close/>
              </a:path>
            </a:pathLst>
          </a:custGeom>
          <a:solidFill>
            <a:srgbClr val="B95C55"/>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4000" b="1" i="0">
                <a:solidFill>
                  <a:srgbClr val="F6D37C"/>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10/25/2020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10/25/2020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6858000"/>
          </a:xfrm>
          <a:custGeom>
            <a:avLst/>
            <a:gdLst/>
            <a:ahLst/>
            <a:cxnLst/>
            <a:rect l="l" t="t" r="r" b="b"/>
            <a:pathLst>
              <a:path w="9144000" h="6858000">
                <a:moveTo>
                  <a:pt x="9144000" y="0"/>
                </a:moveTo>
                <a:lnTo>
                  <a:pt x="0" y="0"/>
                </a:lnTo>
                <a:lnTo>
                  <a:pt x="0" y="6858000"/>
                </a:lnTo>
                <a:lnTo>
                  <a:pt x="9144000" y="6858000"/>
                </a:lnTo>
                <a:lnTo>
                  <a:pt x="9144000" y="0"/>
                </a:lnTo>
                <a:close/>
              </a:path>
            </a:pathLst>
          </a:custGeom>
          <a:solidFill>
            <a:srgbClr val="C05F58"/>
          </a:solidFill>
        </p:spPr>
        <p:txBody>
          <a:bodyPr wrap="square" lIns="0" tIns="0" rIns="0" bIns="0" rtlCol="0"/>
          <a:lstStyle/>
          <a:p>
            <a:endParaRPr/>
          </a:p>
        </p:txBody>
      </p:sp>
      <p:sp>
        <p:nvSpPr>
          <p:cNvPr id="17" name="bg object 17"/>
          <p:cNvSpPr/>
          <p:nvPr/>
        </p:nvSpPr>
        <p:spPr>
          <a:xfrm>
            <a:off x="-1270" y="6644639"/>
            <a:ext cx="7954009" cy="3810"/>
          </a:xfrm>
          <a:custGeom>
            <a:avLst/>
            <a:gdLst/>
            <a:ahLst/>
            <a:cxnLst/>
            <a:rect l="l" t="t" r="r" b="b"/>
            <a:pathLst>
              <a:path w="7954009" h="3809">
                <a:moveTo>
                  <a:pt x="7954010" y="0"/>
                </a:moveTo>
                <a:lnTo>
                  <a:pt x="0" y="0"/>
                </a:lnTo>
                <a:lnTo>
                  <a:pt x="0" y="3810"/>
                </a:lnTo>
                <a:lnTo>
                  <a:pt x="7954010" y="3810"/>
                </a:lnTo>
                <a:lnTo>
                  <a:pt x="7954010" y="0"/>
                </a:lnTo>
                <a:close/>
              </a:path>
            </a:pathLst>
          </a:custGeom>
          <a:solidFill>
            <a:srgbClr val="000000"/>
          </a:solidFill>
        </p:spPr>
        <p:txBody>
          <a:bodyPr wrap="square" lIns="0" tIns="0" rIns="0" bIns="0" rtlCol="0"/>
          <a:lstStyle/>
          <a:p>
            <a:endParaRPr/>
          </a:p>
        </p:txBody>
      </p:sp>
      <p:sp>
        <p:nvSpPr>
          <p:cNvPr id="18" name="bg object 18"/>
          <p:cNvSpPr/>
          <p:nvPr/>
        </p:nvSpPr>
        <p:spPr>
          <a:xfrm>
            <a:off x="-1270" y="664844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020000"/>
          </a:solidFill>
        </p:spPr>
        <p:txBody>
          <a:bodyPr wrap="square" lIns="0" tIns="0" rIns="0" bIns="0" rtlCol="0"/>
          <a:lstStyle/>
          <a:p>
            <a:endParaRPr/>
          </a:p>
        </p:txBody>
      </p:sp>
      <p:sp>
        <p:nvSpPr>
          <p:cNvPr id="19" name="bg object 19"/>
          <p:cNvSpPr/>
          <p:nvPr/>
        </p:nvSpPr>
        <p:spPr>
          <a:xfrm>
            <a:off x="-1270" y="6652260"/>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050201"/>
          </a:solidFill>
        </p:spPr>
        <p:txBody>
          <a:bodyPr wrap="square" lIns="0" tIns="0" rIns="0" bIns="0" rtlCol="0"/>
          <a:lstStyle/>
          <a:p>
            <a:endParaRPr/>
          </a:p>
        </p:txBody>
      </p:sp>
      <p:sp>
        <p:nvSpPr>
          <p:cNvPr id="20" name="bg object 20"/>
          <p:cNvSpPr/>
          <p:nvPr/>
        </p:nvSpPr>
        <p:spPr>
          <a:xfrm>
            <a:off x="-1270" y="6654799"/>
            <a:ext cx="7954009" cy="5080"/>
          </a:xfrm>
          <a:custGeom>
            <a:avLst/>
            <a:gdLst/>
            <a:ahLst/>
            <a:cxnLst/>
            <a:rect l="l" t="t" r="r" b="b"/>
            <a:pathLst>
              <a:path w="7954009" h="5079">
                <a:moveTo>
                  <a:pt x="0" y="5080"/>
                </a:moveTo>
                <a:lnTo>
                  <a:pt x="7954010" y="5080"/>
                </a:lnTo>
                <a:lnTo>
                  <a:pt x="7954010" y="0"/>
                </a:lnTo>
                <a:lnTo>
                  <a:pt x="0" y="0"/>
                </a:lnTo>
                <a:lnTo>
                  <a:pt x="0" y="5080"/>
                </a:lnTo>
                <a:close/>
              </a:path>
            </a:pathLst>
          </a:custGeom>
          <a:solidFill>
            <a:srgbClr val="080303"/>
          </a:solidFill>
        </p:spPr>
        <p:txBody>
          <a:bodyPr wrap="square" lIns="0" tIns="0" rIns="0" bIns="0" rtlCol="0"/>
          <a:lstStyle/>
          <a:p>
            <a:endParaRPr/>
          </a:p>
        </p:txBody>
      </p:sp>
      <p:sp>
        <p:nvSpPr>
          <p:cNvPr id="21" name="bg object 21"/>
          <p:cNvSpPr/>
          <p:nvPr/>
        </p:nvSpPr>
        <p:spPr>
          <a:xfrm>
            <a:off x="-1270" y="6658610"/>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0B0504"/>
          </a:solidFill>
        </p:spPr>
        <p:txBody>
          <a:bodyPr wrap="square" lIns="0" tIns="0" rIns="0" bIns="0" rtlCol="0"/>
          <a:lstStyle/>
          <a:p>
            <a:endParaRPr/>
          </a:p>
        </p:txBody>
      </p:sp>
      <p:sp>
        <p:nvSpPr>
          <p:cNvPr id="22" name="bg object 22"/>
          <p:cNvSpPr/>
          <p:nvPr/>
        </p:nvSpPr>
        <p:spPr>
          <a:xfrm>
            <a:off x="-1270" y="6662420"/>
            <a:ext cx="7954009" cy="3810"/>
          </a:xfrm>
          <a:custGeom>
            <a:avLst/>
            <a:gdLst/>
            <a:ahLst/>
            <a:cxnLst/>
            <a:rect l="l" t="t" r="r" b="b"/>
            <a:pathLst>
              <a:path w="7954009" h="3809">
                <a:moveTo>
                  <a:pt x="7954010" y="0"/>
                </a:moveTo>
                <a:lnTo>
                  <a:pt x="0" y="0"/>
                </a:lnTo>
                <a:lnTo>
                  <a:pt x="0" y="1270"/>
                </a:lnTo>
                <a:lnTo>
                  <a:pt x="0" y="3810"/>
                </a:lnTo>
                <a:lnTo>
                  <a:pt x="7954010" y="3810"/>
                </a:lnTo>
                <a:lnTo>
                  <a:pt x="7954010" y="1270"/>
                </a:lnTo>
                <a:lnTo>
                  <a:pt x="7954010" y="0"/>
                </a:lnTo>
                <a:close/>
              </a:path>
            </a:pathLst>
          </a:custGeom>
          <a:solidFill>
            <a:srgbClr val="0E0605"/>
          </a:solidFill>
        </p:spPr>
        <p:txBody>
          <a:bodyPr wrap="square" lIns="0" tIns="0" rIns="0" bIns="0" rtlCol="0"/>
          <a:lstStyle/>
          <a:p>
            <a:endParaRPr/>
          </a:p>
        </p:txBody>
      </p:sp>
      <p:sp>
        <p:nvSpPr>
          <p:cNvPr id="23" name="bg object 23"/>
          <p:cNvSpPr/>
          <p:nvPr/>
        </p:nvSpPr>
        <p:spPr>
          <a:xfrm>
            <a:off x="-1270" y="666622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110807"/>
          </a:solidFill>
        </p:spPr>
        <p:txBody>
          <a:bodyPr wrap="square" lIns="0" tIns="0" rIns="0" bIns="0" rtlCol="0"/>
          <a:lstStyle/>
          <a:p>
            <a:endParaRPr/>
          </a:p>
        </p:txBody>
      </p:sp>
      <p:sp>
        <p:nvSpPr>
          <p:cNvPr id="24" name="bg object 24"/>
          <p:cNvSpPr/>
          <p:nvPr/>
        </p:nvSpPr>
        <p:spPr>
          <a:xfrm>
            <a:off x="-1270" y="667003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140908"/>
          </a:solidFill>
        </p:spPr>
        <p:txBody>
          <a:bodyPr wrap="square" lIns="0" tIns="0" rIns="0" bIns="0" rtlCol="0"/>
          <a:lstStyle/>
          <a:p>
            <a:endParaRPr/>
          </a:p>
        </p:txBody>
      </p:sp>
      <p:sp>
        <p:nvSpPr>
          <p:cNvPr id="25" name="bg object 25"/>
          <p:cNvSpPr/>
          <p:nvPr/>
        </p:nvSpPr>
        <p:spPr>
          <a:xfrm>
            <a:off x="-1270" y="667384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170B0A"/>
          </a:solidFill>
        </p:spPr>
        <p:txBody>
          <a:bodyPr wrap="square" lIns="0" tIns="0" rIns="0" bIns="0" rtlCol="0"/>
          <a:lstStyle/>
          <a:p>
            <a:endParaRPr/>
          </a:p>
        </p:txBody>
      </p:sp>
      <p:sp>
        <p:nvSpPr>
          <p:cNvPr id="26" name="bg object 26"/>
          <p:cNvSpPr/>
          <p:nvPr/>
        </p:nvSpPr>
        <p:spPr>
          <a:xfrm>
            <a:off x="-1270" y="6676389"/>
            <a:ext cx="7954009" cy="5080"/>
          </a:xfrm>
          <a:custGeom>
            <a:avLst/>
            <a:gdLst/>
            <a:ahLst/>
            <a:cxnLst/>
            <a:rect l="l" t="t" r="r" b="b"/>
            <a:pathLst>
              <a:path w="7954009" h="5079">
                <a:moveTo>
                  <a:pt x="0" y="5079"/>
                </a:moveTo>
                <a:lnTo>
                  <a:pt x="7954010" y="5079"/>
                </a:lnTo>
                <a:lnTo>
                  <a:pt x="7954010" y="0"/>
                </a:lnTo>
                <a:lnTo>
                  <a:pt x="0" y="0"/>
                </a:lnTo>
                <a:lnTo>
                  <a:pt x="0" y="5079"/>
                </a:lnTo>
                <a:close/>
              </a:path>
            </a:pathLst>
          </a:custGeom>
          <a:solidFill>
            <a:srgbClr val="1A0C0B"/>
          </a:solidFill>
        </p:spPr>
        <p:txBody>
          <a:bodyPr wrap="square" lIns="0" tIns="0" rIns="0" bIns="0" rtlCol="0"/>
          <a:lstStyle/>
          <a:p>
            <a:endParaRPr/>
          </a:p>
        </p:txBody>
      </p:sp>
      <p:sp>
        <p:nvSpPr>
          <p:cNvPr id="27" name="bg object 27"/>
          <p:cNvSpPr/>
          <p:nvPr/>
        </p:nvSpPr>
        <p:spPr>
          <a:xfrm>
            <a:off x="-1270" y="668019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1D0E0C"/>
          </a:solidFill>
        </p:spPr>
        <p:txBody>
          <a:bodyPr wrap="square" lIns="0" tIns="0" rIns="0" bIns="0" rtlCol="0"/>
          <a:lstStyle/>
          <a:p>
            <a:endParaRPr/>
          </a:p>
        </p:txBody>
      </p:sp>
      <p:sp>
        <p:nvSpPr>
          <p:cNvPr id="28" name="bg object 28"/>
          <p:cNvSpPr/>
          <p:nvPr/>
        </p:nvSpPr>
        <p:spPr>
          <a:xfrm>
            <a:off x="-1270" y="6684010"/>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200F0E"/>
          </a:solidFill>
        </p:spPr>
        <p:txBody>
          <a:bodyPr wrap="square" lIns="0" tIns="0" rIns="0" bIns="0" rtlCol="0"/>
          <a:lstStyle/>
          <a:p>
            <a:endParaRPr/>
          </a:p>
        </p:txBody>
      </p:sp>
      <p:sp>
        <p:nvSpPr>
          <p:cNvPr id="29" name="bg object 29"/>
          <p:cNvSpPr/>
          <p:nvPr/>
        </p:nvSpPr>
        <p:spPr>
          <a:xfrm>
            <a:off x="-1270" y="6687820"/>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23110F"/>
          </a:solidFill>
        </p:spPr>
        <p:txBody>
          <a:bodyPr wrap="square" lIns="0" tIns="0" rIns="0" bIns="0" rtlCol="0"/>
          <a:lstStyle/>
          <a:p>
            <a:endParaRPr/>
          </a:p>
        </p:txBody>
      </p:sp>
      <p:sp>
        <p:nvSpPr>
          <p:cNvPr id="30" name="bg object 30"/>
          <p:cNvSpPr/>
          <p:nvPr/>
        </p:nvSpPr>
        <p:spPr>
          <a:xfrm>
            <a:off x="-1270" y="669162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261211"/>
          </a:solidFill>
        </p:spPr>
        <p:txBody>
          <a:bodyPr wrap="square" lIns="0" tIns="0" rIns="0" bIns="0" rtlCol="0"/>
          <a:lstStyle/>
          <a:p>
            <a:endParaRPr/>
          </a:p>
        </p:txBody>
      </p:sp>
      <p:sp>
        <p:nvSpPr>
          <p:cNvPr id="31" name="bg object 31"/>
          <p:cNvSpPr/>
          <p:nvPr/>
        </p:nvSpPr>
        <p:spPr>
          <a:xfrm>
            <a:off x="-1270" y="669543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291412"/>
          </a:solidFill>
        </p:spPr>
        <p:txBody>
          <a:bodyPr wrap="square" lIns="0" tIns="0" rIns="0" bIns="0" rtlCol="0"/>
          <a:lstStyle/>
          <a:p>
            <a:endParaRPr/>
          </a:p>
        </p:txBody>
      </p:sp>
      <p:sp>
        <p:nvSpPr>
          <p:cNvPr id="32" name="bg object 32"/>
          <p:cNvSpPr/>
          <p:nvPr/>
        </p:nvSpPr>
        <p:spPr>
          <a:xfrm>
            <a:off x="-1270" y="6697979"/>
            <a:ext cx="7954009" cy="5080"/>
          </a:xfrm>
          <a:custGeom>
            <a:avLst/>
            <a:gdLst/>
            <a:ahLst/>
            <a:cxnLst/>
            <a:rect l="l" t="t" r="r" b="b"/>
            <a:pathLst>
              <a:path w="7954009" h="5079">
                <a:moveTo>
                  <a:pt x="0" y="5080"/>
                </a:moveTo>
                <a:lnTo>
                  <a:pt x="7954010" y="5080"/>
                </a:lnTo>
                <a:lnTo>
                  <a:pt x="7954010" y="0"/>
                </a:lnTo>
                <a:lnTo>
                  <a:pt x="0" y="0"/>
                </a:lnTo>
                <a:lnTo>
                  <a:pt x="0" y="5080"/>
                </a:lnTo>
                <a:close/>
              </a:path>
            </a:pathLst>
          </a:custGeom>
          <a:solidFill>
            <a:srgbClr val="2C1513"/>
          </a:solidFill>
        </p:spPr>
        <p:txBody>
          <a:bodyPr wrap="square" lIns="0" tIns="0" rIns="0" bIns="0" rtlCol="0"/>
          <a:lstStyle/>
          <a:p>
            <a:endParaRPr/>
          </a:p>
        </p:txBody>
      </p:sp>
      <p:sp>
        <p:nvSpPr>
          <p:cNvPr id="33" name="bg object 33"/>
          <p:cNvSpPr/>
          <p:nvPr/>
        </p:nvSpPr>
        <p:spPr>
          <a:xfrm>
            <a:off x="-1270" y="670178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2F1715"/>
          </a:solidFill>
        </p:spPr>
        <p:txBody>
          <a:bodyPr wrap="square" lIns="0" tIns="0" rIns="0" bIns="0" rtlCol="0"/>
          <a:lstStyle/>
          <a:p>
            <a:endParaRPr/>
          </a:p>
        </p:txBody>
      </p:sp>
      <p:sp>
        <p:nvSpPr>
          <p:cNvPr id="34" name="bg object 34"/>
          <p:cNvSpPr/>
          <p:nvPr/>
        </p:nvSpPr>
        <p:spPr>
          <a:xfrm>
            <a:off x="-1270" y="670559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331816"/>
          </a:solidFill>
        </p:spPr>
        <p:txBody>
          <a:bodyPr wrap="square" lIns="0" tIns="0" rIns="0" bIns="0" rtlCol="0"/>
          <a:lstStyle/>
          <a:p>
            <a:endParaRPr/>
          </a:p>
        </p:txBody>
      </p:sp>
      <p:sp>
        <p:nvSpPr>
          <p:cNvPr id="35" name="bg object 35"/>
          <p:cNvSpPr/>
          <p:nvPr/>
        </p:nvSpPr>
        <p:spPr>
          <a:xfrm>
            <a:off x="-1270" y="6709410"/>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351A18"/>
          </a:solidFill>
        </p:spPr>
        <p:txBody>
          <a:bodyPr wrap="square" lIns="0" tIns="0" rIns="0" bIns="0" rtlCol="0"/>
          <a:lstStyle/>
          <a:p>
            <a:endParaRPr/>
          </a:p>
        </p:txBody>
      </p:sp>
      <p:sp>
        <p:nvSpPr>
          <p:cNvPr id="36" name="bg object 36"/>
          <p:cNvSpPr/>
          <p:nvPr/>
        </p:nvSpPr>
        <p:spPr>
          <a:xfrm>
            <a:off x="-1270" y="6713220"/>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381B19"/>
          </a:solidFill>
        </p:spPr>
        <p:txBody>
          <a:bodyPr wrap="square" lIns="0" tIns="0" rIns="0" bIns="0" rtlCol="0"/>
          <a:lstStyle/>
          <a:p>
            <a:endParaRPr/>
          </a:p>
        </p:txBody>
      </p:sp>
      <p:sp>
        <p:nvSpPr>
          <p:cNvPr id="37" name="bg object 37"/>
          <p:cNvSpPr/>
          <p:nvPr/>
        </p:nvSpPr>
        <p:spPr>
          <a:xfrm>
            <a:off x="-1270" y="671702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3B1D1A"/>
          </a:solidFill>
        </p:spPr>
        <p:txBody>
          <a:bodyPr wrap="square" lIns="0" tIns="0" rIns="0" bIns="0" rtlCol="0"/>
          <a:lstStyle/>
          <a:p>
            <a:endParaRPr/>
          </a:p>
        </p:txBody>
      </p:sp>
      <p:sp>
        <p:nvSpPr>
          <p:cNvPr id="38" name="bg object 38"/>
          <p:cNvSpPr/>
          <p:nvPr/>
        </p:nvSpPr>
        <p:spPr>
          <a:xfrm>
            <a:off x="-1270" y="6719570"/>
            <a:ext cx="7954009" cy="5080"/>
          </a:xfrm>
          <a:custGeom>
            <a:avLst/>
            <a:gdLst/>
            <a:ahLst/>
            <a:cxnLst/>
            <a:rect l="l" t="t" r="r" b="b"/>
            <a:pathLst>
              <a:path w="7954009" h="5079">
                <a:moveTo>
                  <a:pt x="0" y="5079"/>
                </a:moveTo>
                <a:lnTo>
                  <a:pt x="7954010" y="5079"/>
                </a:lnTo>
                <a:lnTo>
                  <a:pt x="7954010" y="0"/>
                </a:lnTo>
                <a:lnTo>
                  <a:pt x="0" y="0"/>
                </a:lnTo>
                <a:lnTo>
                  <a:pt x="0" y="5079"/>
                </a:lnTo>
                <a:close/>
              </a:path>
            </a:pathLst>
          </a:custGeom>
          <a:solidFill>
            <a:srgbClr val="3E1E1C"/>
          </a:solidFill>
        </p:spPr>
        <p:txBody>
          <a:bodyPr wrap="square" lIns="0" tIns="0" rIns="0" bIns="0" rtlCol="0"/>
          <a:lstStyle/>
          <a:p>
            <a:endParaRPr/>
          </a:p>
        </p:txBody>
      </p:sp>
      <p:sp>
        <p:nvSpPr>
          <p:cNvPr id="39" name="bg object 39"/>
          <p:cNvSpPr/>
          <p:nvPr/>
        </p:nvSpPr>
        <p:spPr>
          <a:xfrm>
            <a:off x="-1270" y="672337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41201D"/>
          </a:solidFill>
        </p:spPr>
        <p:txBody>
          <a:bodyPr wrap="square" lIns="0" tIns="0" rIns="0" bIns="0" rtlCol="0"/>
          <a:lstStyle/>
          <a:p>
            <a:endParaRPr/>
          </a:p>
        </p:txBody>
      </p:sp>
      <p:sp>
        <p:nvSpPr>
          <p:cNvPr id="40" name="bg object 40"/>
          <p:cNvSpPr/>
          <p:nvPr/>
        </p:nvSpPr>
        <p:spPr>
          <a:xfrm>
            <a:off x="-1270" y="672718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44211E"/>
          </a:solidFill>
        </p:spPr>
        <p:txBody>
          <a:bodyPr wrap="square" lIns="0" tIns="0" rIns="0" bIns="0" rtlCol="0"/>
          <a:lstStyle/>
          <a:p>
            <a:endParaRPr/>
          </a:p>
        </p:txBody>
      </p:sp>
      <p:sp>
        <p:nvSpPr>
          <p:cNvPr id="41" name="bg object 41"/>
          <p:cNvSpPr/>
          <p:nvPr/>
        </p:nvSpPr>
        <p:spPr>
          <a:xfrm>
            <a:off x="-1270" y="673099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472320"/>
          </a:solidFill>
        </p:spPr>
        <p:txBody>
          <a:bodyPr wrap="square" lIns="0" tIns="0" rIns="0" bIns="0" rtlCol="0"/>
          <a:lstStyle/>
          <a:p>
            <a:endParaRPr/>
          </a:p>
        </p:txBody>
      </p:sp>
      <p:sp>
        <p:nvSpPr>
          <p:cNvPr id="42" name="bg object 42"/>
          <p:cNvSpPr/>
          <p:nvPr/>
        </p:nvSpPr>
        <p:spPr>
          <a:xfrm>
            <a:off x="-1270" y="6734810"/>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4A2421"/>
          </a:solidFill>
        </p:spPr>
        <p:txBody>
          <a:bodyPr wrap="square" lIns="0" tIns="0" rIns="0" bIns="0" rtlCol="0"/>
          <a:lstStyle/>
          <a:p>
            <a:endParaRPr/>
          </a:p>
        </p:txBody>
      </p:sp>
      <p:sp>
        <p:nvSpPr>
          <p:cNvPr id="43" name="bg object 43"/>
          <p:cNvSpPr/>
          <p:nvPr/>
        </p:nvSpPr>
        <p:spPr>
          <a:xfrm>
            <a:off x="-1270" y="6738620"/>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4D2623"/>
          </a:solidFill>
        </p:spPr>
        <p:txBody>
          <a:bodyPr wrap="square" lIns="0" tIns="0" rIns="0" bIns="0" rtlCol="0"/>
          <a:lstStyle/>
          <a:p>
            <a:endParaRPr/>
          </a:p>
        </p:txBody>
      </p:sp>
      <p:sp>
        <p:nvSpPr>
          <p:cNvPr id="44" name="bg object 44"/>
          <p:cNvSpPr/>
          <p:nvPr/>
        </p:nvSpPr>
        <p:spPr>
          <a:xfrm>
            <a:off x="-1270" y="6741160"/>
            <a:ext cx="7954009" cy="5080"/>
          </a:xfrm>
          <a:custGeom>
            <a:avLst/>
            <a:gdLst/>
            <a:ahLst/>
            <a:cxnLst/>
            <a:rect l="l" t="t" r="r" b="b"/>
            <a:pathLst>
              <a:path w="7954009" h="5079">
                <a:moveTo>
                  <a:pt x="0" y="5080"/>
                </a:moveTo>
                <a:lnTo>
                  <a:pt x="7954010" y="5080"/>
                </a:lnTo>
                <a:lnTo>
                  <a:pt x="7954010" y="0"/>
                </a:lnTo>
                <a:lnTo>
                  <a:pt x="0" y="0"/>
                </a:lnTo>
                <a:lnTo>
                  <a:pt x="0" y="5080"/>
                </a:lnTo>
                <a:close/>
              </a:path>
            </a:pathLst>
          </a:custGeom>
          <a:solidFill>
            <a:srgbClr val="502724"/>
          </a:solidFill>
        </p:spPr>
        <p:txBody>
          <a:bodyPr wrap="square" lIns="0" tIns="0" rIns="0" bIns="0" rtlCol="0"/>
          <a:lstStyle/>
          <a:p>
            <a:endParaRPr/>
          </a:p>
        </p:txBody>
      </p:sp>
      <p:sp>
        <p:nvSpPr>
          <p:cNvPr id="45" name="bg object 45"/>
          <p:cNvSpPr/>
          <p:nvPr/>
        </p:nvSpPr>
        <p:spPr>
          <a:xfrm>
            <a:off x="-1270" y="6744970"/>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532925"/>
          </a:solidFill>
        </p:spPr>
        <p:txBody>
          <a:bodyPr wrap="square" lIns="0" tIns="0" rIns="0" bIns="0" rtlCol="0"/>
          <a:lstStyle/>
          <a:p>
            <a:endParaRPr/>
          </a:p>
        </p:txBody>
      </p:sp>
      <p:sp>
        <p:nvSpPr>
          <p:cNvPr id="46" name="bg object 46"/>
          <p:cNvSpPr/>
          <p:nvPr/>
        </p:nvSpPr>
        <p:spPr>
          <a:xfrm>
            <a:off x="-1270" y="674877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562A27"/>
          </a:solidFill>
        </p:spPr>
        <p:txBody>
          <a:bodyPr wrap="square" lIns="0" tIns="0" rIns="0" bIns="0" rtlCol="0"/>
          <a:lstStyle/>
          <a:p>
            <a:endParaRPr/>
          </a:p>
        </p:txBody>
      </p:sp>
      <p:sp>
        <p:nvSpPr>
          <p:cNvPr id="47" name="bg object 47"/>
          <p:cNvSpPr/>
          <p:nvPr/>
        </p:nvSpPr>
        <p:spPr>
          <a:xfrm>
            <a:off x="-1270" y="675258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592C28"/>
          </a:solidFill>
        </p:spPr>
        <p:txBody>
          <a:bodyPr wrap="square" lIns="0" tIns="0" rIns="0" bIns="0" rtlCol="0"/>
          <a:lstStyle/>
          <a:p>
            <a:endParaRPr/>
          </a:p>
        </p:txBody>
      </p:sp>
      <p:sp>
        <p:nvSpPr>
          <p:cNvPr id="48" name="bg object 48"/>
          <p:cNvSpPr/>
          <p:nvPr/>
        </p:nvSpPr>
        <p:spPr>
          <a:xfrm>
            <a:off x="-1270" y="675639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5C2D2A"/>
          </a:solidFill>
        </p:spPr>
        <p:txBody>
          <a:bodyPr wrap="square" lIns="0" tIns="0" rIns="0" bIns="0" rtlCol="0"/>
          <a:lstStyle/>
          <a:p>
            <a:endParaRPr/>
          </a:p>
        </p:txBody>
      </p:sp>
      <p:sp>
        <p:nvSpPr>
          <p:cNvPr id="49" name="bg object 49"/>
          <p:cNvSpPr/>
          <p:nvPr/>
        </p:nvSpPr>
        <p:spPr>
          <a:xfrm>
            <a:off x="-1270" y="6760210"/>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5F2F2B"/>
          </a:solidFill>
        </p:spPr>
        <p:txBody>
          <a:bodyPr wrap="square" lIns="0" tIns="0" rIns="0" bIns="0" rtlCol="0"/>
          <a:lstStyle/>
          <a:p>
            <a:endParaRPr/>
          </a:p>
        </p:txBody>
      </p:sp>
      <p:sp>
        <p:nvSpPr>
          <p:cNvPr id="50" name="bg object 50"/>
          <p:cNvSpPr/>
          <p:nvPr/>
        </p:nvSpPr>
        <p:spPr>
          <a:xfrm>
            <a:off x="-1270" y="6762749"/>
            <a:ext cx="7954009" cy="5080"/>
          </a:xfrm>
          <a:custGeom>
            <a:avLst/>
            <a:gdLst/>
            <a:ahLst/>
            <a:cxnLst/>
            <a:rect l="l" t="t" r="r" b="b"/>
            <a:pathLst>
              <a:path w="7954009" h="5079">
                <a:moveTo>
                  <a:pt x="7954010" y="0"/>
                </a:moveTo>
                <a:lnTo>
                  <a:pt x="0" y="0"/>
                </a:lnTo>
                <a:lnTo>
                  <a:pt x="0" y="3810"/>
                </a:lnTo>
                <a:lnTo>
                  <a:pt x="0" y="5080"/>
                </a:lnTo>
                <a:lnTo>
                  <a:pt x="7954010" y="5080"/>
                </a:lnTo>
                <a:lnTo>
                  <a:pt x="7954010" y="3810"/>
                </a:lnTo>
                <a:lnTo>
                  <a:pt x="7954010" y="0"/>
                </a:lnTo>
                <a:close/>
              </a:path>
            </a:pathLst>
          </a:custGeom>
          <a:solidFill>
            <a:srgbClr val="62302C"/>
          </a:solidFill>
        </p:spPr>
        <p:txBody>
          <a:bodyPr wrap="square" lIns="0" tIns="0" rIns="0" bIns="0" rtlCol="0"/>
          <a:lstStyle/>
          <a:p>
            <a:endParaRPr/>
          </a:p>
        </p:txBody>
      </p:sp>
      <p:sp>
        <p:nvSpPr>
          <p:cNvPr id="51" name="bg object 51"/>
          <p:cNvSpPr/>
          <p:nvPr/>
        </p:nvSpPr>
        <p:spPr>
          <a:xfrm>
            <a:off x="-1270" y="6766560"/>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66332E"/>
          </a:solidFill>
        </p:spPr>
        <p:txBody>
          <a:bodyPr wrap="square" lIns="0" tIns="0" rIns="0" bIns="0" rtlCol="0"/>
          <a:lstStyle/>
          <a:p>
            <a:endParaRPr/>
          </a:p>
        </p:txBody>
      </p:sp>
      <p:sp>
        <p:nvSpPr>
          <p:cNvPr id="52" name="bg object 52"/>
          <p:cNvSpPr/>
          <p:nvPr/>
        </p:nvSpPr>
        <p:spPr>
          <a:xfrm>
            <a:off x="-1270" y="6770370"/>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68332F"/>
          </a:solidFill>
        </p:spPr>
        <p:txBody>
          <a:bodyPr wrap="square" lIns="0" tIns="0" rIns="0" bIns="0" rtlCol="0"/>
          <a:lstStyle/>
          <a:p>
            <a:endParaRPr/>
          </a:p>
        </p:txBody>
      </p:sp>
      <p:sp>
        <p:nvSpPr>
          <p:cNvPr id="53" name="bg object 53"/>
          <p:cNvSpPr/>
          <p:nvPr/>
        </p:nvSpPr>
        <p:spPr>
          <a:xfrm>
            <a:off x="-1270" y="677417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6B3531"/>
          </a:solidFill>
        </p:spPr>
        <p:txBody>
          <a:bodyPr wrap="square" lIns="0" tIns="0" rIns="0" bIns="0" rtlCol="0"/>
          <a:lstStyle/>
          <a:p>
            <a:endParaRPr/>
          </a:p>
        </p:txBody>
      </p:sp>
      <p:sp>
        <p:nvSpPr>
          <p:cNvPr id="54" name="bg object 54"/>
          <p:cNvSpPr/>
          <p:nvPr/>
        </p:nvSpPr>
        <p:spPr>
          <a:xfrm>
            <a:off x="-1270" y="677798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6E3633"/>
          </a:solidFill>
        </p:spPr>
        <p:txBody>
          <a:bodyPr wrap="square" lIns="0" tIns="0" rIns="0" bIns="0" rtlCol="0"/>
          <a:lstStyle/>
          <a:p>
            <a:endParaRPr/>
          </a:p>
        </p:txBody>
      </p:sp>
      <p:sp>
        <p:nvSpPr>
          <p:cNvPr id="55" name="bg object 55"/>
          <p:cNvSpPr/>
          <p:nvPr/>
        </p:nvSpPr>
        <p:spPr>
          <a:xfrm>
            <a:off x="-1270" y="678179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713833"/>
          </a:solidFill>
        </p:spPr>
        <p:txBody>
          <a:bodyPr wrap="square" lIns="0" tIns="0" rIns="0" bIns="0" rtlCol="0"/>
          <a:lstStyle/>
          <a:p>
            <a:endParaRPr/>
          </a:p>
        </p:txBody>
      </p:sp>
      <p:sp>
        <p:nvSpPr>
          <p:cNvPr id="56" name="bg object 56"/>
          <p:cNvSpPr/>
          <p:nvPr/>
        </p:nvSpPr>
        <p:spPr>
          <a:xfrm>
            <a:off x="-1270" y="6784339"/>
            <a:ext cx="7954009" cy="5080"/>
          </a:xfrm>
          <a:custGeom>
            <a:avLst/>
            <a:gdLst/>
            <a:ahLst/>
            <a:cxnLst/>
            <a:rect l="l" t="t" r="r" b="b"/>
            <a:pathLst>
              <a:path w="7954009" h="5079">
                <a:moveTo>
                  <a:pt x="0" y="5079"/>
                </a:moveTo>
                <a:lnTo>
                  <a:pt x="7954010" y="5079"/>
                </a:lnTo>
                <a:lnTo>
                  <a:pt x="7954010" y="0"/>
                </a:lnTo>
                <a:lnTo>
                  <a:pt x="0" y="0"/>
                </a:lnTo>
                <a:lnTo>
                  <a:pt x="0" y="5079"/>
                </a:lnTo>
                <a:close/>
              </a:path>
            </a:pathLst>
          </a:custGeom>
          <a:solidFill>
            <a:srgbClr val="743935"/>
          </a:solidFill>
        </p:spPr>
        <p:txBody>
          <a:bodyPr wrap="square" lIns="0" tIns="0" rIns="0" bIns="0" rtlCol="0"/>
          <a:lstStyle/>
          <a:p>
            <a:endParaRPr/>
          </a:p>
        </p:txBody>
      </p:sp>
      <p:sp>
        <p:nvSpPr>
          <p:cNvPr id="57" name="bg object 57"/>
          <p:cNvSpPr/>
          <p:nvPr/>
        </p:nvSpPr>
        <p:spPr>
          <a:xfrm>
            <a:off x="-1270" y="678814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773B36"/>
          </a:solidFill>
        </p:spPr>
        <p:txBody>
          <a:bodyPr wrap="square" lIns="0" tIns="0" rIns="0" bIns="0" rtlCol="0"/>
          <a:lstStyle/>
          <a:p>
            <a:endParaRPr/>
          </a:p>
        </p:txBody>
      </p:sp>
      <p:sp>
        <p:nvSpPr>
          <p:cNvPr id="58" name="bg object 58"/>
          <p:cNvSpPr/>
          <p:nvPr/>
        </p:nvSpPr>
        <p:spPr>
          <a:xfrm>
            <a:off x="-1270" y="6791960"/>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7A3C38"/>
          </a:solidFill>
        </p:spPr>
        <p:txBody>
          <a:bodyPr wrap="square" lIns="0" tIns="0" rIns="0" bIns="0" rtlCol="0"/>
          <a:lstStyle/>
          <a:p>
            <a:endParaRPr/>
          </a:p>
        </p:txBody>
      </p:sp>
      <p:sp>
        <p:nvSpPr>
          <p:cNvPr id="59" name="bg object 59"/>
          <p:cNvSpPr/>
          <p:nvPr/>
        </p:nvSpPr>
        <p:spPr>
          <a:xfrm>
            <a:off x="-1270" y="6795770"/>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7D3E39"/>
          </a:solidFill>
        </p:spPr>
        <p:txBody>
          <a:bodyPr wrap="square" lIns="0" tIns="0" rIns="0" bIns="0" rtlCol="0"/>
          <a:lstStyle/>
          <a:p>
            <a:endParaRPr/>
          </a:p>
        </p:txBody>
      </p:sp>
      <p:sp>
        <p:nvSpPr>
          <p:cNvPr id="60" name="bg object 60"/>
          <p:cNvSpPr/>
          <p:nvPr/>
        </p:nvSpPr>
        <p:spPr>
          <a:xfrm>
            <a:off x="-1270" y="679957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803F3A"/>
          </a:solidFill>
        </p:spPr>
        <p:txBody>
          <a:bodyPr wrap="square" lIns="0" tIns="0" rIns="0" bIns="0" rtlCol="0"/>
          <a:lstStyle/>
          <a:p>
            <a:endParaRPr/>
          </a:p>
        </p:txBody>
      </p:sp>
      <p:sp>
        <p:nvSpPr>
          <p:cNvPr id="61" name="bg object 61"/>
          <p:cNvSpPr/>
          <p:nvPr/>
        </p:nvSpPr>
        <p:spPr>
          <a:xfrm>
            <a:off x="-1270" y="680338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83413C"/>
          </a:solidFill>
        </p:spPr>
        <p:txBody>
          <a:bodyPr wrap="square" lIns="0" tIns="0" rIns="0" bIns="0" rtlCol="0"/>
          <a:lstStyle/>
          <a:p>
            <a:endParaRPr/>
          </a:p>
        </p:txBody>
      </p:sp>
      <p:sp>
        <p:nvSpPr>
          <p:cNvPr id="62" name="bg object 62"/>
          <p:cNvSpPr/>
          <p:nvPr/>
        </p:nvSpPr>
        <p:spPr>
          <a:xfrm>
            <a:off x="-1270" y="6805929"/>
            <a:ext cx="7954009" cy="5080"/>
          </a:xfrm>
          <a:custGeom>
            <a:avLst/>
            <a:gdLst/>
            <a:ahLst/>
            <a:cxnLst/>
            <a:rect l="l" t="t" r="r" b="b"/>
            <a:pathLst>
              <a:path w="7954009" h="5079">
                <a:moveTo>
                  <a:pt x="0" y="5080"/>
                </a:moveTo>
                <a:lnTo>
                  <a:pt x="7954010" y="5080"/>
                </a:lnTo>
                <a:lnTo>
                  <a:pt x="7954010" y="0"/>
                </a:lnTo>
                <a:lnTo>
                  <a:pt x="0" y="0"/>
                </a:lnTo>
                <a:lnTo>
                  <a:pt x="0" y="5080"/>
                </a:lnTo>
                <a:close/>
              </a:path>
            </a:pathLst>
          </a:custGeom>
          <a:solidFill>
            <a:srgbClr val="86423D"/>
          </a:solidFill>
        </p:spPr>
        <p:txBody>
          <a:bodyPr wrap="square" lIns="0" tIns="0" rIns="0" bIns="0" rtlCol="0"/>
          <a:lstStyle/>
          <a:p>
            <a:endParaRPr/>
          </a:p>
        </p:txBody>
      </p:sp>
      <p:sp>
        <p:nvSpPr>
          <p:cNvPr id="63" name="bg object 63"/>
          <p:cNvSpPr/>
          <p:nvPr/>
        </p:nvSpPr>
        <p:spPr>
          <a:xfrm>
            <a:off x="-1270" y="680973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89443E"/>
          </a:solidFill>
        </p:spPr>
        <p:txBody>
          <a:bodyPr wrap="square" lIns="0" tIns="0" rIns="0" bIns="0" rtlCol="0"/>
          <a:lstStyle/>
          <a:p>
            <a:endParaRPr/>
          </a:p>
        </p:txBody>
      </p:sp>
      <p:sp>
        <p:nvSpPr>
          <p:cNvPr id="64" name="bg object 64"/>
          <p:cNvSpPr/>
          <p:nvPr/>
        </p:nvSpPr>
        <p:spPr>
          <a:xfrm>
            <a:off x="-1270" y="681354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8C4540"/>
          </a:solidFill>
        </p:spPr>
        <p:txBody>
          <a:bodyPr wrap="square" lIns="0" tIns="0" rIns="0" bIns="0" rtlCol="0"/>
          <a:lstStyle/>
          <a:p>
            <a:endParaRPr/>
          </a:p>
        </p:txBody>
      </p:sp>
      <p:sp>
        <p:nvSpPr>
          <p:cNvPr id="65" name="bg object 65"/>
          <p:cNvSpPr/>
          <p:nvPr/>
        </p:nvSpPr>
        <p:spPr>
          <a:xfrm>
            <a:off x="-1270" y="6817360"/>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8F4741"/>
          </a:solidFill>
        </p:spPr>
        <p:txBody>
          <a:bodyPr wrap="square" lIns="0" tIns="0" rIns="0" bIns="0" rtlCol="0"/>
          <a:lstStyle/>
          <a:p>
            <a:endParaRPr/>
          </a:p>
        </p:txBody>
      </p:sp>
      <p:sp>
        <p:nvSpPr>
          <p:cNvPr id="66" name="bg object 66"/>
          <p:cNvSpPr/>
          <p:nvPr/>
        </p:nvSpPr>
        <p:spPr>
          <a:xfrm>
            <a:off x="-1270" y="6821170"/>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924843"/>
          </a:solidFill>
        </p:spPr>
        <p:txBody>
          <a:bodyPr wrap="square" lIns="0" tIns="0" rIns="0" bIns="0" rtlCol="0"/>
          <a:lstStyle/>
          <a:p>
            <a:endParaRPr/>
          </a:p>
        </p:txBody>
      </p:sp>
      <p:sp>
        <p:nvSpPr>
          <p:cNvPr id="67" name="bg object 67"/>
          <p:cNvSpPr/>
          <p:nvPr/>
        </p:nvSpPr>
        <p:spPr>
          <a:xfrm>
            <a:off x="-1270" y="682497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954A44"/>
          </a:solidFill>
        </p:spPr>
        <p:txBody>
          <a:bodyPr wrap="square" lIns="0" tIns="0" rIns="0" bIns="0" rtlCol="0"/>
          <a:lstStyle/>
          <a:p>
            <a:endParaRPr/>
          </a:p>
        </p:txBody>
      </p:sp>
      <p:sp>
        <p:nvSpPr>
          <p:cNvPr id="68" name="bg object 68"/>
          <p:cNvSpPr/>
          <p:nvPr/>
        </p:nvSpPr>
        <p:spPr>
          <a:xfrm>
            <a:off x="-1270" y="6827520"/>
            <a:ext cx="7954009" cy="5080"/>
          </a:xfrm>
          <a:custGeom>
            <a:avLst/>
            <a:gdLst/>
            <a:ahLst/>
            <a:cxnLst/>
            <a:rect l="l" t="t" r="r" b="b"/>
            <a:pathLst>
              <a:path w="7954009" h="5079">
                <a:moveTo>
                  <a:pt x="0" y="5079"/>
                </a:moveTo>
                <a:lnTo>
                  <a:pt x="7954010" y="5079"/>
                </a:lnTo>
                <a:lnTo>
                  <a:pt x="7954010" y="0"/>
                </a:lnTo>
                <a:lnTo>
                  <a:pt x="0" y="0"/>
                </a:lnTo>
                <a:lnTo>
                  <a:pt x="0" y="5079"/>
                </a:lnTo>
                <a:close/>
              </a:path>
            </a:pathLst>
          </a:custGeom>
          <a:solidFill>
            <a:srgbClr val="994B45"/>
          </a:solidFill>
        </p:spPr>
        <p:txBody>
          <a:bodyPr wrap="square" lIns="0" tIns="0" rIns="0" bIns="0" rtlCol="0"/>
          <a:lstStyle/>
          <a:p>
            <a:endParaRPr/>
          </a:p>
        </p:txBody>
      </p:sp>
      <p:sp>
        <p:nvSpPr>
          <p:cNvPr id="69" name="bg object 69"/>
          <p:cNvSpPr/>
          <p:nvPr/>
        </p:nvSpPr>
        <p:spPr>
          <a:xfrm>
            <a:off x="-1270" y="683132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9B4D47"/>
          </a:solidFill>
        </p:spPr>
        <p:txBody>
          <a:bodyPr wrap="square" lIns="0" tIns="0" rIns="0" bIns="0" rtlCol="0"/>
          <a:lstStyle/>
          <a:p>
            <a:endParaRPr/>
          </a:p>
        </p:txBody>
      </p:sp>
      <p:sp>
        <p:nvSpPr>
          <p:cNvPr id="70" name="bg object 70"/>
          <p:cNvSpPr/>
          <p:nvPr/>
        </p:nvSpPr>
        <p:spPr>
          <a:xfrm>
            <a:off x="-1270" y="683513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9E4E48"/>
          </a:solidFill>
        </p:spPr>
        <p:txBody>
          <a:bodyPr wrap="square" lIns="0" tIns="0" rIns="0" bIns="0" rtlCol="0"/>
          <a:lstStyle/>
          <a:p>
            <a:endParaRPr/>
          </a:p>
        </p:txBody>
      </p:sp>
      <p:sp>
        <p:nvSpPr>
          <p:cNvPr id="71" name="bg object 71"/>
          <p:cNvSpPr/>
          <p:nvPr/>
        </p:nvSpPr>
        <p:spPr>
          <a:xfrm>
            <a:off x="-1270" y="683894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A1504A"/>
          </a:solidFill>
        </p:spPr>
        <p:txBody>
          <a:bodyPr wrap="square" lIns="0" tIns="0" rIns="0" bIns="0" rtlCol="0"/>
          <a:lstStyle/>
          <a:p>
            <a:endParaRPr/>
          </a:p>
        </p:txBody>
      </p:sp>
      <p:sp>
        <p:nvSpPr>
          <p:cNvPr id="72" name="bg object 72"/>
          <p:cNvSpPr/>
          <p:nvPr/>
        </p:nvSpPr>
        <p:spPr>
          <a:xfrm>
            <a:off x="-1270" y="6842760"/>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A4514B"/>
          </a:solidFill>
        </p:spPr>
        <p:txBody>
          <a:bodyPr wrap="square" lIns="0" tIns="0" rIns="0" bIns="0" rtlCol="0"/>
          <a:lstStyle/>
          <a:p>
            <a:endParaRPr/>
          </a:p>
        </p:txBody>
      </p:sp>
      <p:sp>
        <p:nvSpPr>
          <p:cNvPr id="73" name="bg object 73"/>
          <p:cNvSpPr/>
          <p:nvPr/>
        </p:nvSpPr>
        <p:spPr>
          <a:xfrm>
            <a:off x="-1270" y="6846570"/>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A7534C"/>
          </a:solidFill>
        </p:spPr>
        <p:txBody>
          <a:bodyPr wrap="square" lIns="0" tIns="0" rIns="0" bIns="0" rtlCol="0"/>
          <a:lstStyle/>
          <a:p>
            <a:endParaRPr/>
          </a:p>
        </p:txBody>
      </p:sp>
      <p:sp>
        <p:nvSpPr>
          <p:cNvPr id="74" name="bg object 74"/>
          <p:cNvSpPr/>
          <p:nvPr/>
        </p:nvSpPr>
        <p:spPr>
          <a:xfrm>
            <a:off x="-1270" y="6849110"/>
            <a:ext cx="7954009" cy="5080"/>
          </a:xfrm>
          <a:custGeom>
            <a:avLst/>
            <a:gdLst/>
            <a:ahLst/>
            <a:cxnLst/>
            <a:rect l="l" t="t" r="r" b="b"/>
            <a:pathLst>
              <a:path w="7954009" h="5079">
                <a:moveTo>
                  <a:pt x="0" y="5080"/>
                </a:moveTo>
                <a:lnTo>
                  <a:pt x="7954010" y="5080"/>
                </a:lnTo>
                <a:lnTo>
                  <a:pt x="7954010" y="0"/>
                </a:lnTo>
                <a:lnTo>
                  <a:pt x="0" y="0"/>
                </a:lnTo>
                <a:lnTo>
                  <a:pt x="0" y="5080"/>
                </a:lnTo>
                <a:close/>
              </a:path>
            </a:pathLst>
          </a:custGeom>
          <a:solidFill>
            <a:srgbClr val="AA544E"/>
          </a:solidFill>
        </p:spPr>
        <p:txBody>
          <a:bodyPr wrap="square" lIns="0" tIns="0" rIns="0" bIns="0" rtlCol="0"/>
          <a:lstStyle/>
          <a:p>
            <a:endParaRPr/>
          </a:p>
        </p:txBody>
      </p:sp>
      <p:sp>
        <p:nvSpPr>
          <p:cNvPr id="75" name="bg object 75"/>
          <p:cNvSpPr/>
          <p:nvPr/>
        </p:nvSpPr>
        <p:spPr>
          <a:xfrm>
            <a:off x="-1270" y="6852920"/>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AD564F"/>
          </a:solidFill>
        </p:spPr>
        <p:txBody>
          <a:bodyPr wrap="square" lIns="0" tIns="0" rIns="0" bIns="0" rtlCol="0"/>
          <a:lstStyle/>
          <a:p>
            <a:endParaRPr/>
          </a:p>
        </p:txBody>
      </p:sp>
      <p:sp>
        <p:nvSpPr>
          <p:cNvPr id="76" name="bg object 76"/>
          <p:cNvSpPr/>
          <p:nvPr/>
        </p:nvSpPr>
        <p:spPr>
          <a:xfrm>
            <a:off x="-1270" y="6856729"/>
            <a:ext cx="8081009" cy="3810"/>
          </a:xfrm>
          <a:custGeom>
            <a:avLst/>
            <a:gdLst/>
            <a:ahLst/>
            <a:cxnLst/>
            <a:rect l="l" t="t" r="r" b="b"/>
            <a:pathLst>
              <a:path w="8081009" h="3809">
                <a:moveTo>
                  <a:pt x="8081010" y="0"/>
                </a:moveTo>
                <a:lnTo>
                  <a:pt x="0" y="0"/>
                </a:lnTo>
                <a:lnTo>
                  <a:pt x="0" y="1270"/>
                </a:lnTo>
                <a:lnTo>
                  <a:pt x="0" y="3810"/>
                </a:lnTo>
                <a:lnTo>
                  <a:pt x="8081010" y="3810"/>
                </a:lnTo>
                <a:lnTo>
                  <a:pt x="8081010" y="1270"/>
                </a:lnTo>
                <a:lnTo>
                  <a:pt x="8081010" y="0"/>
                </a:lnTo>
                <a:close/>
              </a:path>
            </a:pathLst>
          </a:custGeom>
          <a:solidFill>
            <a:srgbClr val="B05751"/>
          </a:solidFill>
        </p:spPr>
        <p:txBody>
          <a:bodyPr wrap="square" lIns="0" tIns="0" rIns="0" bIns="0" rtlCol="0"/>
          <a:lstStyle/>
          <a:p>
            <a:endParaRPr/>
          </a:p>
        </p:txBody>
      </p:sp>
      <p:sp>
        <p:nvSpPr>
          <p:cNvPr id="77" name="bg object 77"/>
          <p:cNvSpPr/>
          <p:nvPr/>
        </p:nvSpPr>
        <p:spPr>
          <a:xfrm>
            <a:off x="-1270" y="0"/>
            <a:ext cx="8081009" cy="5080"/>
          </a:xfrm>
          <a:custGeom>
            <a:avLst/>
            <a:gdLst/>
            <a:ahLst/>
            <a:cxnLst/>
            <a:rect l="l" t="t" r="r" b="b"/>
            <a:pathLst>
              <a:path w="8081009" h="5080">
                <a:moveTo>
                  <a:pt x="8081010" y="0"/>
                </a:moveTo>
                <a:lnTo>
                  <a:pt x="0" y="0"/>
                </a:lnTo>
                <a:lnTo>
                  <a:pt x="0" y="1270"/>
                </a:lnTo>
                <a:lnTo>
                  <a:pt x="0" y="2540"/>
                </a:lnTo>
                <a:lnTo>
                  <a:pt x="0" y="5080"/>
                </a:lnTo>
                <a:lnTo>
                  <a:pt x="8081010" y="5080"/>
                </a:lnTo>
                <a:lnTo>
                  <a:pt x="8081010" y="2540"/>
                </a:lnTo>
                <a:lnTo>
                  <a:pt x="8081010" y="1270"/>
                </a:lnTo>
                <a:lnTo>
                  <a:pt x="8081010" y="0"/>
                </a:lnTo>
                <a:close/>
              </a:path>
            </a:pathLst>
          </a:custGeom>
          <a:solidFill>
            <a:srgbClr val="C05F58"/>
          </a:solidFill>
        </p:spPr>
        <p:txBody>
          <a:bodyPr wrap="square" lIns="0" tIns="0" rIns="0" bIns="0" rtlCol="0"/>
          <a:lstStyle/>
          <a:p>
            <a:endParaRPr/>
          </a:p>
        </p:txBody>
      </p:sp>
      <p:sp>
        <p:nvSpPr>
          <p:cNvPr id="78" name="bg object 78"/>
          <p:cNvSpPr/>
          <p:nvPr/>
        </p:nvSpPr>
        <p:spPr>
          <a:xfrm>
            <a:off x="-1270" y="254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BD5E57"/>
          </a:solidFill>
        </p:spPr>
        <p:txBody>
          <a:bodyPr wrap="square" lIns="0" tIns="0" rIns="0" bIns="0" rtlCol="0"/>
          <a:lstStyle/>
          <a:p>
            <a:endParaRPr/>
          </a:p>
        </p:txBody>
      </p:sp>
      <p:sp>
        <p:nvSpPr>
          <p:cNvPr id="79" name="bg object 79"/>
          <p:cNvSpPr/>
          <p:nvPr/>
        </p:nvSpPr>
        <p:spPr>
          <a:xfrm>
            <a:off x="-1270" y="635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BA5C55"/>
          </a:solidFill>
        </p:spPr>
        <p:txBody>
          <a:bodyPr wrap="square" lIns="0" tIns="0" rIns="0" bIns="0" rtlCol="0"/>
          <a:lstStyle/>
          <a:p>
            <a:endParaRPr/>
          </a:p>
        </p:txBody>
      </p:sp>
      <p:sp>
        <p:nvSpPr>
          <p:cNvPr id="80" name="bg object 80"/>
          <p:cNvSpPr/>
          <p:nvPr/>
        </p:nvSpPr>
        <p:spPr>
          <a:xfrm>
            <a:off x="-1270" y="1015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B65A54"/>
          </a:solidFill>
        </p:spPr>
        <p:txBody>
          <a:bodyPr wrap="square" lIns="0" tIns="0" rIns="0" bIns="0" rtlCol="0"/>
          <a:lstStyle/>
          <a:p>
            <a:endParaRPr/>
          </a:p>
        </p:txBody>
      </p:sp>
      <p:sp>
        <p:nvSpPr>
          <p:cNvPr id="81" name="bg object 81"/>
          <p:cNvSpPr/>
          <p:nvPr/>
        </p:nvSpPr>
        <p:spPr>
          <a:xfrm>
            <a:off x="-1270" y="1397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B35952"/>
          </a:solidFill>
        </p:spPr>
        <p:txBody>
          <a:bodyPr wrap="square" lIns="0" tIns="0" rIns="0" bIns="0" rtlCol="0"/>
          <a:lstStyle/>
          <a:p>
            <a:endParaRPr/>
          </a:p>
        </p:txBody>
      </p:sp>
      <p:sp>
        <p:nvSpPr>
          <p:cNvPr id="82" name="bg object 82"/>
          <p:cNvSpPr/>
          <p:nvPr/>
        </p:nvSpPr>
        <p:spPr>
          <a:xfrm>
            <a:off x="-1270" y="1777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B05751"/>
          </a:solidFill>
        </p:spPr>
        <p:txBody>
          <a:bodyPr wrap="square" lIns="0" tIns="0" rIns="0" bIns="0" rtlCol="0"/>
          <a:lstStyle/>
          <a:p>
            <a:endParaRPr/>
          </a:p>
        </p:txBody>
      </p:sp>
      <p:sp>
        <p:nvSpPr>
          <p:cNvPr id="83" name="bg object 83"/>
          <p:cNvSpPr/>
          <p:nvPr/>
        </p:nvSpPr>
        <p:spPr>
          <a:xfrm>
            <a:off x="-1270" y="20320"/>
            <a:ext cx="7866380" cy="5080"/>
          </a:xfrm>
          <a:custGeom>
            <a:avLst/>
            <a:gdLst/>
            <a:ahLst/>
            <a:cxnLst/>
            <a:rect l="l" t="t" r="r" b="b"/>
            <a:pathLst>
              <a:path w="7866380" h="5079">
                <a:moveTo>
                  <a:pt x="0" y="5079"/>
                </a:moveTo>
                <a:lnTo>
                  <a:pt x="7866380" y="5079"/>
                </a:lnTo>
                <a:lnTo>
                  <a:pt x="7866380" y="0"/>
                </a:lnTo>
                <a:lnTo>
                  <a:pt x="0" y="0"/>
                </a:lnTo>
                <a:lnTo>
                  <a:pt x="0" y="5079"/>
                </a:lnTo>
                <a:close/>
              </a:path>
            </a:pathLst>
          </a:custGeom>
          <a:solidFill>
            <a:srgbClr val="AC554F"/>
          </a:solidFill>
        </p:spPr>
        <p:txBody>
          <a:bodyPr wrap="square" lIns="0" tIns="0" rIns="0" bIns="0" rtlCol="0"/>
          <a:lstStyle/>
          <a:p>
            <a:endParaRPr/>
          </a:p>
        </p:txBody>
      </p:sp>
      <p:sp>
        <p:nvSpPr>
          <p:cNvPr id="84" name="bg object 84"/>
          <p:cNvSpPr/>
          <p:nvPr/>
        </p:nvSpPr>
        <p:spPr>
          <a:xfrm>
            <a:off x="-1270" y="24129"/>
            <a:ext cx="7866380" cy="3810"/>
          </a:xfrm>
          <a:custGeom>
            <a:avLst/>
            <a:gdLst/>
            <a:ahLst/>
            <a:cxnLst/>
            <a:rect l="l" t="t" r="r" b="b"/>
            <a:pathLst>
              <a:path w="7866380" h="3809">
                <a:moveTo>
                  <a:pt x="0" y="3810"/>
                </a:moveTo>
                <a:lnTo>
                  <a:pt x="7866380" y="3810"/>
                </a:lnTo>
                <a:lnTo>
                  <a:pt x="7866380" y="0"/>
                </a:lnTo>
                <a:lnTo>
                  <a:pt x="0" y="0"/>
                </a:lnTo>
                <a:lnTo>
                  <a:pt x="0" y="3810"/>
                </a:lnTo>
                <a:close/>
              </a:path>
            </a:pathLst>
          </a:custGeom>
          <a:solidFill>
            <a:srgbClr val="A9544E"/>
          </a:solidFill>
        </p:spPr>
        <p:txBody>
          <a:bodyPr wrap="square" lIns="0" tIns="0" rIns="0" bIns="0" rtlCol="0"/>
          <a:lstStyle/>
          <a:p>
            <a:endParaRPr/>
          </a:p>
        </p:txBody>
      </p:sp>
      <p:sp>
        <p:nvSpPr>
          <p:cNvPr id="85" name="bg object 85"/>
          <p:cNvSpPr/>
          <p:nvPr/>
        </p:nvSpPr>
        <p:spPr>
          <a:xfrm>
            <a:off x="-1270" y="27939"/>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A5524C"/>
          </a:solidFill>
        </p:spPr>
        <p:txBody>
          <a:bodyPr wrap="square" lIns="0" tIns="0" rIns="0" bIns="0" rtlCol="0"/>
          <a:lstStyle/>
          <a:p>
            <a:endParaRPr/>
          </a:p>
        </p:txBody>
      </p:sp>
      <p:sp>
        <p:nvSpPr>
          <p:cNvPr id="86" name="bg object 86"/>
          <p:cNvSpPr/>
          <p:nvPr/>
        </p:nvSpPr>
        <p:spPr>
          <a:xfrm>
            <a:off x="-1270" y="31749"/>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A2504A"/>
          </a:solidFill>
        </p:spPr>
        <p:txBody>
          <a:bodyPr wrap="square" lIns="0" tIns="0" rIns="0" bIns="0" rtlCol="0"/>
          <a:lstStyle/>
          <a:p>
            <a:endParaRPr/>
          </a:p>
        </p:txBody>
      </p:sp>
      <p:sp>
        <p:nvSpPr>
          <p:cNvPr id="87" name="bg object 87"/>
          <p:cNvSpPr/>
          <p:nvPr/>
        </p:nvSpPr>
        <p:spPr>
          <a:xfrm>
            <a:off x="-1270" y="35560"/>
            <a:ext cx="7866380" cy="3810"/>
          </a:xfrm>
          <a:custGeom>
            <a:avLst/>
            <a:gdLst/>
            <a:ahLst/>
            <a:cxnLst/>
            <a:rect l="l" t="t" r="r" b="b"/>
            <a:pathLst>
              <a:path w="7866380" h="3809">
                <a:moveTo>
                  <a:pt x="0" y="3810"/>
                </a:moveTo>
                <a:lnTo>
                  <a:pt x="7866380" y="3810"/>
                </a:lnTo>
                <a:lnTo>
                  <a:pt x="7866380" y="0"/>
                </a:lnTo>
                <a:lnTo>
                  <a:pt x="0" y="0"/>
                </a:lnTo>
                <a:lnTo>
                  <a:pt x="0" y="3810"/>
                </a:lnTo>
                <a:close/>
              </a:path>
            </a:pathLst>
          </a:custGeom>
          <a:solidFill>
            <a:srgbClr val="9F4F49"/>
          </a:solidFill>
        </p:spPr>
        <p:txBody>
          <a:bodyPr wrap="square" lIns="0" tIns="0" rIns="0" bIns="0" rtlCol="0"/>
          <a:lstStyle/>
          <a:p>
            <a:endParaRPr/>
          </a:p>
        </p:txBody>
      </p:sp>
      <p:sp>
        <p:nvSpPr>
          <p:cNvPr id="88" name="bg object 88"/>
          <p:cNvSpPr/>
          <p:nvPr/>
        </p:nvSpPr>
        <p:spPr>
          <a:xfrm>
            <a:off x="-1270" y="39370"/>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9B4D47"/>
          </a:solidFill>
        </p:spPr>
        <p:txBody>
          <a:bodyPr wrap="square" lIns="0" tIns="0" rIns="0" bIns="0" rtlCol="0"/>
          <a:lstStyle/>
          <a:p>
            <a:endParaRPr/>
          </a:p>
        </p:txBody>
      </p:sp>
      <p:sp>
        <p:nvSpPr>
          <p:cNvPr id="89" name="bg object 89"/>
          <p:cNvSpPr/>
          <p:nvPr/>
        </p:nvSpPr>
        <p:spPr>
          <a:xfrm>
            <a:off x="-1270" y="41910"/>
            <a:ext cx="7866380" cy="5080"/>
          </a:xfrm>
          <a:custGeom>
            <a:avLst/>
            <a:gdLst/>
            <a:ahLst/>
            <a:cxnLst/>
            <a:rect l="l" t="t" r="r" b="b"/>
            <a:pathLst>
              <a:path w="7866380" h="5079">
                <a:moveTo>
                  <a:pt x="0" y="5080"/>
                </a:moveTo>
                <a:lnTo>
                  <a:pt x="7866380" y="5080"/>
                </a:lnTo>
                <a:lnTo>
                  <a:pt x="7866380" y="0"/>
                </a:lnTo>
                <a:lnTo>
                  <a:pt x="0" y="0"/>
                </a:lnTo>
                <a:lnTo>
                  <a:pt x="0" y="5080"/>
                </a:lnTo>
                <a:close/>
              </a:path>
            </a:pathLst>
          </a:custGeom>
          <a:solidFill>
            <a:srgbClr val="994B46"/>
          </a:solidFill>
        </p:spPr>
        <p:txBody>
          <a:bodyPr wrap="square" lIns="0" tIns="0" rIns="0" bIns="0" rtlCol="0"/>
          <a:lstStyle/>
          <a:p>
            <a:endParaRPr/>
          </a:p>
        </p:txBody>
      </p:sp>
      <p:sp>
        <p:nvSpPr>
          <p:cNvPr id="90" name="bg object 90"/>
          <p:cNvSpPr/>
          <p:nvPr/>
        </p:nvSpPr>
        <p:spPr>
          <a:xfrm>
            <a:off x="-1270" y="45720"/>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944A44"/>
          </a:solidFill>
        </p:spPr>
        <p:txBody>
          <a:bodyPr wrap="square" lIns="0" tIns="0" rIns="0" bIns="0" rtlCol="0"/>
          <a:lstStyle/>
          <a:p>
            <a:endParaRPr/>
          </a:p>
        </p:txBody>
      </p:sp>
      <p:sp>
        <p:nvSpPr>
          <p:cNvPr id="91" name="bg object 91"/>
          <p:cNvSpPr/>
          <p:nvPr/>
        </p:nvSpPr>
        <p:spPr>
          <a:xfrm>
            <a:off x="-1270" y="49529"/>
            <a:ext cx="7866380" cy="3810"/>
          </a:xfrm>
          <a:custGeom>
            <a:avLst/>
            <a:gdLst/>
            <a:ahLst/>
            <a:cxnLst/>
            <a:rect l="l" t="t" r="r" b="b"/>
            <a:pathLst>
              <a:path w="7866380" h="3809">
                <a:moveTo>
                  <a:pt x="0" y="3810"/>
                </a:moveTo>
                <a:lnTo>
                  <a:pt x="7866380" y="3810"/>
                </a:lnTo>
                <a:lnTo>
                  <a:pt x="7866380" y="0"/>
                </a:lnTo>
                <a:lnTo>
                  <a:pt x="0" y="0"/>
                </a:lnTo>
                <a:lnTo>
                  <a:pt x="0" y="3810"/>
                </a:lnTo>
                <a:close/>
              </a:path>
            </a:pathLst>
          </a:custGeom>
          <a:solidFill>
            <a:srgbClr val="914843"/>
          </a:solidFill>
        </p:spPr>
        <p:txBody>
          <a:bodyPr wrap="square" lIns="0" tIns="0" rIns="0" bIns="0" rtlCol="0"/>
          <a:lstStyle/>
          <a:p>
            <a:endParaRPr/>
          </a:p>
        </p:txBody>
      </p:sp>
      <p:sp>
        <p:nvSpPr>
          <p:cNvPr id="92" name="bg object 92"/>
          <p:cNvSpPr/>
          <p:nvPr/>
        </p:nvSpPr>
        <p:spPr>
          <a:xfrm>
            <a:off x="-1270" y="53340"/>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8E4641"/>
          </a:solidFill>
        </p:spPr>
        <p:txBody>
          <a:bodyPr wrap="square" lIns="0" tIns="0" rIns="0" bIns="0" rtlCol="0"/>
          <a:lstStyle/>
          <a:p>
            <a:endParaRPr/>
          </a:p>
        </p:txBody>
      </p:sp>
      <p:sp>
        <p:nvSpPr>
          <p:cNvPr id="93" name="bg object 93"/>
          <p:cNvSpPr/>
          <p:nvPr/>
        </p:nvSpPr>
        <p:spPr>
          <a:xfrm>
            <a:off x="-1270" y="57149"/>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8A4540"/>
          </a:solidFill>
        </p:spPr>
        <p:txBody>
          <a:bodyPr wrap="square" lIns="0" tIns="0" rIns="0" bIns="0" rtlCol="0"/>
          <a:lstStyle/>
          <a:p>
            <a:endParaRPr/>
          </a:p>
        </p:txBody>
      </p:sp>
      <p:sp>
        <p:nvSpPr>
          <p:cNvPr id="94" name="bg object 94"/>
          <p:cNvSpPr/>
          <p:nvPr/>
        </p:nvSpPr>
        <p:spPr>
          <a:xfrm>
            <a:off x="-1270" y="60960"/>
            <a:ext cx="7866380" cy="3810"/>
          </a:xfrm>
          <a:custGeom>
            <a:avLst/>
            <a:gdLst/>
            <a:ahLst/>
            <a:cxnLst/>
            <a:rect l="l" t="t" r="r" b="b"/>
            <a:pathLst>
              <a:path w="7866380" h="3809">
                <a:moveTo>
                  <a:pt x="0" y="3810"/>
                </a:moveTo>
                <a:lnTo>
                  <a:pt x="7866380" y="3810"/>
                </a:lnTo>
                <a:lnTo>
                  <a:pt x="7866380" y="0"/>
                </a:lnTo>
                <a:lnTo>
                  <a:pt x="0" y="0"/>
                </a:lnTo>
                <a:lnTo>
                  <a:pt x="0" y="3810"/>
                </a:lnTo>
                <a:close/>
              </a:path>
            </a:pathLst>
          </a:custGeom>
          <a:solidFill>
            <a:srgbClr val="87433E"/>
          </a:solidFill>
        </p:spPr>
        <p:txBody>
          <a:bodyPr wrap="square" lIns="0" tIns="0" rIns="0" bIns="0" rtlCol="0"/>
          <a:lstStyle/>
          <a:p>
            <a:endParaRPr/>
          </a:p>
        </p:txBody>
      </p:sp>
      <p:sp>
        <p:nvSpPr>
          <p:cNvPr id="95" name="bg object 95"/>
          <p:cNvSpPr/>
          <p:nvPr/>
        </p:nvSpPr>
        <p:spPr>
          <a:xfrm>
            <a:off x="-1270" y="63499"/>
            <a:ext cx="7866380" cy="5080"/>
          </a:xfrm>
          <a:custGeom>
            <a:avLst/>
            <a:gdLst/>
            <a:ahLst/>
            <a:cxnLst/>
            <a:rect l="l" t="t" r="r" b="b"/>
            <a:pathLst>
              <a:path w="7866380" h="5080">
                <a:moveTo>
                  <a:pt x="0" y="5079"/>
                </a:moveTo>
                <a:lnTo>
                  <a:pt x="7866380" y="5079"/>
                </a:lnTo>
                <a:lnTo>
                  <a:pt x="7866380" y="0"/>
                </a:lnTo>
                <a:lnTo>
                  <a:pt x="0" y="0"/>
                </a:lnTo>
                <a:lnTo>
                  <a:pt x="0" y="5079"/>
                </a:lnTo>
                <a:close/>
              </a:path>
            </a:pathLst>
          </a:custGeom>
          <a:solidFill>
            <a:srgbClr val="84413C"/>
          </a:solidFill>
        </p:spPr>
        <p:txBody>
          <a:bodyPr wrap="square" lIns="0" tIns="0" rIns="0" bIns="0" rtlCol="0"/>
          <a:lstStyle/>
          <a:p>
            <a:endParaRPr/>
          </a:p>
        </p:txBody>
      </p:sp>
      <p:sp>
        <p:nvSpPr>
          <p:cNvPr id="96" name="bg object 96"/>
          <p:cNvSpPr/>
          <p:nvPr/>
        </p:nvSpPr>
        <p:spPr>
          <a:xfrm>
            <a:off x="-1270" y="67310"/>
            <a:ext cx="7866380" cy="3810"/>
          </a:xfrm>
          <a:custGeom>
            <a:avLst/>
            <a:gdLst/>
            <a:ahLst/>
            <a:cxnLst/>
            <a:rect l="l" t="t" r="r" b="b"/>
            <a:pathLst>
              <a:path w="7866380" h="3809">
                <a:moveTo>
                  <a:pt x="0" y="3810"/>
                </a:moveTo>
                <a:lnTo>
                  <a:pt x="7866380" y="3810"/>
                </a:lnTo>
                <a:lnTo>
                  <a:pt x="7866380" y="0"/>
                </a:lnTo>
                <a:lnTo>
                  <a:pt x="0" y="0"/>
                </a:lnTo>
                <a:lnTo>
                  <a:pt x="0" y="3810"/>
                </a:lnTo>
                <a:close/>
              </a:path>
            </a:pathLst>
          </a:custGeom>
          <a:solidFill>
            <a:srgbClr val="803F3B"/>
          </a:solidFill>
        </p:spPr>
        <p:txBody>
          <a:bodyPr wrap="square" lIns="0" tIns="0" rIns="0" bIns="0" rtlCol="0"/>
          <a:lstStyle/>
          <a:p>
            <a:endParaRPr/>
          </a:p>
        </p:txBody>
      </p:sp>
      <p:sp>
        <p:nvSpPr>
          <p:cNvPr id="97" name="bg object 97"/>
          <p:cNvSpPr/>
          <p:nvPr/>
        </p:nvSpPr>
        <p:spPr>
          <a:xfrm>
            <a:off x="-1270" y="71119"/>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7D3E39"/>
          </a:solidFill>
        </p:spPr>
        <p:txBody>
          <a:bodyPr wrap="square" lIns="0" tIns="0" rIns="0" bIns="0" rtlCol="0"/>
          <a:lstStyle/>
          <a:p>
            <a:endParaRPr/>
          </a:p>
        </p:txBody>
      </p:sp>
      <p:sp>
        <p:nvSpPr>
          <p:cNvPr id="98" name="bg object 98"/>
          <p:cNvSpPr/>
          <p:nvPr/>
        </p:nvSpPr>
        <p:spPr>
          <a:xfrm>
            <a:off x="-1270" y="74929"/>
            <a:ext cx="7866380" cy="3810"/>
          </a:xfrm>
          <a:custGeom>
            <a:avLst/>
            <a:gdLst/>
            <a:ahLst/>
            <a:cxnLst/>
            <a:rect l="l" t="t" r="r" b="b"/>
            <a:pathLst>
              <a:path w="7866380" h="3809">
                <a:moveTo>
                  <a:pt x="0" y="3810"/>
                </a:moveTo>
                <a:lnTo>
                  <a:pt x="7866380" y="3810"/>
                </a:lnTo>
                <a:lnTo>
                  <a:pt x="7866380" y="0"/>
                </a:lnTo>
                <a:lnTo>
                  <a:pt x="0" y="0"/>
                </a:lnTo>
                <a:lnTo>
                  <a:pt x="0" y="3810"/>
                </a:lnTo>
                <a:close/>
              </a:path>
            </a:pathLst>
          </a:custGeom>
          <a:solidFill>
            <a:srgbClr val="793C38"/>
          </a:solidFill>
        </p:spPr>
        <p:txBody>
          <a:bodyPr wrap="square" lIns="0" tIns="0" rIns="0" bIns="0" rtlCol="0"/>
          <a:lstStyle/>
          <a:p>
            <a:endParaRPr/>
          </a:p>
        </p:txBody>
      </p:sp>
      <p:sp>
        <p:nvSpPr>
          <p:cNvPr id="99" name="bg object 99"/>
          <p:cNvSpPr/>
          <p:nvPr/>
        </p:nvSpPr>
        <p:spPr>
          <a:xfrm>
            <a:off x="-1270" y="78740"/>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763A36"/>
          </a:solidFill>
        </p:spPr>
        <p:txBody>
          <a:bodyPr wrap="square" lIns="0" tIns="0" rIns="0" bIns="0" rtlCol="0"/>
          <a:lstStyle/>
          <a:p>
            <a:endParaRPr/>
          </a:p>
        </p:txBody>
      </p:sp>
      <p:sp>
        <p:nvSpPr>
          <p:cNvPr id="100" name="bg object 100"/>
          <p:cNvSpPr/>
          <p:nvPr/>
        </p:nvSpPr>
        <p:spPr>
          <a:xfrm>
            <a:off x="-1270" y="82549"/>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733935"/>
          </a:solidFill>
        </p:spPr>
        <p:txBody>
          <a:bodyPr wrap="square" lIns="0" tIns="0" rIns="0" bIns="0" rtlCol="0"/>
          <a:lstStyle/>
          <a:p>
            <a:endParaRPr/>
          </a:p>
        </p:txBody>
      </p:sp>
      <p:sp>
        <p:nvSpPr>
          <p:cNvPr id="101" name="bg object 101"/>
          <p:cNvSpPr/>
          <p:nvPr/>
        </p:nvSpPr>
        <p:spPr>
          <a:xfrm>
            <a:off x="-1270" y="85090"/>
            <a:ext cx="7866380" cy="5080"/>
          </a:xfrm>
          <a:custGeom>
            <a:avLst/>
            <a:gdLst/>
            <a:ahLst/>
            <a:cxnLst/>
            <a:rect l="l" t="t" r="r" b="b"/>
            <a:pathLst>
              <a:path w="7866380" h="5080">
                <a:moveTo>
                  <a:pt x="0" y="5079"/>
                </a:moveTo>
                <a:lnTo>
                  <a:pt x="7866380" y="5079"/>
                </a:lnTo>
                <a:lnTo>
                  <a:pt x="7866380" y="0"/>
                </a:lnTo>
                <a:lnTo>
                  <a:pt x="0" y="0"/>
                </a:lnTo>
                <a:lnTo>
                  <a:pt x="0" y="5079"/>
                </a:lnTo>
                <a:close/>
              </a:path>
            </a:pathLst>
          </a:custGeom>
          <a:solidFill>
            <a:srgbClr val="6F3733"/>
          </a:solidFill>
        </p:spPr>
        <p:txBody>
          <a:bodyPr wrap="square" lIns="0" tIns="0" rIns="0" bIns="0" rtlCol="0"/>
          <a:lstStyle/>
          <a:p>
            <a:endParaRPr/>
          </a:p>
        </p:txBody>
      </p:sp>
      <p:sp>
        <p:nvSpPr>
          <p:cNvPr id="102" name="bg object 102"/>
          <p:cNvSpPr/>
          <p:nvPr/>
        </p:nvSpPr>
        <p:spPr>
          <a:xfrm>
            <a:off x="-1270" y="88899"/>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6C3531"/>
          </a:solidFill>
        </p:spPr>
        <p:txBody>
          <a:bodyPr wrap="square" lIns="0" tIns="0" rIns="0" bIns="0" rtlCol="0"/>
          <a:lstStyle/>
          <a:p>
            <a:endParaRPr/>
          </a:p>
        </p:txBody>
      </p:sp>
      <p:sp>
        <p:nvSpPr>
          <p:cNvPr id="103" name="bg object 103"/>
          <p:cNvSpPr/>
          <p:nvPr/>
        </p:nvSpPr>
        <p:spPr>
          <a:xfrm>
            <a:off x="-1270" y="92710"/>
            <a:ext cx="7866380" cy="3810"/>
          </a:xfrm>
          <a:custGeom>
            <a:avLst/>
            <a:gdLst/>
            <a:ahLst/>
            <a:cxnLst/>
            <a:rect l="l" t="t" r="r" b="b"/>
            <a:pathLst>
              <a:path w="7866380" h="3809">
                <a:moveTo>
                  <a:pt x="0" y="3810"/>
                </a:moveTo>
                <a:lnTo>
                  <a:pt x="7866380" y="3810"/>
                </a:lnTo>
                <a:lnTo>
                  <a:pt x="7866380" y="0"/>
                </a:lnTo>
                <a:lnTo>
                  <a:pt x="0" y="0"/>
                </a:lnTo>
                <a:lnTo>
                  <a:pt x="0" y="3810"/>
                </a:lnTo>
                <a:close/>
              </a:path>
            </a:pathLst>
          </a:custGeom>
          <a:solidFill>
            <a:srgbClr val="683430"/>
          </a:solidFill>
        </p:spPr>
        <p:txBody>
          <a:bodyPr wrap="square" lIns="0" tIns="0" rIns="0" bIns="0" rtlCol="0"/>
          <a:lstStyle/>
          <a:p>
            <a:endParaRPr/>
          </a:p>
        </p:txBody>
      </p:sp>
      <p:sp>
        <p:nvSpPr>
          <p:cNvPr id="104" name="bg object 104"/>
          <p:cNvSpPr/>
          <p:nvPr/>
        </p:nvSpPr>
        <p:spPr>
          <a:xfrm>
            <a:off x="-1270" y="96519"/>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66332E"/>
          </a:solidFill>
        </p:spPr>
        <p:txBody>
          <a:bodyPr wrap="square" lIns="0" tIns="0" rIns="0" bIns="0" rtlCol="0"/>
          <a:lstStyle/>
          <a:p>
            <a:endParaRPr/>
          </a:p>
        </p:txBody>
      </p:sp>
      <p:sp>
        <p:nvSpPr>
          <p:cNvPr id="105" name="bg object 105"/>
          <p:cNvSpPr/>
          <p:nvPr/>
        </p:nvSpPr>
        <p:spPr>
          <a:xfrm>
            <a:off x="-1270" y="10032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62302D"/>
          </a:solidFill>
        </p:spPr>
        <p:txBody>
          <a:bodyPr wrap="square" lIns="0" tIns="0" rIns="0" bIns="0" rtlCol="0"/>
          <a:lstStyle/>
          <a:p>
            <a:endParaRPr/>
          </a:p>
        </p:txBody>
      </p:sp>
      <p:sp>
        <p:nvSpPr>
          <p:cNvPr id="106" name="bg object 106"/>
          <p:cNvSpPr/>
          <p:nvPr/>
        </p:nvSpPr>
        <p:spPr>
          <a:xfrm>
            <a:off x="-1270" y="10414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5E2F2B"/>
          </a:solidFill>
        </p:spPr>
        <p:txBody>
          <a:bodyPr wrap="square" lIns="0" tIns="0" rIns="0" bIns="0" rtlCol="0"/>
          <a:lstStyle/>
          <a:p>
            <a:endParaRPr/>
          </a:p>
        </p:txBody>
      </p:sp>
      <p:sp>
        <p:nvSpPr>
          <p:cNvPr id="107" name="bg object 107"/>
          <p:cNvSpPr/>
          <p:nvPr/>
        </p:nvSpPr>
        <p:spPr>
          <a:xfrm>
            <a:off x="-1270" y="106679"/>
            <a:ext cx="7866380" cy="5080"/>
          </a:xfrm>
          <a:custGeom>
            <a:avLst/>
            <a:gdLst/>
            <a:ahLst/>
            <a:cxnLst/>
            <a:rect l="l" t="t" r="r" b="b"/>
            <a:pathLst>
              <a:path w="7866380" h="5080">
                <a:moveTo>
                  <a:pt x="0" y="5079"/>
                </a:moveTo>
                <a:lnTo>
                  <a:pt x="7866380" y="5079"/>
                </a:lnTo>
                <a:lnTo>
                  <a:pt x="7866380" y="0"/>
                </a:lnTo>
                <a:lnTo>
                  <a:pt x="0" y="0"/>
                </a:lnTo>
                <a:lnTo>
                  <a:pt x="0" y="5079"/>
                </a:lnTo>
                <a:close/>
              </a:path>
            </a:pathLst>
          </a:custGeom>
          <a:solidFill>
            <a:srgbClr val="5B2D2A"/>
          </a:solidFill>
        </p:spPr>
        <p:txBody>
          <a:bodyPr wrap="square" lIns="0" tIns="0" rIns="0" bIns="0" rtlCol="0"/>
          <a:lstStyle/>
          <a:p>
            <a:endParaRPr/>
          </a:p>
        </p:txBody>
      </p:sp>
      <p:sp>
        <p:nvSpPr>
          <p:cNvPr id="108" name="bg object 108"/>
          <p:cNvSpPr/>
          <p:nvPr/>
        </p:nvSpPr>
        <p:spPr>
          <a:xfrm>
            <a:off x="-1270" y="110489"/>
            <a:ext cx="7866380" cy="3810"/>
          </a:xfrm>
          <a:custGeom>
            <a:avLst/>
            <a:gdLst/>
            <a:ahLst/>
            <a:cxnLst/>
            <a:rect l="l" t="t" r="r" b="b"/>
            <a:pathLst>
              <a:path w="7866380" h="3810">
                <a:moveTo>
                  <a:pt x="7866380" y="0"/>
                </a:moveTo>
                <a:lnTo>
                  <a:pt x="0" y="0"/>
                </a:lnTo>
                <a:lnTo>
                  <a:pt x="0" y="1270"/>
                </a:lnTo>
                <a:lnTo>
                  <a:pt x="0" y="3810"/>
                </a:lnTo>
                <a:lnTo>
                  <a:pt x="7866380" y="3810"/>
                </a:lnTo>
                <a:lnTo>
                  <a:pt x="7866380" y="1270"/>
                </a:lnTo>
                <a:lnTo>
                  <a:pt x="7866380" y="0"/>
                </a:lnTo>
                <a:close/>
              </a:path>
            </a:pathLst>
          </a:custGeom>
          <a:solidFill>
            <a:srgbClr val="582B28"/>
          </a:solidFill>
        </p:spPr>
        <p:txBody>
          <a:bodyPr wrap="square" lIns="0" tIns="0" rIns="0" bIns="0" rtlCol="0"/>
          <a:lstStyle/>
          <a:p>
            <a:endParaRPr/>
          </a:p>
        </p:txBody>
      </p:sp>
      <p:sp>
        <p:nvSpPr>
          <p:cNvPr id="109" name="bg object 109"/>
          <p:cNvSpPr/>
          <p:nvPr/>
        </p:nvSpPr>
        <p:spPr>
          <a:xfrm>
            <a:off x="-1270" y="11430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542A27"/>
          </a:solidFill>
        </p:spPr>
        <p:txBody>
          <a:bodyPr wrap="square" lIns="0" tIns="0" rIns="0" bIns="0" rtlCol="0"/>
          <a:lstStyle/>
          <a:p>
            <a:endParaRPr/>
          </a:p>
        </p:txBody>
      </p:sp>
      <p:sp>
        <p:nvSpPr>
          <p:cNvPr id="110" name="bg object 110"/>
          <p:cNvSpPr/>
          <p:nvPr/>
        </p:nvSpPr>
        <p:spPr>
          <a:xfrm>
            <a:off x="-1270" y="11810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512825"/>
          </a:solidFill>
        </p:spPr>
        <p:txBody>
          <a:bodyPr wrap="square" lIns="0" tIns="0" rIns="0" bIns="0" rtlCol="0"/>
          <a:lstStyle/>
          <a:p>
            <a:endParaRPr/>
          </a:p>
        </p:txBody>
      </p:sp>
      <p:sp>
        <p:nvSpPr>
          <p:cNvPr id="111" name="bg object 111"/>
          <p:cNvSpPr/>
          <p:nvPr/>
        </p:nvSpPr>
        <p:spPr>
          <a:xfrm>
            <a:off x="-1270" y="121919"/>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4D2623"/>
          </a:solidFill>
        </p:spPr>
        <p:txBody>
          <a:bodyPr wrap="square" lIns="0" tIns="0" rIns="0" bIns="0" rtlCol="0"/>
          <a:lstStyle/>
          <a:p>
            <a:endParaRPr/>
          </a:p>
        </p:txBody>
      </p:sp>
      <p:sp>
        <p:nvSpPr>
          <p:cNvPr id="112" name="bg object 112"/>
          <p:cNvSpPr/>
          <p:nvPr/>
        </p:nvSpPr>
        <p:spPr>
          <a:xfrm>
            <a:off x="-1270" y="12572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4A2522"/>
          </a:solidFill>
        </p:spPr>
        <p:txBody>
          <a:bodyPr wrap="square" lIns="0" tIns="0" rIns="0" bIns="0" rtlCol="0"/>
          <a:lstStyle/>
          <a:p>
            <a:endParaRPr/>
          </a:p>
        </p:txBody>
      </p:sp>
      <p:sp>
        <p:nvSpPr>
          <p:cNvPr id="113" name="bg object 113"/>
          <p:cNvSpPr/>
          <p:nvPr/>
        </p:nvSpPr>
        <p:spPr>
          <a:xfrm>
            <a:off x="-1270" y="128269"/>
            <a:ext cx="7866380" cy="5080"/>
          </a:xfrm>
          <a:custGeom>
            <a:avLst/>
            <a:gdLst/>
            <a:ahLst/>
            <a:cxnLst/>
            <a:rect l="l" t="t" r="r" b="b"/>
            <a:pathLst>
              <a:path w="7866380" h="5080">
                <a:moveTo>
                  <a:pt x="0" y="5079"/>
                </a:moveTo>
                <a:lnTo>
                  <a:pt x="7866380" y="5079"/>
                </a:lnTo>
                <a:lnTo>
                  <a:pt x="7866380" y="0"/>
                </a:lnTo>
                <a:lnTo>
                  <a:pt x="0" y="0"/>
                </a:lnTo>
                <a:lnTo>
                  <a:pt x="0" y="5079"/>
                </a:lnTo>
                <a:close/>
              </a:path>
            </a:pathLst>
          </a:custGeom>
          <a:solidFill>
            <a:srgbClr val="472320"/>
          </a:solidFill>
        </p:spPr>
        <p:txBody>
          <a:bodyPr wrap="square" lIns="0" tIns="0" rIns="0" bIns="0" rtlCol="0"/>
          <a:lstStyle/>
          <a:p>
            <a:endParaRPr/>
          </a:p>
        </p:txBody>
      </p:sp>
      <p:sp>
        <p:nvSpPr>
          <p:cNvPr id="114" name="bg object 114"/>
          <p:cNvSpPr/>
          <p:nvPr/>
        </p:nvSpPr>
        <p:spPr>
          <a:xfrm>
            <a:off x="-1270" y="13207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43211F"/>
          </a:solidFill>
        </p:spPr>
        <p:txBody>
          <a:bodyPr wrap="square" lIns="0" tIns="0" rIns="0" bIns="0" rtlCol="0"/>
          <a:lstStyle/>
          <a:p>
            <a:endParaRPr/>
          </a:p>
        </p:txBody>
      </p:sp>
      <p:sp>
        <p:nvSpPr>
          <p:cNvPr id="115" name="bg object 115"/>
          <p:cNvSpPr/>
          <p:nvPr/>
        </p:nvSpPr>
        <p:spPr>
          <a:xfrm>
            <a:off x="-1270" y="13589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401F1D"/>
          </a:solidFill>
        </p:spPr>
        <p:txBody>
          <a:bodyPr wrap="square" lIns="0" tIns="0" rIns="0" bIns="0" rtlCol="0"/>
          <a:lstStyle/>
          <a:p>
            <a:endParaRPr/>
          </a:p>
        </p:txBody>
      </p:sp>
      <p:sp>
        <p:nvSpPr>
          <p:cNvPr id="116" name="bg object 116"/>
          <p:cNvSpPr/>
          <p:nvPr/>
        </p:nvSpPr>
        <p:spPr>
          <a:xfrm>
            <a:off x="-1270" y="13970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3C1E1C"/>
          </a:solidFill>
        </p:spPr>
        <p:txBody>
          <a:bodyPr wrap="square" lIns="0" tIns="0" rIns="0" bIns="0" rtlCol="0"/>
          <a:lstStyle/>
          <a:p>
            <a:endParaRPr/>
          </a:p>
        </p:txBody>
      </p:sp>
      <p:sp>
        <p:nvSpPr>
          <p:cNvPr id="117" name="bg object 117"/>
          <p:cNvSpPr/>
          <p:nvPr/>
        </p:nvSpPr>
        <p:spPr>
          <a:xfrm>
            <a:off x="-1270" y="14350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391C1A"/>
          </a:solidFill>
        </p:spPr>
        <p:txBody>
          <a:bodyPr wrap="square" lIns="0" tIns="0" rIns="0" bIns="0" rtlCol="0"/>
          <a:lstStyle/>
          <a:p>
            <a:endParaRPr/>
          </a:p>
        </p:txBody>
      </p:sp>
      <p:sp>
        <p:nvSpPr>
          <p:cNvPr id="118" name="bg object 118"/>
          <p:cNvSpPr/>
          <p:nvPr/>
        </p:nvSpPr>
        <p:spPr>
          <a:xfrm>
            <a:off x="-1270" y="147319"/>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361A18"/>
          </a:solidFill>
        </p:spPr>
        <p:txBody>
          <a:bodyPr wrap="square" lIns="0" tIns="0" rIns="0" bIns="0" rtlCol="0"/>
          <a:lstStyle/>
          <a:p>
            <a:endParaRPr/>
          </a:p>
        </p:txBody>
      </p:sp>
      <p:sp>
        <p:nvSpPr>
          <p:cNvPr id="119" name="bg object 119"/>
          <p:cNvSpPr/>
          <p:nvPr/>
        </p:nvSpPr>
        <p:spPr>
          <a:xfrm>
            <a:off x="-1270" y="149859"/>
            <a:ext cx="7866380" cy="5080"/>
          </a:xfrm>
          <a:custGeom>
            <a:avLst/>
            <a:gdLst/>
            <a:ahLst/>
            <a:cxnLst/>
            <a:rect l="l" t="t" r="r" b="b"/>
            <a:pathLst>
              <a:path w="7866380" h="5080">
                <a:moveTo>
                  <a:pt x="0" y="5080"/>
                </a:moveTo>
                <a:lnTo>
                  <a:pt x="7866380" y="5080"/>
                </a:lnTo>
                <a:lnTo>
                  <a:pt x="7866380" y="0"/>
                </a:lnTo>
                <a:lnTo>
                  <a:pt x="0" y="0"/>
                </a:lnTo>
                <a:lnTo>
                  <a:pt x="0" y="5080"/>
                </a:lnTo>
                <a:close/>
              </a:path>
            </a:pathLst>
          </a:custGeom>
          <a:solidFill>
            <a:srgbClr val="331917"/>
          </a:solidFill>
        </p:spPr>
        <p:txBody>
          <a:bodyPr wrap="square" lIns="0" tIns="0" rIns="0" bIns="0" rtlCol="0"/>
          <a:lstStyle/>
          <a:p>
            <a:endParaRPr/>
          </a:p>
        </p:txBody>
      </p:sp>
      <p:sp>
        <p:nvSpPr>
          <p:cNvPr id="120" name="bg object 120"/>
          <p:cNvSpPr/>
          <p:nvPr/>
        </p:nvSpPr>
        <p:spPr>
          <a:xfrm>
            <a:off x="-1270" y="153669"/>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2F1715"/>
          </a:solidFill>
        </p:spPr>
        <p:txBody>
          <a:bodyPr wrap="square" lIns="0" tIns="0" rIns="0" bIns="0" rtlCol="0"/>
          <a:lstStyle/>
          <a:p>
            <a:endParaRPr/>
          </a:p>
        </p:txBody>
      </p:sp>
      <p:sp>
        <p:nvSpPr>
          <p:cNvPr id="121" name="bg object 121"/>
          <p:cNvSpPr/>
          <p:nvPr/>
        </p:nvSpPr>
        <p:spPr>
          <a:xfrm>
            <a:off x="-1270" y="15747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2C1514"/>
          </a:solidFill>
        </p:spPr>
        <p:txBody>
          <a:bodyPr wrap="square" lIns="0" tIns="0" rIns="0" bIns="0" rtlCol="0"/>
          <a:lstStyle/>
          <a:p>
            <a:endParaRPr/>
          </a:p>
        </p:txBody>
      </p:sp>
      <p:sp>
        <p:nvSpPr>
          <p:cNvPr id="122" name="bg object 122"/>
          <p:cNvSpPr/>
          <p:nvPr/>
        </p:nvSpPr>
        <p:spPr>
          <a:xfrm>
            <a:off x="-1270" y="16129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281412"/>
          </a:solidFill>
        </p:spPr>
        <p:txBody>
          <a:bodyPr wrap="square" lIns="0" tIns="0" rIns="0" bIns="0" rtlCol="0"/>
          <a:lstStyle/>
          <a:p>
            <a:endParaRPr/>
          </a:p>
        </p:txBody>
      </p:sp>
      <p:sp>
        <p:nvSpPr>
          <p:cNvPr id="123" name="bg object 123"/>
          <p:cNvSpPr/>
          <p:nvPr/>
        </p:nvSpPr>
        <p:spPr>
          <a:xfrm>
            <a:off x="-1270" y="16510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251211"/>
          </a:solidFill>
        </p:spPr>
        <p:txBody>
          <a:bodyPr wrap="square" lIns="0" tIns="0" rIns="0" bIns="0" rtlCol="0"/>
          <a:lstStyle/>
          <a:p>
            <a:endParaRPr/>
          </a:p>
        </p:txBody>
      </p:sp>
      <p:sp>
        <p:nvSpPr>
          <p:cNvPr id="124" name="bg object 124"/>
          <p:cNvSpPr/>
          <p:nvPr/>
        </p:nvSpPr>
        <p:spPr>
          <a:xfrm>
            <a:off x="-1270" y="16890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21100F"/>
          </a:solidFill>
        </p:spPr>
        <p:txBody>
          <a:bodyPr wrap="square" lIns="0" tIns="0" rIns="0" bIns="0" rtlCol="0"/>
          <a:lstStyle/>
          <a:p>
            <a:endParaRPr/>
          </a:p>
        </p:txBody>
      </p:sp>
      <p:sp>
        <p:nvSpPr>
          <p:cNvPr id="125" name="bg object 125"/>
          <p:cNvSpPr/>
          <p:nvPr/>
        </p:nvSpPr>
        <p:spPr>
          <a:xfrm>
            <a:off x="-1270" y="171450"/>
            <a:ext cx="7866380" cy="5080"/>
          </a:xfrm>
          <a:custGeom>
            <a:avLst/>
            <a:gdLst/>
            <a:ahLst/>
            <a:cxnLst/>
            <a:rect l="l" t="t" r="r" b="b"/>
            <a:pathLst>
              <a:path w="7866380" h="5080">
                <a:moveTo>
                  <a:pt x="0" y="5079"/>
                </a:moveTo>
                <a:lnTo>
                  <a:pt x="7866380" y="5079"/>
                </a:lnTo>
                <a:lnTo>
                  <a:pt x="7866380" y="0"/>
                </a:lnTo>
                <a:lnTo>
                  <a:pt x="0" y="0"/>
                </a:lnTo>
                <a:lnTo>
                  <a:pt x="0" y="5079"/>
                </a:lnTo>
                <a:close/>
              </a:path>
            </a:pathLst>
          </a:custGeom>
          <a:solidFill>
            <a:srgbClr val="1E0F0E"/>
          </a:solidFill>
        </p:spPr>
        <p:txBody>
          <a:bodyPr wrap="square" lIns="0" tIns="0" rIns="0" bIns="0" rtlCol="0"/>
          <a:lstStyle/>
          <a:p>
            <a:endParaRPr/>
          </a:p>
        </p:txBody>
      </p:sp>
      <p:sp>
        <p:nvSpPr>
          <p:cNvPr id="126" name="bg object 126"/>
          <p:cNvSpPr/>
          <p:nvPr/>
        </p:nvSpPr>
        <p:spPr>
          <a:xfrm>
            <a:off x="-1270" y="17525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1B0D0C"/>
          </a:solidFill>
        </p:spPr>
        <p:txBody>
          <a:bodyPr wrap="square" lIns="0" tIns="0" rIns="0" bIns="0" rtlCol="0"/>
          <a:lstStyle/>
          <a:p>
            <a:endParaRPr/>
          </a:p>
        </p:txBody>
      </p:sp>
      <p:sp>
        <p:nvSpPr>
          <p:cNvPr id="127" name="bg object 127"/>
          <p:cNvSpPr/>
          <p:nvPr/>
        </p:nvSpPr>
        <p:spPr>
          <a:xfrm>
            <a:off x="-1270" y="179069"/>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170B0A"/>
          </a:solidFill>
        </p:spPr>
        <p:txBody>
          <a:bodyPr wrap="square" lIns="0" tIns="0" rIns="0" bIns="0" rtlCol="0"/>
          <a:lstStyle/>
          <a:p>
            <a:endParaRPr/>
          </a:p>
        </p:txBody>
      </p:sp>
      <p:sp>
        <p:nvSpPr>
          <p:cNvPr id="128" name="bg object 128"/>
          <p:cNvSpPr/>
          <p:nvPr/>
        </p:nvSpPr>
        <p:spPr>
          <a:xfrm>
            <a:off x="-1270" y="18287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140A09"/>
          </a:solidFill>
        </p:spPr>
        <p:txBody>
          <a:bodyPr wrap="square" lIns="0" tIns="0" rIns="0" bIns="0" rtlCol="0"/>
          <a:lstStyle/>
          <a:p>
            <a:endParaRPr/>
          </a:p>
        </p:txBody>
      </p:sp>
      <p:sp>
        <p:nvSpPr>
          <p:cNvPr id="129" name="bg object 129"/>
          <p:cNvSpPr/>
          <p:nvPr/>
        </p:nvSpPr>
        <p:spPr>
          <a:xfrm>
            <a:off x="-1270" y="18669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100807"/>
          </a:solidFill>
        </p:spPr>
        <p:txBody>
          <a:bodyPr wrap="square" lIns="0" tIns="0" rIns="0" bIns="0" rtlCol="0"/>
          <a:lstStyle/>
          <a:p>
            <a:endParaRPr/>
          </a:p>
        </p:txBody>
      </p:sp>
      <p:sp>
        <p:nvSpPr>
          <p:cNvPr id="130" name="bg object 130"/>
          <p:cNvSpPr/>
          <p:nvPr/>
        </p:nvSpPr>
        <p:spPr>
          <a:xfrm>
            <a:off x="-1270" y="19050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0D0606"/>
          </a:solidFill>
        </p:spPr>
        <p:txBody>
          <a:bodyPr wrap="square" lIns="0" tIns="0" rIns="0" bIns="0" rtlCol="0"/>
          <a:lstStyle/>
          <a:p>
            <a:endParaRPr/>
          </a:p>
        </p:txBody>
      </p:sp>
      <p:sp>
        <p:nvSpPr>
          <p:cNvPr id="131" name="bg object 131"/>
          <p:cNvSpPr/>
          <p:nvPr/>
        </p:nvSpPr>
        <p:spPr>
          <a:xfrm>
            <a:off x="-1270" y="19430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0A0504"/>
          </a:solidFill>
        </p:spPr>
        <p:txBody>
          <a:bodyPr wrap="square" lIns="0" tIns="0" rIns="0" bIns="0" rtlCol="0"/>
          <a:lstStyle/>
          <a:p>
            <a:endParaRPr/>
          </a:p>
        </p:txBody>
      </p:sp>
      <p:sp>
        <p:nvSpPr>
          <p:cNvPr id="132" name="bg object 132"/>
          <p:cNvSpPr/>
          <p:nvPr/>
        </p:nvSpPr>
        <p:spPr>
          <a:xfrm>
            <a:off x="-1270" y="196850"/>
            <a:ext cx="7866380" cy="5080"/>
          </a:xfrm>
          <a:custGeom>
            <a:avLst/>
            <a:gdLst/>
            <a:ahLst/>
            <a:cxnLst/>
            <a:rect l="l" t="t" r="r" b="b"/>
            <a:pathLst>
              <a:path w="7866380" h="5080">
                <a:moveTo>
                  <a:pt x="0" y="5079"/>
                </a:moveTo>
                <a:lnTo>
                  <a:pt x="7866380" y="5079"/>
                </a:lnTo>
                <a:lnTo>
                  <a:pt x="7866380" y="0"/>
                </a:lnTo>
                <a:lnTo>
                  <a:pt x="0" y="0"/>
                </a:lnTo>
                <a:lnTo>
                  <a:pt x="0" y="5079"/>
                </a:lnTo>
                <a:close/>
              </a:path>
            </a:pathLst>
          </a:custGeom>
          <a:solidFill>
            <a:srgbClr val="060303"/>
          </a:solidFill>
        </p:spPr>
        <p:txBody>
          <a:bodyPr wrap="square" lIns="0" tIns="0" rIns="0" bIns="0" rtlCol="0"/>
          <a:lstStyle/>
          <a:p>
            <a:endParaRPr/>
          </a:p>
        </p:txBody>
      </p:sp>
      <p:sp>
        <p:nvSpPr>
          <p:cNvPr id="133" name="bg object 133"/>
          <p:cNvSpPr/>
          <p:nvPr/>
        </p:nvSpPr>
        <p:spPr>
          <a:xfrm>
            <a:off x="7848599" y="0"/>
            <a:ext cx="1295400" cy="6858000"/>
          </a:xfrm>
          <a:prstGeom prst="rect">
            <a:avLst/>
          </a:prstGeom>
          <a:blipFill>
            <a:blip r:embed="rId7" cstate="print"/>
            <a:stretch>
              <a:fillRect/>
            </a:stretch>
          </a:blipFill>
        </p:spPr>
        <p:txBody>
          <a:bodyPr wrap="square" lIns="0" tIns="0" rIns="0" bIns="0" rtlCol="0"/>
          <a:lstStyle/>
          <a:p>
            <a:endParaRPr/>
          </a:p>
        </p:txBody>
      </p:sp>
      <p:sp>
        <p:nvSpPr>
          <p:cNvPr id="134" name="bg object 134"/>
          <p:cNvSpPr/>
          <p:nvPr/>
        </p:nvSpPr>
        <p:spPr>
          <a:xfrm>
            <a:off x="8928099" y="4945322"/>
            <a:ext cx="13970" cy="1905635"/>
          </a:xfrm>
          <a:custGeom>
            <a:avLst/>
            <a:gdLst/>
            <a:ahLst/>
            <a:cxnLst/>
            <a:rect l="l" t="t" r="r" b="b"/>
            <a:pathLst>
              <a:path w="13970" h="1905634">
                <a:moveTo>
                  <a:pt x="13970" y="0"/>
                </a:moveTo>
                <a:lnTo>
                  <a:pt x="0" y="14605"/>
                </a:lnTo>
                <a:lnTo>
                  <a:pt x="0" y="1905441"/>
                </a:lnTo>
                <a:lnTo>
                  <a:pt x="13970" y="1905334"/>
                </a:lnTo>
                <a:lnTo>
                  <a:pt x="13970" y="0"/>
                </a:lnTo>
                <a:close/>
              </a:path>
            </a:pathLst>
          </a:custGeom>
          <a:solidFill>
            <a:srgbClr val="E39A46"/>
          </a:solidFill>
        </p:spPr>
        <p:txBody>
          <a:bodyPr wrap="square" lIns="0" tIns="0" rIns="0" bIns="0" rtlCol="0"/>
          <a:lstStyle/>
          <a:p>
            <a:endParaRPr/>
          </a:p>
        </p:txBody>
      </p:sp>
      <p:sp>
        <p:nvSpPr>
          <p:cNvPr id="135" name="bg object 135"/>
          <p:cNvSpPr/>
          <p:nvPr/>
        </p:nvSpPr>
        <p:spPr>
          <a:xfrm>
            <a:off x="8940799" y="4932045"/>
            <a:ext cx="13970" cy="1918970"/>
          </a:xfrm>
          <a:custGeom>
            <a:avLst/>
            <a:gdLst/>
            <a:ahLst/>
            <a:cxnLst/>
            <a:rect l="l" t="t" r="r" b="b"/>
            <a:pathLst>
              <a:path w="13970" h="1918970">
                <a:moveTo>
                  <a:pt x="13970" y="0"/>
                </a:moveTo>
                <a:lnTo>
                  <a:pt x="0" y="14604"/>
                </a:lnTo>
                <a:lnTo>
                  <a:pt x="0" y="1918621"/>
                </a:lnTo>
                <a:lnTo>
                  <a:pt x="13970" y="1918514"/>
                </a:lnTo>
                <a:lnTo>
                  <a:pt x="13970" y="0"/>
                </a:lnTo>
                <a:close/>
              </a:path>
            </a:pathLst>
          </a:custGeom>
          <a:solidFill>
            <a:srgbClr val="E39945"/>
          </a:solidFill>
        </p:spPr>
        <p:txBody>
          <a:bodyPr wrap="square" lIns="0" tIns="0" rIns="0" bIns="0" rtlCol="0"/>
          <a:lstStyle/>
          <a:p>
            <a:endParaRPr/>
          </a:p>
        </p:txBody>
      </p:sp>
      <p:sp>
        <p:nvSpPr>
          <p:cNvPr id="136" name="bg object 136"/>
          <p:cNvSpPr/>
          <p:nvPr/>
        </p:nvSpPr>
        <p:spPr>
          <a:xfrm>
            <a:off x="8954770" y="4904168"/>
            <a:ext cx="26670" cy="1946910"/>
          </a:xfrm>
          <a:custGeom>
            <a:avLst/>
            <a:gdLst/>
            <a:ahLst/>
            <a:cxnLst/>
            <a:rect l="l" t="t" r="r" b="b"/>
            <a:pathLst>
              <a:path w="26670" h="1946909">
                <a:moveTo>
                  <a:pt x="26670" y="0"/>
                </a:moveTo>
                <a:lnTo>
                  <a:pt x="12700" y="14605"/>
                </a:lnTo>
                <a:lnTo>
                  <a:pt x="0" y="27876"/>
                </a:lnTo>
                <a:lnTo>
                  <a:pt x="0" y="1946402"/>
                </a:lnTo>
                <a:lnTo>
                  <a:pt x="12700" y="1946300"/>
                </a:lnTo>
                <a:lnTo>
                  <a:pt x="26670" y="1946198"/>
                </a:lnTo>
                <a:lnTo>
                  <a:pt x="26670" y="0"/>
                </a:lnTo>
                <a:close/>
              </a:path>
            </a:pathLst>
          </a:custGeom>
          <a:solidFill>
            <a:srgbClr val="E29945"/>
          </a:solidFill>
        </p:spPr>
        <p:txBody>
          <a:bodyPr wrap="square" lIns="0" tIns="0" rIns="0" bIns="0" rtlCol="0"/>
          <a:lstStyle/>
          <a:p>
            <a:endParaRPr/>
          </a:p>
        </p:txBody>
      </p:sp>
      <p:sp>
        <p:nvSpPr>
          <p:cNvPr id="137" name="bg object 137"/>
          <p:cNvSpPr/>
          <p:nvPr/>
        </p:nvSpPr>
        <p:spPr>
          <a:xfrm>
            <a:off x="8980170" y="4890885"/>
            <a:ext cx="13970" cy="1959610"/>
          </a:xfrm>
          <a:custGeom>
            <a:avLst/>
            <a:gdLst/>
            <a:ahLst/>
            <a:cxnLst/>
            <a:rect l="l" t="t" r="r" b="b"/>
            <a:pathLst>
              <a:path w="13970" h="1959609">
                <a:moveTo>
                  <a:pt x="13970" y="0"/>
                </a:moveTo>
                <a:lnTo>
                  <a:pt x="0" y="14605"/>
                </a:lnTo>
                <a:lnTo>
                  <a:pt x="0" y="1959479"/>
                </a:lnTo>
                <a:lnTo>
                  <a:pt x="13970" y="1959372"/>
                </a:lnTo>
                <a:lnTo>
                  <a:pt x="13970" y="0"/>
                </a:lnTo>
                <a:close/>
              </a:path>
            </a:pathLst>
          </a:custGeom>
          <a:solidFill>
            <a:srgbClr val="E19744"/>
          </a:solidFill>
        </p:spPr>
        <p:txBody>
          <a:bodyPr wrap="square" lIns="0" tIns="0" rIns="0" bIns="0" rtlCol="0"/>
          <a:lstStyle/>
          <a:p>
            <a:endParaRPr/>
          </a:p>
        </p:txBody>
      </p:sp>
      <p:sp>
        <p:nvSpPr>
          <p:cNvPr id="138" name="bg object 138"/>
          <p:cNvSpPr/>
          <p:nvPr/>
        </p:nvSpPr>
        <p:spPr>
          <a:xfrm>
            <a:off x="8992870" y="4877608"/>
            <a:ext cx="13970" cy="1972945"/>
          </a:xfrm>
          <a:custGeom>
            <a:avLst/>
            <a:gdLst/>
            <a:ahLst/>
            <a:cxnLst/>
            <a:rect l="l" t="t" r="r" b="b"/>
            <a:pathLst>
              <a:path w="13970" h="1972945">
                <a:moveTo>
                  <a:pt x="13970" y="0"/>
                </a:moveTo>
                <a:lnTo>
                  <a:pt x="0" y="14605"/>
                </a:lnTo>
                <a:lnTo>
                  <a:pt x="0" y="1972659"/>
                </a:lnTo>
                <a:lnTo>
                  <a:pt x="13970" y="1972552"/>
                </a:lnTo>
                <a:lnTo>
                  <a:pt x="13970" y="0"/>
                </a:lnTo>
                <a:close/>
              </a:path>
            </a:pathLst>
          </a:custGeom>
          <a:solidFill>
            <a:srgbClr val="E19644"/>
          </a:solidFill>
        </p:spPr>
        <p:txBody>
          <a:bodyPr wrap="square" lIns="0" tIns="0" rIns="0" bIns="0" rtlCol="0"/>
          <a:lstStyle/>
          <a:p>
            <a:endParaRPr/>
          </a:p>
        </p:txBody>
      </p:sp>
      <p:sp>
        <p:nvSpPr>
          <p:cNvPr id="139" name="bg object 139"/>
          <p:cNvSpPr/>
          <p:nvPr/>
        </p:nvSpPr>
        <p:spPr>
          <a:xfrm>
            <a:off x="9005570" y="4864331"/>
            <a:ext cx="13970" cy="1986280"/>
          </a:xfrm>
          <a:custGeom>
            <a:avLst/>
            <a:gdLst/>
            <a:ahLst/>
            <a:cxnLst/>
            <a:rect l="l" t="t" r="r" b="b"/>
            <a:pathLst>
              <a:path w="13970" h="1986279">
                <a:moveTo>
                  <a:pt x="13970" y="0"/>
                </a:moveTo>
                <a:lnTo>
                  <a:pt x="0" y="14605"/>
                </a:lnTo>
                <a:lnTo>
                  <a:pt x="0" y="1985839"/>
                </a:lnTo>
                <a:lnTo>
                  <a:pt x="13970" y="1985732"/>
                </a:lnTo>
                <a:lnTo>
                  <a:pt x="13970" y="0"/>
                </a:lnTo>
                <a:close/>
              </a:path>
            </a:pathLst>
          </a:custGeom>
          <a:solidFill>
            <a:srgbClr val="E19543"/>
          </a:solidFill>
        </p:spPr>
        <p:txBody>
          <a:bodyPr wrap="square" lIns="0" tIns="0" rIns="0" bIns="0" rtlCol="0"/>
          <a:lstStyle/>
          <a:p>
            <a:endParaRPr/>
          </a:p>
        </p:txBody>
      </p:sp>
      <p:sp>
        <p:nvSpPr>
          <p:cNvPr id="140" name="bg object 140"/>
          <p:cNvSpPr/>
          <p:nvPr/>
        </p:nvSpPr>
        <p:spPr>
          <a:xfrm>
            <a:off x="9018270" y="4859020"/>
            <a:ext cx="13970" cy="1991360"/>
          </a:xfrm>
          <a:custGeom>
            <a:avLst/>
            <a:gdLst/>
            <a:ahLst/>
            <a:cxnLst/>
            <a:rect l="l" t="t" r="r" b="b"/>
            <a:pathLst>
              <a:path w="13970" h="1991359">
                <a:moveTo>
                  <a:pt x="6350" y="0"/>
                </a:moveTo>
                <a:lnTo>
                  <a:pt x="0" y="6638"/>
                </a:lnTo>
                <a:lnTo>
                  <a:pt x="0" y="1991052"/>
                </a:lnTo>
                <a:lnTo>
                  <a:pt x="13970" y="1990945"/>
                </a:lnTo>
                <a:lnTo>
                  <a:pt x="13970" y="1621"/>
                </a:lnTo>
                <a:lnTo>
                  <a:pt x="6350" y="0"/>
                </a:lnTo>
                <a:close/>
              </a:path>
            </a:pathLst>
          </a:custGeom>
          <a:solidFill>
            <a:srgbClr val="E09443"/>
          </a:solidFill>
        </p:spPr>
        <p:txBody>
          <a:bodyPr wrap="square" lIns="0" tIns="0" rIns="0" bIns="0" rtlCol="0"/>
          <a:lstStyle/>
          <a:p>
            <a:endParaRPr/>
          </a:p>
        </p:txBody>
      </p:sp>
      <p:sp>
        <p:nvSpPr>
          <p:cNvPr id="141" name="bg object 141"/>
          <p:cNvSpPr/>
          <p:nvPr/>
        </p:nvSpPr>
        <p:spPr>
          <a:xfrm>
            <a:off x="9030970" y="4860371"/>
            <a:ext cx="13970" cy="1990089"/>
          </a:xfrm>
          <a:custGeom>
            <a:avLst/>
            <a:gdLst/>
            <a:ahLst/>
            <a:cxnLst/>
            <a:rect l="l" t="t" r="r" b="b"/>
            <a:pathLst>
              <a:path w="13970" h="1990090">
                <a:moveTo>
                  <a:pt x="0" y="0"/>
                </a:moveTo>
                <a:lnTo>
                  <a:pt x="0" y="1989604"/>
                </a:lnTo>
                <a:lnTo>
                  <a:pt x="13970" y="1989497"/>
                </a:lnTo>
                <a:lnTo>
                  <a:pt x="13970" y="2972"/>
                </a:lnTo>
                <a:lnTo>
                  <a:pt x="0" y="0"/>
                </a:lnTo>
                <a:close/>
              </a:path>
            </a:pathLst>
          </a:custGeom>
          <a:solidFill>
            <a:srgbClr val="E09342"/>
          </a:solidFill>
        </p:spPr>
        <p:txBody>
          <a:bodyPr wrap="square" lIns="0" tIns="0" rIns="0" bIns="0" rtlCol="0"/>
          <a:lstStyle/>
          <a:p>
            <a:endParaRPr/>
          </a:p>
        </p:txBody>
      </p:sp>
      <p:sp>
        <p:nvSpPr>
          <p:cNvPr id="142" name="bg object 142"/>
          <p:cNvSpPr/>
          <p:nvPr/>
        </p:nvSpPr>
        <p:spPr>
          <a:xfrm>
            <a:off x="9043670" y="4863073"/>
            <a:ext cx="15240" cy="1986914"/>
          </a:xfrm>
          <a:custGeom>
            <a:avLst/>
            <a:gdLst/>
            <a:ahLst/>
            <a:cxnLst/>
            <a:rect l="l" t="t" r="r" b="b"/>
            <a:pathLst>
              <a:path w="15240" h="1986915">
                <a:moveTo>
                  <a:pt x="0" y="0"/>
                </a:moveTo>
                <a:lnTo>
                  <a:pt x="0" y="1986805"/>
                </a:lnTo>
                <a:lnTo>
                  <a:pt x="15239" y="1986688"/>
                </a:lnTo>
                <a:lnTo>
                  <a:pt x="15239" y="3242"/>
                </a:lnTo>
                <a:lnTo>
                  <a:pt x="0" y="0"/>
                </a:lnTo>
                <a:close/>
              </a:path>
            </a:pathLst>
          </a:custGeom>
          <a:solidFill>
            <a:srgbClr val="DF9242"/>
          </a:solidFill>
        </p:spPr>
        <p:txBody>
          <a:bodyPr wrap="square" lIns="0" tIns="0" rIns="0" bIns="0" rtlCol="0"/>
          <a:lstStyle/>
          <a:p>
            <a:endParaRPr/>
          </a:p>
        </p:txBody>
      </p:sp>
      <p:sp>
        <p:nvSpPr>
          <p:cNvPr id="143" name="bg object 143"/>
          <p:cNvSpPr/>
          <p:nvPr/>
        </p:nvSpPr>
        <p:spPr>
          <a:xfrm>
            <a:off x="9057639" y="4866045"/>
            <a:ext cx="12700" cy="1983739"/>
          </a:xfrm>
          <a:custGeom>
            <a:avLst/>
            <a:gdLst/>
            <a:ahLst/>
            <a:cxnLst/>
            <a:rect l="l" t="t" r="r" b="b"/>
            <a:pathLst>
              <a:path w="12700" h="1983740">
                <a:moveTo>
                  <a:pt x="0" y="0"/>
                </a:moveTo>
                <a:lnTo>
                  <a:pt x="0" y="1983725"/>
                </a:lnTo>
                <a:lnTo>
                  <a:pt x="12700" y="1983628"/>
                </a:lnTo>
                <a:lnTo>
                  <a:pt x="12700" y="2702"/>
                </a:lnTo>
                <a:lnTo>
                  <a:pt x="0" y="0"/>
                </a:lnTo>
                <a:close/>
              </a:path>
            </a:pathLst>
          </a:custGeom>
          <a:solidFill>
            <a:srgbClr val="DF9141"/>
          </a:solidFill>
        </p:spPr>
        <p:txBody>
          <a:bodyPr wrap="square" lIns="0" tIns="0" rIns="0" bIns="0" rtlCol="0"/>
          <a:lstStyle/>
          <a:p>
            <a:endParaRPr/>
          </a:p>
        </p:txBody>
      </p:sp>
      <p:sp>
        <p:nvSpPr>
          <p:cNvPr id="144" name="bg object 144"/>
          <p:cNvSpPr/>
          <p:nvPr/>
        </p:nvSpPr>
        <p:spPr>
          <a:xfrm>
            <a:off x="9070339" y="4868747"/>
            <a:ext cx="13970" cy="1981200"/>
          </a:xfrm>
          <a:custGeom>
            <a:avLst/>
            <a:gdLst/>
            <a:ahLst/>
            <a:cxnLst/>
            <a:rect l="l" t="t" r="r" b="b"/>
            <a:pathLst>
              <a:path w="13970" h="1981200">
                <a:moveTo>
                  <a:pt x="0" y="0"/>
                </a:moveTo>
                <a:lnTo>
                  <a:pt x="0" y="1980926"/>
                </a:lnTo>
                <a:lnTo>
                  <a:pt x="13969" y="1980819"/>
                </a:lnTo>
                <a:lnTo>
                  <a:pt x="13969" y="2972"/>
                </a:lnTo>
                <a:lnTo>
                  <a:pt x="0" y="0"/>
                </a:lnTo>
                <a:close/>
              </a:path>
            </a:pathLst>
          </a:custGeom>
          <a:solidFill>
            <a:srgbClr val="DF9041"/>
          </a:solidFill>
        </p:spPr>
        <p:txBody>
          <a:bodyPr wrap="square" lIns="0" tIns="0" rIns="0" bIns="0" rtlCol="0"/>
          <a:lstStyle/>
          <a:p>
            <a:endParaRPr/>
          </a:p>
        </p:txBody>
      </p:sp>
      <p:sp>
        <p:nvSpPr>
          <p:cNvPr id="145" name="bg object 145"/>
          <p:cNvSpPr/>
          <p:nvPr/>
        </p:nvSpPr>
        <p:spPr>
          <a:xfrm>
            <a:off x="9083039" y="4871449"/>
            <a:ext cx="13970" cy="1978660"/>
          </a:xfrm>
          <a:custGeom>
            <a:avLst/>
            <a:gdLst/>
            <a:ahLst/>
            <a:cxnLst/>
            <a:rect l="l" t="t" r="r" b="b"/>
            <a:pathLst>
              <a:path w="13970" h="1978659">
                <a:moveTo>
                  <a:pt x="0" y="0"/>
                </a:moveTo>
                <a:lnTo>
                  <a:pt x="0" y="1978127"/>
                </a:lnTo>
                <a:lnTo>
                  <a:pt x="13969" y="1978020"/>
                </a:lnTo>
                <a:lnTo>
                  <a:pt x="13969" y="2972"/>
                </a:lnTo>
                <a:lnTo>
                  <a:pt x="0" y="0"/>
                </a:lnTo>
                <a:close/>
              </a:path>
            </a:pathLst>
          </a:custGeom>
          <a:solidFill>
            <a:srgbClr val="DE8F40"/>
          </a:solidFill>
        </p:spPr>
        <p:txBody>
          <a:bodyPr wrap="square" lIns="0" tIns="0" rIns="0" bIns="0" rtlCol="0"/>
          <a:lstStyle/>
          <a:p>
            <a:endParaRPr/>
          </a:p>
        </p:txBody>
      </p:sp>
      <p:sp>
        <p:nvSpPr>
          <p:cNvPr id="146" name="bg object 146"/>
          <p:cNvSpPr/>
          <p:nvPr/>
        </p:nvSpPr>
        <p:spPr>
          <a:xfrm>
            <a:off x="9095739" y="4874151"/>
            <a:ext cx="13970" cy="1975485"/>
          </a:xfrm>
          <a:custGeom>
            <a:avLst/>
            <a:gdLst/>
            <a:ahLst/>
            <a:cxnLst/>
            <a:rect l="l" t="t" r="r" b="b"/>
            <a:pathLst>
              <a:path w="13970" h="1975484">
                <a:moveTo>
                  <a:pt x="0" y="0"/>
                </a:moveTo>
                <a:lnTo>
                  <a:pt x="0" y="1975327"/>
                </a:lnTo>
                <a:lnTo>
                  <a:pt x="13969" y="1975220"/>
                </a:lnTo>
                <a:lnTo>
                  <a:pt x="13969" y="2972"/>
                </a:lnTo>
                <a:lnTo>
                  <a:pt x="0" y="0"/>
                </a:lnTo>
                <a:close/>
              </a:path>
            </a:pathLst>
          </a:custGeom>
          <a:solidFill>
            <a:srgbClr val="DE8E40"/>
          </a:solidFill>
        </p:spPr>
        <p:txBody>
          <a:bodyPr wrap="square" lIns="0" tIns="0" rIns="0" bIns="0" rtlCol="0"/>
          <a:lstStyle/>
          <a:p>
            <a:endParaRPr/>
          </a:p>
        </p:txBody>
      </p:sp>
      <p:sp>
        <p:nvSpPr>
          <p:cNvPr id="147" name="bg object 147"/>
          <p:cNvSpPr/>
          <p:nvPr/>
        </p:nvSpPr>
        <p:spPr>
          <a:xfrm>
            <a:off x="9108439" y="4876853"/>
            <a:ext cx="13970" cy="1972945"/>
          </a:xfrm>
          <a:custGeom>
            <a:avLst/>
            <a:gdLst/>
            <a:ahLst/>
            <a:cxnLst/>
            <a:rect l="l" t="t" r="r" b="b"/>
            <a:pathLst>
              <a:path w="13970" h="1972945">
                <a:moveTo>
                  <a:pt x="0" y="0"/>
                </a:moveTo>
                <a:lnTo>
                  <a:pt x="0" y="1972528"/>
                </a:lnTo>
                <a:lnTo>
                  <a:pt x="13969" y="1972421"/>
                </a:lnTo>
                <a:lnTo>
                  <a:pt x="13969" y="2972"/>
                </a:lnTo>
                <a:lnTo>
                  <a:pt x="0" y="0"/>
                </a:lnTo>
                <a:close/>
              </a:path>
            </a:pathLst>
          </a:custGeom>
          <a:solidFill>
            <a:srgbClr val="DD8D40"/>
          </a:solidFill>
        </p:spPr>
        <p:txBody>
          <a:bodyPr wrap="square" lIns="0" tIns="0" rIns="0" bIns="0" rtlCol="0"/>
          <a:lstStyle/>
          <a:p>
            <a:endParaRPr/>
          </a:p>
        </p:txBody>
      </p:sp>
      <p:sp>
        <p:nvSpPr>
          <p:cNvPr id="148" name="bg object 148"/>
          <p:cNvSpPr/>
          <p:nvPr/>
        </p:nvSpPr>
        <p:spPr>
          <a:xfrm>
            <a:off x="9121139" y="4879556"/>
            <a:ext cx="13970" cy="1969770"/>
          </a:xfrm>
          <a:custGeom>
            <a:avLst/>
            <a:gdLst/>
            <a:ahLst/>
            <a:cxnLst/>
            <a:rect l="l" t="t" r="r" b="b"/>
            <a:pathLst>
              <a:path w="13970" h="1969770">
                <a:moveTo>
                  <a:pt x="0" y="0"/>
                </a:moveTo>
                <a:lnTo>
                  <a:pt x="0" y="1969728"/>
                </a:lnTo>
                <a:lnTo>
                  <a:pt x="13969" y="1969621"/>
                </a:lnTo>
                <a:lnTo>
                  <a:pt x="13969" y="2972"/>
                </a:lnTo>
                <a:lnTo>
                  <a:pt x="0" y="0"/>
                </a:lnTo>
                <a:close/>
              </a:path>
            </a:pathLst>
          </a:custGeom>
          <a:solidFill>
            <a:srgbClr val="DD8C3F"/>
          </a:solidFill>
        </p:spPr>
        <p:txBody>
          <a:bodyPr wrap="square" lIns="0" tIns="0" rIns="0" bIns="0" rtlCol="0"/>
          <a:lstStyle/>
          <a:p>
            <a:endParaRPr/>
          </a:p>
        </p:txBody>
      </p:sp>
      <p:sp>
        <p:nvSpPr>
          <p:cNvPr id="149" name="bg object 149"/>
          <p:cNvSpPr/>
          <p:nvPr/>
        </p:nvSpPr>
        <p:spPr>
          <a:xfrm>
            <a:off x="9133839" y="4882258"/>
            <a:ext cx="10160" cy="1967230"/>
          </a:xfrm>
          <a:custGeom>
            <a:avLst/>
            <a:gdLst/>
            <a:ahLst/>
            <a:cxnLst/>
            <a:rect l="l" t="t" r="r" b="b"/>
            <a:pathLst>
              <a:path w="10159" h="1967229">
                <a:moveTo>
                  <a:pt x="0" y="0"/>
                </a:moveTo>
                <a:lnTo>
                  <a:pt x="0" y="1966929"/>
                </a:lnTo>
                <a:lnTo>
                  <a:pt x="10159" y="1966851"/>
                </a:lnTo>
                <a:lnTo>
                  <a:pt x="10159" y="2161"/>
                </a:lnTo>
                <a:lnTo>
                  <a:pt x="0" y="0"/>
                </a:lnTo>
                <a:close/>
              </a:path>
            </a:pathLst>
          </a:custGeom>
          <a:solidFill>
            <a:srgbClr val="DD8B3F"/>
          </a:solidFill>
        </p:spPr>
        <p:txBody>
          <a:bodyPr wrap="square" lIns="0" tIns="0" rIns="0" bIns="0" rtlCol="0"/>
          <a:lstStyle/>
          <a:p>
            <a:endParaRPr/>
          </a:p>
        </p:txBody>
      </p:sp>
      <p:sp>
        <p:nvSpPr>
          <p:cNvPr id="150" name="bg object 150"/>
          <p:cNvSpPr/>
          <p:nvPr/>
        </p:nvSpPr>
        <p:spPr>
          <a:xfrm>
            <a:off x="7954010" y="4918221"/>
            <a:ext cx="7620" cy="1892300"/>
          </a:xfrm>
          <a:custGeom>
            <a:avLst/>
            <a:gdLst/>
            <a:ahLst/>
            <a:cxnLst/>
            <a:rect l="l" t="t" r="r" b="b"/>
            <a:pathLst>
              <a:path w="7620" h="1892300">
                <a:moveTo>
                  <a:pt x="7620" y="0"/>
                </a:moveTo>
                <a:lnTo>
                  <a:pt x="5080" y="1758"/>
                </a:lnTo>
                <a:lnTo>
                  <a:pt x="0" y="4298"/>
                </a:lnTo>
                <a:lnTo>
                  <a:pt x="0" y="36302"/>
                </a:lnTo>
                <a:lnTo>
                  <a:pt x="2540" y="37318"/>
                </a:lnTo>
                <a:lnTo>
                  <a:pt x="7620" y="37318"/>
                </a:lnTo>
                <a:lnTo>
                  <a:pt x="7620" y="0"/>
                </a:lnTo>
                <a:close/>
              </a:path>
              <a:path w="7620" h="1892300">
                <a:moveTo>
                  <a:pt x="7620" y="1888343"/>
                </a:moveTo>
                <a:lnTo>
                  <a:pt x="6350" y="1888978"/>
                </a:lnTo>
                <a:lnTo>
                  <a:pt x="6350" y="1891518"/>
                </a:lnTo>
                <a:lnTo>
                  <a:pt x="7620" y="1892153"/>
                </a:lnTo>
                <a:lnTo>
                  <a:pt x="7620" y="1888343"/>
                </a:lnTo>
                <a:close/>
              </a:path>
            </a:pathLst>
          </a:custGeom>
          <a:solidFill>
            <a:srgbClr val="39533B"/>
          </a:solidFill>
        </p:spPr>
        <p:txBody>
          <a:bodyPr wrap="square" lIns="0" tIns="0" rIns="0" bIns="0" rtlCol="0"/>
          <a:lstStyle/>
          <a:p>
            <a:endParaRPr/>
          </a:p>
        </p:txBody>
      </p:sp>
      <p:sp>
        <p:nvSpPr>
          <p:cNvPr id="151" name="bg object 151"/>
          <p:cNvSpPr/>
          <p:nvPr/>
        </p:nvSpPr>
        <p:spPr>
          <a:xfrm>
            <a:off x="7961629" y="4913825"/>
            <a:ext cx="6350" cy="1900555"/>
          </a:xfrm>
          <a:custGeom>
            <a:avLst/>
            <a:gdLst/>
            <a:ahLst/>
            <a:cxnLst/>
            <a:rect l="l" t="t" r="r" b="b"/>
            <a:pathLst>
              <a:path w="6350" h="1900554">
                <a:moveTo>
                  <a:pt x="6350" y="1891963"/>
                </a:moveTo>
                <a:lnTo>
                  <a:pt x="5079" y="1892104"/>
                </a:lnTo>
                <a:lnTo>
                  <a:pt x="1270" y="1892104"/>
                </a:lnTo>
                <a:lnTo>
                  <a:pt x="0" y="1892739"/>
                </a:lnTo>
                <a:lnTo>
                  <a:pt x="0" y="1896549"/>
                </a:lnTo>
                <a:lnTo>
                  <a:pt x="1270" y="1897184"/>
                </a:lnTo>
                <a:lnTo>
                  <a:pt x="2540" y="1898454"/>
                </a:lnTo>
                <a:lnTo>
                  <a:pt x="5079" y="1899724"/>
                </a:lnTo>
                <a:lnTo>
                  <a:pt x="6350" y="1900268"/>
                </a:lnTo>
                <a:lnTo>
                  <a:pt x="6350" y="1891963"/>
                </a:lnTo>
                <a:close/>
              </a:path>
              <a:path w="6350" h="1900554">
                <a:moveTo>
                  <a:pt x="6350" y="0"/>
                </a:moveTo>
                <a:lnTo>
                  <a:pt x="0" y="4396"/>
                </a:lnTo>
                <a:lnTo>
                  <a:pt x="0" y="41714"/>
                </a:lnTo>
                <a:lnTo>
                  <a:pt x="6350" y="41714"/>
                </a:lnTo>
                <a:lnTo>
                  <a:pt x="6350" y="0"/>
                </a:lnTo>
                <a:close/>
              </a:path>
            </a:pathLst>
          </a:custGeom>
          <a:solidFill>
            <a:srgbClr val="3A543C"/>
          </a:solidFill>
        </p:spPr>
        <p:txBody>
          <a:bodyPr wrap="square" lIns="0" tIns="0" rIns="0" bIns="0" rtlCol="0"/>
          <a:lstStyle/>
          <a:p>
            <a:endParaRPr/>
          </a:p>
        </p:txBody>
      </p:sp>
      <p:sp>
        <p:nvSpPr>
          <p:cNvPr id="152" name="bg object 152"/>
          <p:cNvSpPr/>
          <p:nvPr/>
        </p:nvSpPr>
        <p:spPr>
          <a:xfrm>
            <a:off x="7967979" y="4908550"/>
            <a:ext cx="7620" cy="1908810"/>
          </a:xfrm>
          <a:custGeom>
            <a:avLst/>
            <a:gdLst/>
            <a:ahLst/>
            <a:cxnLst/>
            <a:rect l="l" t="t" r="r" b="b"/>
            <a:pathLst>
              <a:path w="7620" h="1908809">
                <a:moveTo>
                  <a:pt x="7620" y="1896392"/>
                </a:moveTo>
                <a:lnTo>
                  <a:pt x="0" y="1897238"/>
                </a:lnTo>
                <a:lnTo>
                  <a:pt x="0" y="1905544"/>
                </a:lnTo>
                <a:lnTo>
                  <a:pt x="7620" y="1908810"/>
                </a:lnTo>
                <a:lnTo>
                  <a:pt x="7620" y="1896392"/>
                </a:lnTo>
                <a:close/>
              </a:path>
              <a:path w="7620" h="1908809">
                <a:moveTo>
                  <a:pt x="7620" y="0"/>
                </a:moveTo>
                <a:lnTo>
                  <a:pt x="0" y="5275"/>
                </a:lnTo>
                <a:lnTo>
                  <a:pt x="0" y="46989"/>
                </a:lnTo>
                <a:lnTo>
                  <a:pt x="7620" y="46989"/>
                </a:lnTo>
                <a:lnTo>
                  <a:pt x="7620" y="0"/>
                </a:lnTo>
                <a:close/>
              </a:path>
            </a:pathLst>
          </a:custGeom>
          <a:solidFill>
            <a:srgbClr val="3A553C"/>
          </a:solidFill>
        </p:spPr>
        <p:txBody>
          <a:bodyPr wrap="square" lIns="0" tIns="0" rIns="0" bIns="0" rtlCol="0"/>
          <a:lstStyle/>
          <a:p>
            <a:endParaRPr/>
          </a:p>
        </p:txBody>
      </p:sp>
      <p:sp>
        <p:nvSpPr>
          <p:cNvPr id="153" name="bg object 153"/>
          <p:cNvSpPr/>
          <p:nvPr/>
        </p:nvSpPr>
        <p:spPr>
          <a:xfrm>
            <a:off x="7975599" y="4901882"/>
            <a:ext cx="7620" cy="1917700"/>
          </a:xfrm>
          <a:custGeom>
            <a:avLst/>
            <a:gdLst/>
            <a:ahLst/>
            <a:cxnLst/>
            <a:rect l="l" t="t" r="r" b="b"/>
            <a:pathLst>
              <a:path w="7620" h="1917700">
                <a:moveTo>
                  <a:pt x="7620" y="1902213"/>
                </a:moveTo>
                <a:lnTo>
                  <a:pt x="0" y="1903059"/>
                </a:lnTo>
                <a:lnTo>
                  <a:pt x="0" y="1915477"/>
                </a:lnTo>
                <a:lnTo>
                  <a:pt x="7620" y="1917382"/>
                </a:lnTo>
                <a:lnTo>
                  <a:pt x="7620" y="1902213"/>
                </a:lnTo>
                <a:close/>
              </a:path>
              <a:path w="7620" h="1917700">
                <a:moveTo>
                  <a:pt x="7620" y="0"/>
                </a:moveTo>
                <a:lnTo>
                  <a:pt x="0" y="6667"/>
                </a:lnTo>
                <a:lnTo>
                  <a:pt x="0" y="53657"/>
                </a:lnTo>
                <a:lnTo>
                  <a:pt x="7620" y="53657"/>
                </a:lnTo>
                <a:lnTo>
                  <a:pt x="7620" y="0"/>
                </a:lnTo>
                <a:close/>
              </a:path>
            </a:pathLst>
          </a:custGeom>
          <a:solidFill>
            <a:srgbClr val="3B563D"/>
          </a:solidFill>
        </p:spPr>
        <p:txBody>
          <a:bodyPr wrap="square" lIns="0" tIns="0" rIns="0" bIns="0" rtlCol="0"/>
          <a:lstStyle/>
          <a:p>
            <a:endParaRPr/>
          </a:p>
        </p:txBody>
      </p:sp>
      <p:sp>
        <p:nvSpPr>
          <p:cNvPr id="154" name="bg object 154"/>
          <p:cNvSpPr/>
          <p:nvPr/>
        </p:nvSpPr>
        <p:spPr>
          <a:xfrm>
            <a:off x="7983220" y="4895850"/>
            <a:ext cx="6350" cy="1925320"/>
          </a:xfrm>
          <a:custGeom>
            <a:avLst/>
            <a:gdLst/>
            <a:ahLst/>
            <a:cxnLst/>
            <a:rect l="l" t="t" r="r" b="b"/>
            <a:pathLst>
              <a:path w="6350" h="1925320">
                <a:moveTo>
                  <a:pt x="6350" y="1907540"/>
                </a:moveTo>
                <a:lnTo>
                  <a:pt x="0" y="1908245"/>
                </a:lnTo>
                <a:lnTo>
                  <a:pt x="0" y="1923415"/>
                </a:lnTo>
                <a:lnTo>
                  <a:pt x="6350" y="1925002"/>
                </a:lnTo>
                <a:lnTo>
                  <a:pt x="6350" y="1907540"/>
                </a:lnTo>
                <a:close/>
              </a:path>
              <a:path w="6350" h="1925320">
                <a:moveTo>
                  <a:pt x="6350" y="0"/>
                </a:moveTo>
                <a:lnTo>
                  <a:pt x="2539" y="3810"/>
                </a:lnTo>
                <a:lnTo>
                  <a:pt x="0" y="6032"/>
                </a:lnTo>
                <a:lnTo>
                  <a:pt x="0" y="59689"/>
                </a:lnTo>
                <a:lnTo>
                  <a:pt x="1270" y="59689"/>
                </a:lnTo>
                <a:lnTo>
                  <a:pt x="6350" y="59827"/>
                </a:lnTo>
                <a:lnTo>
                  <a:pt x="6350" y="0"/>
                </a:lnTo>
                <a:close/>
              </a:path>
            </a:pathLst>
          </a:custGeom>
          <a:solidFill>
            <a:srgbClr val="3C573E"/>
          </a:solidFill>
        </p:spPr>
        <p:txBody>
          <a:bodyPr wrap="square" lIns="0" tIns="0" rIns="0" bIns="0" rtlCol="0"/>
          <a:lstStyle/>
          <a:p>
            <a:endParaRPr/>
          </a:p>
        </p:txBody>
      </p:sp>
      <p:sp>
        <p:nvSpPr>
          <p:cNvPr id="155" name="bg object 155"/>
          <p:cNvSpPr/>
          <p:nvPr/>
        </p:nvSpPr>
        <p:spPr>
          <a:xfrm>
            <a:off x="7989570" y="4888371"/>
            <a:ext cx="7620" cy="1934845"/>
          </a:xfrm>
          <a:custGeom>
            <a:avLst/>
            <a:gdLst/>
            <a:ahLst/>
            <a:cxnLst/>
            <a:rect l="l" t="t" r="r" b="b"/>
            <a:pathLst>
              <a:path w="7620" h="1934845">
                <a:moveTo>
                  <a:pt x="7620" y="1914172"/>
                </a:moveTo>
                <a:lnTo>
                  <a:pt x="0" y="1915018"/>
                </a:lnTo>
                <a:lnTo>
                  <a:pt x="0" y="1932481"/>
                </a:lnTo>
                <a:lnTo>
                  <a:pt x="7620" y="1934386"/>
                </a:lnTo>
                <a:lnTo>
                  <a:pt x="7620" y="1914172"/>
                </a:lnTo>
                <a:close/>
              </a:path>
              <a:path w="7620" h="1934845">
                <a:moveTo>
                  <a:pt x="7620" y="0"/>
                </a:moveTo>
                <a:lnTo>
                  <a:pt x="6350" y="1128"/>
                </a:lnTo>
                <a:lnTo>
                  <a:pt x="0" y="7478"/>
                </a:lnTo>
                <a:lnTo>
                  <a:pt x="0" y="67306"/>
                </a:lnTo>
                <a:lnTo>
                  <a:pt x="7620" y="67512"/>
                </a:lnTo>
                <a:lnTo>
                  <a:pt x="7620" y="0"/>
                </a:lnTo>
                <a:close/>
              </a:path>
            </a:pathLst>
          </a:custGeom>
          <a:solidFill>
            <a:srgbClr val="3D583F"/>
          </a:solidFill>
        </p:spPr>
        <p:txBody>
          <a:bodyPr wrap="square" lIns="0" tIns="0" rIns="0" bIns="0" rtlCol="0"/>
          <a:lstStyle/>
          <a:p>
            <a:endParaRPr/>
          </a:p>
        </p:txBody>
      </p:sp>
      <p:sp>
        <p:nvSpPr>
          <p:cNvPr id="156" name="bg object 156"/>
          <p:cNvSpPr/>
          <p:nvPr/>
        </p:nvSpPr>
        <p:spPr>
          <a:xfrm>
            <a:off x="7997189" y="4881597"/>
            <a:ext cx="7620" cy="1943100"/>
          </a:xfrm>
          <a:custGeom>
            <a:avLst/>
            <a:gdLst/>
            <a:ahLst/>
            <a:cxnLst/>
            <a:rect l="l" t="t" r="r" b="b"/>
            <a:pathLst>
              <a:path w="7620" h="1943100">
                <a:moveTo>
                  <a:pt x="7619" y="1919796"/>
                </a:moveTo>
                <a:lnTo>
                  <a:pt x="3809" y="1920522"/>
                </a:lnTo>
                <a:lnTo>
                  <a:pt x="0" y="1920945"/>
                </a:lnTo>
                <a:lnTo>
                  <a:pt x="0" y="1941159"/>
                </a:lnTo>
                <a:lnTo>
                  <a:pt x="3809" y="1942112"/>
                </a:lnTo>
                <a:lnTo>
                  <a:pt x="7619" y="1942874"/>
                </a:lnTo>
                <a:lnTo>
                  <a:pt x="7619" y="1919796"/>
                </a:lnTo>
                <a:close/>
              </a:path>
              <a:path w="7620" h="1943100">
                <a:moveTo>
                  <a:pt x="7619" y="0"/>
                </a:moveTo>
                <a:lnTo>
                  <a:pt x="0" y="6773"/>
                </a:lnTo>
                <a:lnTo>
                  <a:pt x="0" y="74285"/>
                </a:lnTo>
                <a:lnTo>
                  <a:pt x="7619" y="74491"/>
                </a:lnTo>
                <a:lnTo>
                  <a:pt x="7619" y="0"/>
                </a:lnTo>
                <a:close/>
              </a:path>
            </a:pathLst>
          </a:custGeom>
          <a:solidFill>
            <a:srgbClr val="3D5A40"/>
          </a:solidFill>
        </p:spPr>
        <p:txBody>
          <a:bodyPr wrap="square" lIns="0" tIns="0" rIns="0" bIns="0" rtlCol="0"/>
          <a:lstStyle/>
          <a:p>
            <a:endParaRPr/>
          </a:p>
        </p:txBody>
      </p:sp>
      <p:sp>
        <p:nvSpPr>
          <p:cNvPr id="157" name="bg object 157"/>
          <p:cNvSpPr/>
          <p:nvPr/>
        </p:nvSpPr>
        <p:spPr>
          <a:xfrm>
            <a:off x="8004810" y="4873244"/>
            <a:ext cx="7620" cy="1953260"/>
          </a:xfrm>
          <a:custGeom>
            <a:avLst/>
            <a:gdLst/>
            <a:ahLst/>
            <a:cxnLst/>
            <a:rect l="l" t="t" r="r" b="b"/>
            <a:pathLst>
              <a:path w="7620" h="1953259">
                <a:moveTo>
                  <a:pt x="7620" y="1926698"/>
                </a:moveTo>
                <a:lnTo>
                  <a:pt x="0" y="1928150"/>
                </a:lnTo>
                <a:lnTo>
                  <a:pt x="0" y="1951227"/>
                </a:lnTo>
                <a:lnTo>
                  <a:pt x="7620" y="1952751"/>
                </a:lnTo>
                <a:lnTo>
                  <a:pt x="7620" y="1926698"/>
                </a:lnTo>
                <a:close/>
              </a:path>
              <a:path w="7620" h="1953259">
                <a:moveTo>
                  <a:pt x="7620" y="0"/>
                </a:moveTo>
                <a:lnTo>
                  <a:pt x="2540" y="6095"/>
                </a:lnTo>
                <a:lnTo>
                  <a:pt x="0" y="8353"/>
                </a:lnTo>
                <a:lnTo>
                  <a:pt x="0" y="82845"/>
                </a:lnTo>
                <a:lnTo>
                  <a:pt x="7620" y="83051"/>
                </a:lnTo>
                <a:lnTo>
                  <a:pt x="7620" y="0"/>
                </a:lnTo>
                <a:close/>
              </a:path>
            </a:pathLst>
          </a:custGeom>
          <a:solidFill>
            <a:srgbClr val="3E5B40"/>
          </a:solidFill>
        </p:spPr>
        <p:txBody>
          <a:bodyPr wrap="square" lIns="0" tIns="0" rIns="0" bIns="0" rtlCol="0"/>
          <a:lstStyle/>
          <a:p>
            <a:endParaRPr/>
          </a:p>
        </p:txBody>
      </p:sp>
      <p:sp>
        <p:nvSpPr>
          <p:cNvPr id="158" name="bg object 158"/>
          <p:cNvSpPr/>
          <p:nvPr/>
        </p:nvSpPr>
        <p:spPr>
          <a:xfrm>
            <a:off x="8011160" y="4865636"/>
            <a:ext cx="7620" cy="1962150"/>
          </a:xfrm>
          <a:custGeom>
            <a:avLst/>
            <a:gdLst/>
            <a:ahLst/>
            <a:cxnLst/>
            <a:rect l="l" t="t" r="r" b="b"/>
            <a:pathLst>
              <a:path w="7620" h="1962150">
                <a:moveTo>
                  <a:pt x="7620" y="1933105"/>
                </a:moveTo>
                <a:lnTo>
                  <a:pt x="0" y="1934552"/>
                </a:lnTo>
                <a:lnTo>
                  <a:pt x="0" y="1960105"/>
                </a:lnTo>
                <a:lnTo>
                  <a:pt x="7620" y="1961629"/>
                </a:lnTo>
                <a:lnTo>
                  <a:pt x="7620" y="1933105"/>
                </a:lnTo>
                <a:close/>
              </a:path>
              <a:path w="7620" h="1962150">
                <a:moveTo>
                  <a:pt x="7620" y="0"/>
                </a:moveTo>
                <a:lnTo>
                  <a:pt x="0" y="9144"/>
                </a:lnTo>
                <a:lnTo>
                  <a:pt x="0" y="90627"/>
                </a:lnTo>
                <a:lnTo>
                  <a:pt x="7620" y="90830"/>
                </a:lnTo>
                <a:lnTo>
                  <a:pt x="7620" y="0"/>
                </a:lnTo>
                <a:close/>
              </a:path>
            </a:pathLst>
          </a:custGeom>
          <a:solidFill>
            <a:srgbClr val="3F5C41"/>
          </a:solidFill>
        </p:spPr>
        <p:txBody>
          <a:bodyPr wrap="square" lIns="0" tIns="0" rIns="0" bIns="0" rtlCol="0"/>
          <a:lstStyle/>
          <a:p>
            <a:endParaRPr/>
          </a:p>
        </p:txBody>
      </p:sp>
      <p:sp>
        <p:nvSpPr>
          <p:cNvPr id="159" name="bg object 159"/>
          <p:cNvSpPr/>
          <p:nvPr/>
        </p:nvSpPr>
        <p:spPr>
          <a:xfrm>
            <a:off x="8018779" y="4856479"/>
            <a:ext cx="7620" cy="1972310"/>
          </a:xfrm>
          <a:custGeom>
            <a:avLst/>
            <a:gdLst/>
            <a:ahLst/>
            <a:cxnLst/>
            <a:rect l="l" t="t" r="r" b="b"/>
            <a:pathLst>
              <a:path w="7620" h="1972309">
                <a:moveTo>
                  <a:pt x="7620" y="1940814"/>
                </a:moveTo>
                <a:lnTo>
                  <a:pt x="0" y="1942261"/>
                </a:lnTo>
                <a:lnTo>
                  <a:pt x="0" y="1970786"/>
                </a:lnTo>
                <a:lnTo>
                  <a:pt x="7620" y="1972310"/>
                </a:lnTo>
                <a:lnTo>
                  <a:pt x="7620" y="1940814"/>
                </a:lnTo>
                <a:close/>
              </a:path>
              <a:path w="7620" h="1972309">
                <a:moveTo>
                  <a:pt x="7620" y="0"/>
                </a:moveTo>
                <a:lnTo>
                  <a:pt x="4368" y="0"/>
                </a:lnTo>
                <a:lnTo>
                  <a:pt x="4368" y="7620"/>
                </a:lnTo>
                <a:lnTo>
                  <a:pt x="0" y="7620"/>
                </a:lnTo>
                <a:lnTo>
                  <a:pt x="0" y="100330"/>
                </a:lnTo>
                <a:lnTo>
                  <a:pt x="7620" y="100330"/>
                </a:lnTo>
                <a:lnTo>
                  <a:pt x="7620" y="7620"/>
                </a:lnTo>
                <a:lnTo>
                  <a:pt x="7620" y="0"/>
                </a:lnTo>
                <a:close/>
              </a:path>
            </a:pathLst>
          </a:custGeom>
          <a:solidFill>
            <a:srgbClr val="405D42"/>
          </a:solidFill>
        </p:spPr>
        <p:txBody>
          <a:bodyPr wrap="square" lIns="0" tIns="0" rIns="0" bIns="0" rtlCol="0"/>
          <a:lstStyle/>
          <a:p>
            <a:endParaRPr/>
          </a:p>
        </p:txBody>
      </p:sp>
      <p:sp>
        <p:nvSpPr>
          <p:cNvPr id="160" name="bg object 160"/>
          <p:cNvSpPr/>
          <p:nvPr/>
        </p:nvSpPr>
        <p:spPr>
          <a:xfrm>
            <a:off x="8026399" y="4846954"/>
            <a:ext cx="7620" cy="1983739"/>
          </a:xfrm>
          <a:custGeom>
            <a:avLst/>
            <a:gdLst/>
            <a:ahLst/>
            <a:cxnLst/>
            <a:rect l="l" t="t" r="r" b="b"/>
            <a:pathLst>
              <a:path w="7620" h="1983740">
                <a:moveTo>
                  <a:pt x="7620" y="1948353"/>
                </a:moveTo>
                <a:lnTo>
                  <a:pt x="1270" y="1950085"/>
                </a:lnTo>
                <a:lnTo>
                  <a:pt x="0" y="1950326"/>
                </a:lnTo>
                <a:lnTo>
                  <a:pt x="0" y="1981835"/>
                </a:lnTo>
                <a:lnTo>
                  <a:pt x="6350" y="1983105"/>
                </a:lnTo>
                <a:lnTo>
                  <a:pt x="7620" y="1983316"/>
                </a:lnTo>
                <a:lnTo>
                  <a:pt x="7620" y="1948353"/>
                </a:lnTo>
                <a:close/>
              </a:path>
              <a:path w="7620" h="1983740">
                <a:moveTo>
                  <a:pt x="7620" y="0"/>
                </a:moveTo>
                <a:lnTo>
                  <a:pt x="0" y="9351"/>
                </a:lnTo>
                <a:lnTo>
                  <a:pt x="0" y="109717"/>
                </a:lnTo>
                <a:lnTo>
                  <a:pt x="5079" y="109855"/>
                </a:lnTo>
                <a:lnTo>
                  <a:pt x="7620" y="110096"/>
                </a:lnTo>
                <a:lnTo>
                  <a:pt x="7620" y="0"/>
                </a:lnTo>
                <a:close/>
              </a:path>
            </a:pathLst>
          </a:custGeom>
          <a:solidFill>
            <a:srgbClr val="415E43"/>
          </a:solidFill>
        </p:spPr>
        <p:txBody>
          <a:bodyPr wrap="square" lIns="0" tIns="0" rIns="0" bIns="0" rtlCol="0"/>
          <a:lstStyle/>
          <a:p>
            <a:endParaRPr/>
          </a:p>
        </p:txBody>
      </p:sp>
      <p:sp>
        <p:nvSpPr>
          <p:cNvPr id="161" name="bg object 161"/>
          <p:cNvSpPr/>
          <p:nvPr/>
        </p:nvSpPr>
        <p:spPr>
          <a:xfrm>
            <a:off x="8032750" y="4839169"/>
            <a:ext cx="7620" cy="1992630"/>
          </a:xfrm>
          <a:custGeom>
            <a:avLst/>
            <a:gdLst/>
            <a:ahLst/>
            <a:cxnLst/>
            <a:rect l="l" t="t" r="r" b="b"/>
            <a:pathLst>
              <a:path w="7620" h="1992629">
                <a:moveTo>
                  <a:pt x="7620" y="1954415"/>
                </a:moveTo>
                <a:lnTo>
                  <a:pt x="0" y="1956485"/>
                </a:lnTo>
                <a:lnTo>
                  <a:pt x="0" y="1990890"/>
                </a:lnTo>
                <a:lnTo>
                  <a:pt x="7620" y="1992172"/>
                </a:lnTo>
                <a:lnTo>
                  <a:pt x="7620" y="1954415"/>
                </a:lnTo>
                <a:close/>
              </a:path>
              <a:path w="7620" h="1992629">
                <a:moveTo>
                  <a:pt x="7620" y="0"/>
                </a:moveTo>
                <a:lnTo>
                  <a:pt x="0" y="9347"/>
                </a:lnTo>
                <a:lnTo>
                  <a:pt x="0" y="117767"/>
                </a:lnTo>
                <a:lnTo>
                  <a:pt x="7620" y="118491"/>
                </a:lnTo>
                <a:lnTo>
                  <a:pt x="7620" y="0"/>
                </a:lnTo>
                <a:close/>
              </a:path>
            </a:pathLst>
          </a:custGeom>
          <a:solidFill>
            <a:srgbClr val="415F44"/>
          </a:solidFill>
        </p:spPr>
        <p:txBody>
          <a:bodyPr wrap="square" lIns="0" tIns="0" rIns="0" bIns="0" rtlCol="0"/>
          <a:lstStyle/>
          <a:p>
            <a:endParaRPr/>
          </a:p>
        </p:txBody>
      </p:sp>
      <p:sp>
        <p:nvSpPr>
          <p:cNvPr id="162" name="bg object 162"/>
          <p:cNvSpPr/>
          <p:nvPr/>
        </p:nvSpPr>
        <p:spPr>
          <a:xfrm>
            <a:off x="8040370" y="4829809"/>
            <a:ext cx="7620" cy="2002789"/>
          </a:xfrm>
          <a:custGeom>
            <a:avLst/>
            <a:gdLst/>
            <a:ahLst/>
            <a:cxnLst/>
            <a:rect l="l" t="t" r="r" b="b"/>
            <a:pathLst>
              <a:path w="7620" h="2002790">
                <a:moveTo>
                  <a:pt x="7620" y="1962150"/>
                </a:moveTo>
                <a:lnTo>
                  <a:pt x="3810" y="1962150"/>
                </a:lnTo>
                <a:lnTo>
                  <a:pt x="3810" y="1963420"/>
                </a:lnTo>
                <a:lnTo>
                  <a:pt x="0" y="1963420"/>
                </a:lnTo>
                <a:lnTo>
                  <a:pt x="0" y="2001520"/>
                </a:lnTo>
                <a:lnTo>
                  <a:pt x="3810" y="2001520"/>
                </a:lnTo>
                <a:lnTo>
                  <a:pt x="3810" y="2002790"/>
                </a:lnTo>
                <a:lnTo>
                  <a:pt x="7620" y="2002790"/>
                </a:lnTo>
                <a:lnTo>
                  <a:pt x="7620" y="2001520"/>
                </a:lnTo>
                <a:lnTo>
                  <a:pt x="7620" y="1963420"/>
                </a:lnTo>
                <a:lnTo>
                  <a:pt x="7620" y="1962150"/>
                </a:lnTo>
                <a:close/>
              </a:path>
              <a:path w="7620" h="2002790">
                <a:moveTo>
                  <a:pt x="7620" y="0"/>
                </a:moveTo>
                <a:lnTo>
                  <a:pt x="0" y="9359"/>
                </a:lnTo>
                <a:lnTo>
                  <a:pt x="0" y="127850"/>
                </a:lnTo>
                <a:lnTo>
                  <a:pt x="7620" y="128574"/>
                </a:lnTo>
                <a:lnTo>
                  <a:pt x="7620" y="0"/>
                </a:lnTo>
                <a:close/>
              </a:path>
            </a:pathLst>
          </a:custGeom>
          <a:solidFill>
            <a:srgbClr val="426044"/>
          </a:solidFill>
        </p:spPr>
        <p:txBody>
          <a:bodyPr wrap="square" lIns="0" tIns="0" rIns="0" bIns="0" rtlCol="0"/>
          <a:lstStyle/>
          <a:p>
            <a:endParaRPr/>
          </a:p>
        </p:txBody>
      </p:sp>
      <p:sp>
        <p:nvSpPr>
          <p:cNvPr id="163" name="bg object 163"/>
          <p:cNvSpPr/>
          <p:nvPr/>
        </p:nvSpPr>
        <p:spPr>
          <a:xfrm>
            <a:off x="8047990" y="4820793"/>
            <a:ext cx="6350" cy="2012950"/>
          </a:xfrm>
          <a:custGeom>
            <a:avLst/>
            <a:gdLst/>
            <a:ahLst/>
            <a:cxnLst/>
            <a:rect l="l" t="t" r="r" b="b"/>
            <a:pathLst>
              <a:path w="6350" h="2012950">
                <a:moveTo>
                  <a:pt x="6350" y="1969274"/>
                </a:moveTo>
                <a:lnTo>
                  <a:pt x="0" y="1970849"/>
                </a:lnTo>
                <a:lnTo>
                  <a:pt x="0" y="2011819"/>
                </a:lnTo>
                <a:lnTo>
                  <a:pt x="6350" y="2012873"/>
                </a:lnTo>
                <a:lnTo>
                  <a:pt x="6350" y="1969274"/>
                </a:lnTo>
                <a:close/>
              </a:path>
              <a:path w="6350" h="2012950">
                <a:moveTo>
                  <a:pt x="6350" y="0"/>
                </a:moveTo>
                <a:lnTo>
                  <a:pt x="0" y="9017"/>
                </a:lnTo>
                <a:lnTo>
                  <a:pt x="0" y="137591"/>
                </a:lnTo>
                <a:lnTo>
                  <a:pt x="6350" y="138201"/>
                </a:lnTo>
                <a:lnTo>
                  <a:pt x="6350" y="0"/>
                </a:lnTo>
                <a:close/>
              </a:path>
            </a:pathLst>
          </a:custGeom>
          <a:solidFill>
            <a:srgbClr val="436145"/>
          </a:solidFill>
        </p:spPr>
        <p:txBody>
          <a:bodyPr wrap="square" lIns="0" tIns="0" rIns="0" bIns="0" rtlCol="0"/>
          <a:lstStyle/>
          <a:p>
            <a:endParaRPr/>
          </a:p>
        </p:txBody>
      </p:sp>
      <p:sp>
        <p:nvSpPr>
          <p:cNvPr id="164" name="bg object 164"/>
          <p:cNvSpPr/>
          <p:nvPr/>
        </p:nvSpPr>
        <p:spPr>
          <a:xfrm>
            <a:off x="8054340" y="4809489"/>
            <a:ext cx="7620" cy="2025650"/>
          </a:xfrm>
          <a:custGeom>
            <a:avLst/>
            <a:gdLst/>
            <a:ahLst/>
            <a:cxnLst/>
            <a:rect l="l" t="t" r="r" b="b"/>
            <a:pathLst>
              <a:path w="7620" h="2025650">
                <a:moveTo>
                  <a:pt x="7620" y="1977390"/>
                </a:moveTo>
                <a:lnTo>
                  <a:pt x="5283" y="1977390"/>
                </a:lnTo>
                <a:lnTo>
                  <a:pt x="5283" y="1979930"/>
                </a:lnTo>
                <a:lnTo>
                  <a:pt x="0" y="1979930"/>
                </a:lnTo>
                <a:lnTo>
                  <a:pt x="0" y="2024380"/>
                </a:lnTo>
                <a:lnTo>
                  <a:pt x="5067" y="2024380"/>
                </a:lnTo>
                <a:lnTo>
                  <a:pt x="5067" y="2025650"/>
                </a:lnTo>
                <a:lnTo>
                  <a:pt x="7620" y="2025650"/>
                </a:lnTo>
                <a:lnTo>
                  <a:pt x="7620" y="2024380"/>
                </a:lnTo>
                <a:lnTo>
                  <a:pt x="7620" y="1979930"/>
                </a:lnTo>
                <a:lnTo>
                  <a:pt x="7620" y="1977390"/>
                </a:lnTo>
                <a:close/>
              </a:path>
              <a:path w="7620" h="2025650">
                <a:moveTo>
                  <a:pt x="7620" y="0"/>
                </a:moveTo>
                <a:lnTo>
                  <a:pt x="3924" y="0"/>
                </a:lnTo>
                <a:lnTo>
                  <a:pt x="3924" y="11430"/>
                </a:lnTo>
                <a:lnTo>
                  <a:pt x="0" y="11430"/>
                </a:lnTo>
                <a:lnTo>
                  <a:pt x="0" y="149860"/>
                </a:lnTo>
                <a:lnTo>
                  <a:pt x="7620" y="149860"/>
                </a:lnTo>
                <a:lnTo>
                  <a:pt x="7620" y="11430"/>
                </a:lnTo>
                <a:lnTo>
                  <a:pt x="7620" y="0"/>
                </a:lnTo>
                <a:close/>
              </a:path>
            </a:pathLst>
          </a:custGeom>
          <a:solidFill>
            <a:srgbClr val="446246"/>
          </a:solidFill>
        </p:spPr>
        <p:txBody>
          <a:bodyPr wrap="square" lIns="0" tIns="0" rIns="0" bIns="0" rtlCol="0"/>
          <a:lstStyle/>
          <a:p>
            <a:endParaRPr/>
          </a:p>
        </p:txBody>
      </p:sp>
      <p:sp>
        <p:nvSpPr>
          <p:cNvPr id="165" name="bg object 165"/>
          <p:cNvSpPr/>
          <p:nvPr/>
        </p:nvSpPr>
        <p:spPr>
          <a:xfrm>
            <a:off x="8061960" y="4799139"/>
            <a:ext cx="7620" cy="2037080"/>
          </a:xfrm>
          <a:custGeom>
            <a:avLst/>
            <a:gdLst/>
            <a:ahLst/>
            <a:cxnLst/>
            <a:rect l="l" t="t" r="r" b="b"/>
            <a:pathLst>
              <a:path w="7620" h="2037079">
                <a:moveTo>
                  <a:pt x="7620" y="1984425"/>
                </a:moveTo>
                <a:lnTo>
                  <a:pt x="0" y="1987943"/>
                </a:lnTo>
                <a:lnTo>
                  <a:pt x="0" y="2035797"/>
                </a:lnTo>
                <a:lnTo>
                  <a:pt x="7620" y="2037067"/>
                </a:lnTo>
                <a:lnTo>
                  <a:pt x="7620" y="1984425"/>
                </a:lnTo>
                <a:close/>
              </a:path>
              <a:path w="7620" h="2037079">
                <a:moveTo>
                  <a:pt x="7620" y="0"/>
                </a:moveTo>
                <a:lnTo>
                  <a:pt x="0" y="10820"/>
                </a:lnTo>
                <a:lnTo>
                  <a:pt x="0" y="160731"/>
                </a:lnTo>
                <a:lnTo>
                  <a:pt x="7620" y="161772"/>
                </a:lnTo>
                <a:lnTo>
                  <a:pt x="7620" y="0"/>
                </a:lnTo>
                <a:close/>
              </a:path>
            </a:pathLst>
          </a:custGeom>
          <a:solidFill>
            <a:srgbClr val="446447"/>
          </a:solidFill>
        </p:spPr>
        <p:txBody>
          <a:bodyPr wrap="square" lIns="0" tIns="0" rIns="0" bIns="0" rtlCol="0"/>
          <a:lstStyle/>
          <a:p>
            <a:endParaRPr/>
          </a:p>
        </p:txBody>
      </p:sp>
      <p:sp>
        <p:nvSpPr>
          <p:cNvPr id="166" name="bg object 166"/>
          <p:cNvSpPr/>
          <p:nvPr/>
        </p:nvSpPr>
        <p:spPr>
          <a:xfrm>
            <a:off x="8068310" y="4790109"/>
            <a:ext cx="7620" cy="2046605"/>
          </a:xfrm>
          <a:custGeom>
            <a:avLst/>
            <a:gdLst/>
            <a:ahLst/>
            <a:cxnLst/>
            <a:rect l="l" t="t" r="r" b="b"/>
            <a:pathLst>
              <a:path w="7620" h="2046604">
                <a:moveTo>
                  <a:pt x="7620" y="1990420"/>
                </a:moveTo>
                <a:lnTo>
                  <a:pt x="3695" y="1990420"/>
                </a:lnTo>
                <a:lnTo>
                  <a:pt x="3695" y="1994230"/>
                </a:lnTo>
                <a:lnTo>
                  <a:pt x="0" y="1994230"/>
                </a:lnTo>
                <a:lnTo>
                  <a:pt x="0" y="2046300"/>
                </a:lnTo>
                <a:lnTo>
                  <a:pt x="7620" y="2046300"/>
                </a:lnTo>
                <a:lnTo>
                  <a:pt x="7620" y="1994230"/>
                </a:lnTo>
                <a:lnTo>
                  <a:pt x="7620" y="1990420"/>
                </a:lnTo>
                <a:close/>
              </a:path>
              <a:path w="7620" h="2046604">
                <a:moveTo>
                  <a:pt x="7620" y="0"/>
                </a:moveTo>
                <a:lnTo>
                  <a:pt x="0" y="10833"/>
                </a:lnTo>
                <a:lnTo>
                  <a:pt x="0" y="170637"/>
                </a:lnTo>
                <a:lnTo>
                  <a:pt x="7620" y="171665"/>
                </a:lnTo>
                <a:lnTo>
                  <a:pt x="7620" y="0"/>
                </a:lnTo>
                <a:close/>
              </a:path>
            </a:pathLst>
          </a:custGeom>
          <a:solidFill>
            <a:srgbClr val="456648"/>
          </a:solidFill>
        </p:spPr>
        <p:txBody>
          <a:bodyPr wrap="square" lIns="0" tIns="0" rIns="0" bIns="0" rtlCol="0"/>
          <a:lstStyle/>
          <a:p>
            <a:endParaRPr/>
          </a:p>
        </p:txBody>
      </p:sp>
      <p:sp>
        <p:nvSpPr>
          <p:cNvPr id="167" name="bg object 167"/>
          <p:cNvSpPr/>
          <p:nvPr/>
        </p:nvSpPr>
        <p:spPr>
          <a:xfrm>
            <a:off x="8075929" y="4779289"/>
            <a:ext cx="7620" cy="2058670"/>
          </a:xfrm>
          <a:custGeom>
            <a:avLst/>
            <a:gdLst/>
            <a:ahLst/>
            <a:cxnLst/>
            <a:rect l="l" t="t" r="r" b="b"/>
            <a:pathLst>
              <a:path w="7620" h="2058670">
                <a:moveTo>
                  <a:pt x="7620" y="1997824"/>
                </a:moveTo>
                <a:lnTo>
                  <a:pt x="0" y="2001342"/>
                </a:lnTo>
                <a:lnTo>
                  <a:pt x="0" y="2057704"/>
                </a:lnTo>
                <a:lnTo>
                  <a:pt x="7620" y="2058581"/>
                </a:lnTo>
                <a:lnTo>
                  <a:pt x="7620" y="1997824"/>
                </a:lnTo>
                <a:close/>
              </a:path>
              <a:path w="7620" h="2058670">
                <a:moveTo>
                  <a:pt x="7620" y="0"/>
                </a:moveTo>
                <a:lnTo>
                  <a:pt x="0" y="10820"/>
                </a:lnTo>
                <a:lnTo>
                  <a:pt x="0" y="182486"/>
                </a:lnTo>
                <a:lnTo>
                  <a:pt x="7620" y="183527"/>
                </a:lnTo>
                <a:lnTo>
                  <a:pt x="7620" y="0"/>
                </a:lnTo>
                <a:close/>
              </a:path>
            </a:pathLst>
          </a:custGeom>
          <a:solidFill>
            <a:srgbClr val="466648"/>
          </a:solidFill>
        </p:spPr>
        <p:txBody>
          <a:bodyPr wrap="square" lIns="0" tIns="0" rIns="0" bIns="0" rtlCol="0"/>
          <a:lstStyle/>
          <a:p>
            <a:endParaRPr/>
          </a:p>
        </p:txBody>
      </p:sp>
      <p:sp>
        <p:nvSpPr>
          <p:cNvPr id="168" name="bg object 168"/>
          <p:cNvSpPr/>
          <p:nvPr/>
        </p:nvSpPr>
        <p:spPr>
          <a:xfrm>
            <a:off x="8083549" y="4768448"/>
            <a:ext cx="7620" cy="2070735"/>
          </a:xfrm>
          <a:custGeom>
            <a:avLst/>
            <a:gdLst/>
            <a:ahLst/>
            <a:cxnLst/>
            <a:rect l="l" t="t" r="r" b="b"/>
            <a:pathLst>
              <a:path w="7620" h="2070734">
                <a:moveTo>
                  <a:pt x="7620" y="2005047"/>
                </a:moveTo>
                <a:lnTo>
                  <a:pt x="6350" y="2005731"/>
                </a:lnTo>
                <a:lnTo>
                  <a:pt x="0" y="2008661"/>
                </a:lnTo>
                <a:lnTo>
                  <a:pt x="0" y="2069412"/>
                </a:lnTo>
                <a:lnTo>
                  <a:pt x="7620" y="2070283"/>
                </a:lnTo>
                <a:lnTo>
                  <a:pt x="7620" y="2005047"/>
                </a:lnTo>
                <a:close/>
              </a:path>
              <a:path w="7620" h="2070734">
                <a:moveTo>
                  <a:pt x="7620" y="0"/>
                </a:moveTo>
                <a:lnTo>
                  <a:pt x="0" y="10828"/>
                </a:lnTo>
                <a:lnTo>
                  <a:pt x="0" y="194364"/>
                </a:lnTo>
                <a:lnTo>
                  <a:pt x="2540" y="194711"/>
                </a:lnTo>
                <a:lnTo>
                  <a:pt x="7620" y="195638"/>
                </a:lnTo>
                <a:lnTo>
                  <a:pt x="7620" y="0"/>
                </a:lnTo>
                <a:close/>
              </a:path>
            </a:pathLst>
          </a:custGeom>
          <a:solidFill>
            <a:srgbClr val="476749"/>
          </a:solidFill>
        </p:spPr>
        <p:txBody>
          <a:bodyPr wrap="square" lIns="0" tIns="0" rIns="0" bIns="0" rtlCol="0"/>
          <a:lstStyle/>
          <a:p>
            <a:endParaRPr/>
          </a:p>
        </p:txBody>
      </p:sp>
      <p:sp>
        <p:nvSpPr>
          <p:cNvPr id="169" name="bg object 169"/>
          <p:cNvSpPr/>
          <p:nvPr/>
        </p:nvSpPr>
        <p:spPr>
          <a:xfrm>
            <a:off x="8089900" y="4759426"/>
            <a:ext cx="7620" cy="2080260"/>
          </a:xfrm>
          <a:custGeom>
            <a:avLst/>
            <a:gdLst/>
            <a:ahLst/>
            <a:cxnLst/>
            <a:rect l="l" t="t" r="r" b="b"/>
            <a:pathLst>
              <a:path w="7620" h="2080259">
                <a:moveTo>
                  <a:pt x="7620" y="2010651"/>
                </a:moveTo>
                <a:lnTo>
                  <a:pt x="0" y="2014753"/>
                </a:lnTo>
                <a:lnTo>
                  <a:pt x="0" y="2079167"/>
                </a:lnTo>
                <a:lnTo>
                  <a:pt x="7620" y="2080031"/>
                </a:lnTo>
                <a:lnTo>
                  <a:pt x="7620" y="2010651"/>
                </a:lnTo>
                <a:close/>
              </a:path>
              <a:path w="7620" h="2080259">
                <a:moveTo>
                  <a:pt x="7620" y="0"/>
                </a:moveTo>
                <a:lnTo>
                  <a:pt x="0" y="10833"/>
                </a:lnTo>
                <a:lnTo>
                  <a:pt x="0" y="204431"/>
                </a:lnTo>
                <a:lnTo>
                  <a:pt x="7620" y="205828"/>
                </a:lnTo>
                <a:lnTo>
                  <a:pt x="7620" y="0"/>
                </a:lnTo>
                <a:close/>
              </a:path>
            </a:pathLst>
          </a:custGeom>
          <a:solidFill>
            <a:srgbClr val="47684A"/>
          </a:solidFill>
        </p:spPr>
        <p:txBody>
          <a:bodyPr wrap="square" lIns="0" tIns="0" rIns="0" bIns="0" rtlCol="0"/>
          <a:lstStyle/>
          <a:p>
            <a:endParaRPr/>
          </a:p>
        </p:txBody>
      </p:sp>
      <p:sp>
        <p:nvSpPr>
          <p:cNvPr id="170" name="bg object 170"/>
          <p:cNvSpPr/>
          <p:nvPr/>
        </p:nvSpPr>
        <p:spPr>
          <a:xfrm>
            <a:off x="8097520" y="4748605"/>
            <a:ext cx="7620" cy="2092325"/>
          </a:xfrm>
          <a:custGeom>
            <a:avLst/>
            <a:gdLst/>
            <a:ahLst/>
            <a:cxnLst/>
            <a:rect l="l" t="t" r="r" b="b"/>
            <a:pathLst>
              <a:path w="7620" h="2092325">
                <a:moveTo>
                  <a:pt x="7620" y="2017369"/>
                </a:moveTo>
                <a:lnTo>
                  <a:pt x="0" y="2021471"/>
                </a:lnTo>
                <a:lnTo>
                  <a:pt x="0" y="2090864"/>
                </a:lnTo>
                <a:lnTo>
                  <a:pt x="7620" y="2091728"/>
                </a:lnTo>
                <a:lnTo>
                  <a:pt x="7620" y="2017369"/>
                </a:lnTo>
                <a:close/>
              </a:path>
              <a:path w="7620" h="2092325">
                <a:moveTo>
                  <a:pt x="7620" y="0"/>
                </a:moveTo>
                <a:lnTo>
                  <a:pt x="0" y="10820"/>
                </a:lnTo>
                <a:lnTo>
                  <a:pt x="0" y="216649"/>
                </a:lnTo>
                <a:lnTo>
                  <a:pt x="7620" y="218033"/>
                </a:lnTo>
                <a:lnTo>
                  <a:pt x="7620" y="0"/>
                </a:lnTo>
                <a:close/>
              </a:path>
            </a:pathLst>
          </a:custGeom>
          <a:solidFill>
            <a:srgbClr val="48694B"/>
          </a:solidFill>
        </p:spPr>
        <p:txBody>
          <a:bodyPr wrap="square" lIns="0" tIns="0" rIns="0" bIns="0" rtlCol="0"/>
          <a:lstStyle/>
          <a:p>
            <a:endParaRPr/>
          </a:p>
        </p:txBody>
      </p:sp>
      <p:sp>
        <p:nvSpPr>
          <p:cNvPr id="171" name="bg object 171"/>
          <p:cNvSpPr/>
          <p:nvPr/>
        </p:nvSpPr>
        <p:spPr>
          <a:xfrm>
            <a:off x="8105140" y="4737772"/>
            <a:ext cx="7620" cy="2103755"/>
          </a:xfrm>
          <a:custGeom>
            <a:avLst/>
            <a:gdLst/>
            <a:ahLst/>
            <a:cxnLst/>
            <a:rect l="l" t="t" r="r" b="b"/>
            <a:pathLst>
              <a:path w="7620" h="2103754">
                <a:moveTo>
                  <a:pt x="7620" y="2023706"/>
                </a:moveTo>
                <a:lnTo>
                  <a:pt x="4229" y="2023706"/>
                </a:lnTo>
                <a:lnTo>
                  <a:pt x="4229" y="2027516"/>
                </a:lnTo>
                <a:lnTo>
                  <a:pt x="88" y="2027516"/>
                </a:lnTo>
                <a:lnTo>
                  <a:pt x="88" y="2028786"/>
                </a:lnTo>
                <a:lnTo>
                  <a:pt x="0" y="2102446"/>
                </a:lnTo>
                <a:lnTo>
                  <a:pt x="4597" y="2102446"/>
                </a:lnTo>
                <a:lnTo>
                  <a:pt x="4597" y="2103716"/>
                </a:lnTo>
                <a:lnTo>
                  <a:pt x="7620" y="2103716"/>
                </a:lnTo>
                <a:lnTo>
                  <a:pt x="7620" y="2102446"/>
                </a:lnTo>
                <a:lnTo>
                  <a:pt x="7620" y="2028786"/>
                </a:lnTo>
                <a:lnTo>
                  <a:pt x="7620" y="2027516"/>
                </a:lnTo>
                <a:lnTo>
                  <a:pt x="7620" y="2023706"/>
                </a:lnTo>
                <a:close/>
              </a:path>
              <a:path w="7620" h="2103754">
                <a:moveTo>
                  <a:pt x="7620" y="0"/>
                </a:moveTo>
                <a:lnTo>
                  <a:pt x="0" y="10833"/>
                </a:lnTo>
                <a:lnTo>
                  <a:pt x="0" y="228866"/>
                </a:lnTo>
                <a:lnTo>
                  <a:pt x="7620" y="230263"/>
                </a:lnTo>
                <a:lnTo>
                  <a:pt x="7620" y="0"/>
                </a:lnTo>
                <a:close/>
              </a:path>
            </a:pathLst>
          </a:custGeom>
          <a:solidFill>
            <a:srgbClr val="496A4C"/>
          </a:solidFill>
        </p:spPr>
        <p:txBody>
          <a:bodyPr wrap="square" lIns="0" tIns="0" rIns="0" bIns="0" rtlCol="0"/>
          <a:lstStyle/>
          <a:p>
            <a:endParaRPr/>
          </a:p>
        </p:txBody>
      </p:sp>
      <p:sp>
        <p:nvSpPr>
          <p:cNvPr id="172" name="bg object 172"/>
          <p:cNvSpPr/>
          <p:nvPr/>
        </p:nvSpPr>
        <p:spPr>
          <a:xfrm>
            <a:off x="8111490" y="4728756"/>
            <a:ext cx="7620" cy="2113280"/>
          </a:xfrm>
          <a:custGeom>
            <a:avLst/>
            <a:gdLst/>
            <a:ahLst/>
            <a:cxnLst/>
            <a:rect l="l" t="t" r="r" b="b"/>
            <a:pathLst>
              <a:path w="7620" h="2113279">
                <a:moveTo>
                  <a:pt x="7620" y="2028913"/>
                </a:moveTo>
                <a:lnTo>
                  <a:pt x="3810" y="2028913"/>
                </a:lnTo>
                <a:lnTo>
                  <a:pt x="3810" y="2032723"/>
                </a:lnTo>
                <a:lnTo>
                  <a:pt x="0" y="2032723"/>
                </a:lnTo>
                <a:lnTo>
                  <a:pt x="0" y="2112734"/>
                </a:lnTo>
                <a:lnTo>
                  <a:pt x="7620" y="2112734"/>
                </a:lnTo>
                <a:lnTo>
                  <a:pt x="7620" y="2032723"/>
                </a:lnTo>
                <a:lnTo>
                  <a:pt x="7620" y="2028913"/>
                </a:lnTo>
                <a:close/>
              </a:path>
              <a:path w="7620" h="2113279">
                <a:moveTo>
                  <a:pt x="7620" y="0"/>
                </a:moveTo>
                <a:lnTo>
                  <a:pt x="0" y="10820"/>
                </a:lnTo>
                <a:lnTo>
                  <a:pt x="0" y="239052"/>
                </a:lnTo>
                <a:lnTo>
                  <a:pt x="7620" y="240436"/>
                </a:lnTo>
                <a:lnTo>
                  <a:pt x="7620" y="0"/>
                </a:lnTo>
                <a:close/>
              </a:path>
            </a:pathLst>
          </a:custGeom>
          <a:solidFill>
            <a:srgbClr val="4A6B4C"/>
          </a:solidFill>
        </p:spPr>
        <p:txBody>
          <a:bodyPr wrap="square" lIns="0" tIns="0" rIns="0" bIns="0" rtlCol="0"/>
          <a:lstStyle/>
          <a:p>
            <a:endParaRPr/>
          </a:p>
        </p:txBody>
      </p:sp>
      <p:sp>
        <p:nvSpPr>
          <p:cNvPr id="173" name="bg object 173"/>
          <p:cNvSpPr/>
          <p:nvPr/>
        </p:nvSpPr>
        <p:spPr>
          <a:xfrm>
            <a:off x="8119110" y="4717922"/>
            <a:ext cx="7620" cy="2125345"/>
          </a:xfrm>
          <a:custGeom>
            <a:avLst/>
            <a:gdLst/>
            <a:ahLst/>
            <a:cxnLst/>
            <a:rect l="l" t="t" r="r" b="b"/>
            <a:pathLst>
              <a:path w="7620" h="2125345">
                <a:moveTo>
                  <a:pt x="7620" y="2034667"/>
                </a:moveTo>
                <a:lnTo>
                  <a:pt x="6375" y="2034667"/>
                </a:lnTo>
                <a:lnTo>
                  <a:pt x="6375" y="2035937"/>
                </a:lnTo>
                <a:lnTo>
                  <a:pt x="2108" y="2035937"/>
                </a:lnTo>
                <a:lnTo>
                  <a:pt x="2108" y="2039747"/>
                </a:lnTo>
                <a:lnTo>
                  <a:pt x="0" y="2039747"/>
                </a:lnTo>
                <a:lnTo>
                  <a:pt x="0" y="2123567"/>
                </a:lnTo>
                <a:lnTo>
                  <a:pt x="6667" y="2123567"/>
                </a:lnTo>
                <a:lnTo>
                  <a:pt x="6667" y="2124837"/>
                </a:lnTo>
                <a:lnTo>
                  <a:pt x="7620" y="2124837"/>
                </a:lnTo>
                <a:lnTo>
                  <a:pt x="7620" y="2123567"/>
                </a:lnTo>
                <a:lnTo>
                  <a:pt x="7620" y="2039747"/>
                </a:lnTo>
                <a:lnTo>
                  <a:pt x="7620" y="2035937"/>
                </a:lnTo>
                <a:lnTo>
                  <a:pt x="7620" y="2034667"/>
                </a:lnTo>
                <a:close/>
              </a:path>
              <a:path w="7620" h="2125345">
                <a:moveTo>
                  <a:pt x="7620" y="0"/>
                </a:moveTo>
                <a:lnTo>
                  <a:pt x="0" y="10833"/>
                </a:lnTo>
                <a:lnTo>
                  <a:pt x="0" y="251269"/>
                </a:lnTo>
                <a:lnTo>
                  <a:pt x="7620" y="252666"/>
                </a:lnTo>
                <a:lnTo>
                  <a:pt x="7620" y="0"/>
                </a:lnTo>
                <a:close/>
              </a:path>
            </a:pathLst>
          </a:custGeom>
          <a:solidFill>
            <a:srgbClr val="4B6C4D"/>
          </a:solidFill>
        </p:spPr>
        <p:txBody>
          <a:bodyPr wrap="square" lIns="0" tIns="0" rIns="0" bIns="0" rtlCol="0"/>
          <a:lstStyle/>
          <a:p>
            <a:endParaRPr/>
          </a:p>
        </p:txBody>
      </p:sp>
      <p:sp>
        <p:nvSpPr>
          <p:cNvPr id="174" name="bg object 174"/>
          <p:cNvSpPr/>
          <p:nvPr/>
        </p:nvSpPr>
        <p:spPr>
          <a:xfrm>
            <a:off x="8126729" y="4707089"/>
            <a:ext cx="7620" cy="2136140"/>
          </a:xfrm>
          <a:custGeom>
            <a:avLst/>
            <a:gdLst/>
            <a:ahLst/>
            <a:cxnLst/>
            <a:rect l="l" t="t" r="r" b="b"/>
            <a:pathLst>
              <a:path w="7620" h="2136140">
                <a:moveTo>
                  <a:pt x="7620" y="2041791"/>
                </a:moveTo>
                <a:lnTo>
                  <a:pt x="0" y="2045525"/>
                </a:lnTo>
                <a:lnTo>
                  <a:pt x="0" y="2135098"/>
                </a:lnTo>
                <a:lnTo>
                  <a:pt x="7620" y="2135555"/>
                </a:lnTo>
                <a:lnTo>
                  <a:pt x="7620" y="2041791"/>
                </a:lnTo>
                <a:close/>
              </a:path>
              <a:path w="7620" h="2136140">
                <a:moveTo>
                  <a:pt x="7620" y="0"/>
                </a:moveTo>
                <a:lnTo>
                  <a:pt x="0" y="10833"/>
                </a:lnTo>
                <a:lnTo>
                  <a:pt x="0" y="263499"/>
                </a:lnTo>
                <a:lnTo>
                  <a:pt x="7620" y="264883"/>
                </a:lnTo>
                <a:lnTo>
                  <a:pt x="7620" y="0"/>
                </a:lnTo>
                <a:close/>
              </a:path>
            </a:pathLst>
          </a:custGeom>
          <a:solidFill>
            <a:srgbClr val="4B6E4E"/>
          </a:solidFill>
        </p:spPr>
        <p:txBody>
          <a:bodyPr wrap="square" lIns="0" tIns="0" rIns="0" bIns="0" rtlCol="0"/>
          <a:lstStyle/>
          <a:p>
            <a:endParaRPr/>
          </a:p>
        </p:txBody>
      </p:sp>
      <p:sp>
        <p:nvSpPr>
          <p:cNvPr id="175" name="bg object 175"/>
          <p:cNvSpPr/>
          <p:nvPr/>
        </p:nvSpPr>
        <p:spPr>
          <a:xfrm>
            <a:off x="8133079" y="4698072"/>
            <a:ext cx="7620" cy="2145030"/>
          </a:xfrm>
          <a:custGeom>
            <a:avLst/>
            <a:gdLst/>
            <a:ahLst/>
            <a:cxnLst/>
            <a:rect l="l" t="t" r="r" b="b"/>
            <a:pathLst>
              <a:path w="7620" h="2145029">
                <a:moveTo>
                  <a:pt x="7620" y="2047697"/>
                </a:moveTo>
                <a:lnTo>
                  <a:pt x="0" y="2051431"/>
                </a:lnTo>
                <a:lnTo>
                  <a:pt x="0" y="2144496"/>
                </a:lnTo>
                <a:lnTo>
                  <a:pt x="7620" y="2144966"/>
                </a:lnTo>
                <a:lnTo>
                  <a:pt x="7620" y="2047697"/>
                </a:lnTo>
                <a:close/>
              </a:path>
              <a:path w="7620" h="2145029">
                <a:moveTo>
                  <a:pt x="7620" y="0"/>
                </a:moveTo>
                <a:lnTo>
                  <a:pt x="0" y="10820"/>
                </a:lnTo>
                <a:lnTo>
                  <a:pt x="0" y="273672"/>
                </a:lnTo>
                <a:lnTo>
                  <a:pt x="7620" y="275069"/>
                </a:lnTo>
                <a:lnTo>
                  <a:pt x="7620" y="0"/>
                </a:lnTo>
                <a:close/>
              </a:path>
            </a:pathLst>
          </a:custGeom>
          <a:solidFill>
            <a:srgbClr val="4C6F4F"/>
          </a:solidFill>
        </p:spPr>
        <p:txBody>
          <a:bodyPr wrap="square" lIns="0" tIns="0" rIns="0" bIns="0" rtlCol="0"/>
          <a:lstStyle/>
          <a:p>
            <a:endParaRPr/>
          </a:p>
        </p:txBody>
      </p:sp>
      <p:sp>
        <p:nvSpPr>
          <p:cNvPr id="176" name="bg object 176"/>
          <p:cNvSpPr/>
          <p:nvPr/>
        </p:nvSpPr>
        <p:spPr>
          <a:xfrm>
            <a:off x="8140700" y="4687239"/>
            <a:ext cx="7620" cy="2156460"/>
          </a:xfrm>
          <a:custGeom>
            <a:avLst/>
            <a:gdLst/>
            <a:ahLst/>
            <a:cxnLst/>
            <a:rect l="l" t="t" r="r" b="b"/>
            <a:pathLst>
              <a:path w="7620" h="2156459">
                <a:moveTo>
                  <a:pt x="7620" y="2054796"/>
                </a:moveTo>
                <a:lnTo>
                  <a:pt x="0" y="2058530"/>
                </a:lnTo>
                <a:lnTo>
                  <a:pt x="0" y="2155799"/>
                </a:lnTo>
                <a:lnTo>
                  <a:pt x="7620" y="2156256"/>
                </a:lnTo>
                <a:lnTo>
                  <a:pt x="7620" y="2054796"/>
                </a:lnTo>
                <a:close/>
              </a:path>
              <a:path w="7620" h="2156459">
                <a:moveTo>
                  <a:pt x="7620" y="0"/>
                </a:moveTo>
                <a:lnTo>
                  <a:pt x="0" y="10833"/>
                </a:lnTo>
                <a:lnTo>
                  <a:pt x="0" y="285902"/>
                </a:lnTo>
                <a:lnTo>
                  <a:pt x="7620" y="287286"/>
                </a:lnTo>
                <a:lnTo>
                  <a:pt x="7620" y="0"/>
                </a:lnTo>
                <a:close/>
              </a:path>
            </a:pathLst>
          </a:custGeom>
          <a:solidFill>
            <a:srgbClr val="4D704F"/>
          </a:solidFill>
        </p:spPr>
        <p:txBody>
          <a:bodyPr wrap="square" lIns="0" tIns="0" rIns="0" bIns="0" rtlCol="0"/>
          <a:lstStyle/>
          <a:p>
            <a:endParaRPr/>
          </a:p>
        </p:txBody>
      </p:sp>
      <p:sp>
        <p:nvSpPr>
          <p:cNvPr id="177" name="bg object 177"/>
          <p:cNvSpPr/>
          <p:nvPr/>
        </p:nvSpPr>
        <p:spPr>
          <a:xfrm>
            <a:off x="8148320" y="4676419"/>
            <a:ext cx="7620" cy="2167890"/>
          </a:xfrm>
          <a:custGeom>
            <a:avLst/>
            <a:gdLst/>
            <a:ahLst/>
            <a:cxnLst/>
            <a:rect l="l" t="t" r="r" b="b"/>
            <a:pathLst>
              <a:path w="7620" h="2167890">
                <a:moveTo>
                  <a:pt x="7620" y="2061883"/>
                </a:moveTo>
                <a:lnTo>
                  <a:pt x="0" y="2065616"/>
                </a:lnTo>
                <a:lnTo>
                  <a:pt x="0" y="2167077"/>
                </a:lnTo>
                <a:lnTo>
                  <a:pt x="7620" y="2167534"/>
                </a:lnTo>
                <a:lnTo>
                  <a:pt x="7620" y="2061883"/>
                </a:lnTo>
                <a:close/>
              </a:path>
              <a:path w="7620" h="2167890">
                <a:moveTo>
                  <a:pt x="7620" y="0"/>
                </a:moveTo>
                <a:lnTo>
                  <a:pt x="0" y="10820"/>
                </a:lnTo>
                <a:lnTo>
                  <a:pt x="0" y="298107"/>
                </a:lnTo>
                <a:lnTo>
                  <a:pt x="7620" y="299504"/>
                </a:lnTo>
                <a:lnTo>
                  <a:pt x="7620" y="0"/>
                </a:lnTo>
                <a:close/>
              </a:path>
            </a:pathLst>
          </a:custGeom>
          <a:solidFill>
            <a:srgbClr val="4E7150"/>
          </a:solidFill>
        </p:spPr>
        <p:txBody>
          <a:bodyPr wrap="square" lIns="0" tIns="0" rIns="0" bIns="0" rtlCol="0"/>
          <a:lstStyle/>
          <a:p>
            <a:endParaRPr/>
          </a:p>
        </p:txBody>
      </p:sp>
      <p:sp>
        <p:nvSpPr>
          <p:cNvPr id="178" name="bg object 178"/>
          <p:cNvSpPr/>
          <p:nvPr/>
        </p:nvSpPr>
        <p:spPr>
          <a:xfrm>
            <a:off x="8154670" y="4667389"/>
            <a:ext cx="7620" cy="2176780"/>
          </a:xfrm>
          <a:custGeom>
            <a:avLst/>
            <a:gdLst/>
            <a:ahLst/>
            <a:cxnLst/>
            <a:rect l="l" t="t" r="r" b="b"/>
            <a:pathLst>
              <a:path w="7620" h="2176779">
                <a:moveTo>
                  <a:pt x="7620" y="2067420"/>
                </a:moveTo>
                <a:lnTo>
                  <a:pt x="4495" y="2067420"/>
                </a:lnTo>
                <a:lnTo>
                  <a:pt x="4495" y="2071230"/>
                </a:lnTo>
                <a:lnTo>
                  <a:pt x="0" y="2071230"/>
                </a:lnTo>
                <a:lnTo>
                  <a:pt x="0" y="2176640"/>
                </a:lnTo>
                <a:lnTo>
                  <a:pt x="7620" y="2176640"/>
                </a:lnTo>
                <a:lnTo>
                  <a:pt x="7620" y="2071230"/>
                </a:lnTo>
                <a:lnTo>
                  <a:pt x="7620" y="2067420"/>
                </a:lnTo>
                <a:close/>
              </a:path>
              <a:path w="7620" h="2176779">
                <a:moveTo>
                  <a:pt x="7620" y="0"/>
                </a:moveTo>
                <a:lnTo>
                  <a:pt x="0" y="10833"/>
                </a:lnTo>
                <a:lnTo>
                  <a:pt x="0" y="308305"/>
                </a:lnTo>
                <a:lnTo>
                  <a:pt x="7620" y="309689"/>
                </a:lnTo>
                <a:lnTo>
                  <a:pt x="7620" y="0"/>
                </a:lnTo>
                <a:close/>
              </a:path>
            </a:pathLst>
          </a:custGeom>
          <a:solidFill>
            <a:srgbClr val="4E7251"/>
          </a:solidFill>
        </p:spPr>
        <p:txBody>
          <a:bodyPr wrap="square" lIns="0" tIns="0" rIns="0" bIns="0" rtlCol="0"/>
          <a:lstStyle/>
          <a:p>
            <a:endParaRPr/>
          </a:p>
        </p:txBody>
      </p:sp>
      <p:sp>
        <p:nvSpPr>
          <p:cNvPr id="179" name="bg object 179"/>
          <p:cNvSpPr/>
          <p:nvPr/>
        </p:nvSpPr>
        <p:spPr>
          <a:xfrm>
            <a:off x="8162290" y="4656556"/>
            <a:ext cx="7620" cy="2187575"/>
          </a:xfrm>
          <a:custGeom>
            <a:avLst/>
            <a:gdLst/>
            <a:ahLst/>
            <a:cxnLst/>
            <a:rect l="l" t="t" r="r" b="b"/>
            <a:pathLst>
              <a:path w="7620" h="2187575">
                <a:moveTo>
                  <a:pt x="7620" y="2074900"/>
                </a:moveTo>
                <a:lnTo>
                  <a:pt x="0" y="2078634"/>
                </a:lnTo>
                <a:lnTo>
                  <a:pt x="0" y="2187473"/>
                </a:lnTo>
                <a:lnTo>
                  <a:pt x="7620" y="2187486"/>
                </a:lnTo>
                <a:lnTo>
                  <a:pt x="7620" y="2074900"/>
                </a:lnTo>
                <a:close/>
              </a:path>
              <a:path w="7620" h="2187575">
                <a:moveTo>
                  <a:pt x="7620" y="0"/>
                </a:moveTo>
                <a:lnTo>
                  <a:pt x="0" y="10833"/>
                </a:lnTo>
                <a:lnTo>
                  <a:pt x="0" y="320522"/>
                </a:lnTo>
                <a:lnTo>
                  <a:pt x="7620" y="321919"/>
                </a:lnTo>
                <a:lnTo>
                  <a:pt x="7620" y="0"/>
                </a:lnTo>
                <a:close/>
              </a:path>
            </a:pathLst>
          </a:custGeom>
          <a:solidFill>
            <a:srgbClr val="4F7352"/>
          </a:solidFill>
        </p:spPr>
        <p:txBody>
          <a:bodyPr wrap="square" lIns="0" tIns="0" rIns="0" bIns="0" rtlCol="0"/>
          <a:lstStyle/>
          <a:p>
            <a:endParaRPr/>
          </a:p>
        </p:txBody>
      </p:sp>
      <p:sp>
        <p:nvSpPr>
          <p:cNvPr id="180" name="bg object 180"/>
          <p:cNvSpPr/>
          <p:nvPr/>
        </p:nvSpPr>
        <p:spPr>
          <a:xfrm>
            <a:off x="8169910" y="4647539"/>
            <a:ext cx="6350" cy="2197100"/>
          </a:xfrm>
          <a:custGeom>
            <a:avLst/>
            <a:gdLst/>
            <a:ahLst/>
            <a:cxnLst/>
            <a:rect l="l" t="t" r="r" b="b"/>
            <a:pathLst>
              <a:path w="6350" h="2197100">
                <a:moveTo>
                  <a:pt x="6350" y="2080806"/>
                </a:moveTo>
                <a:lnTo>
                  <a:pt x="0" y="2083917"/>
                </a:lnTo>
                <a:lnTo>
                  <a:pt x="0" y="2196490"/>
                </a:lnTo>
                <a:lnTo>
                  <a:pt x="6350" y="2196503"/>
                </a:lnTo>
                <a:lnTo>
                  <a:pt x="6350" y="2080806"/>
                </a:lnTo>
                <a:close/>
              </a:path>
              <a:path w="6350" h="2197100">
                <a:moveTo>
                  <a:pt x="6350" y="0"/>
                </a:moveTo>
                <a:lnTo>
                  <a:pt x="0" y="9017"/>
                </a:lnTo>
                <a:lnTo>
                  <a:pt x="0" y="330936"/>
                </a:lnTo>
                <a:lnTo>
                  <a:pt x="6350" y="332092"/>
                </a:lnTo>
                <a:lnTo>
                  <a:pt x="6350" y="0"/>
                </a:lnTo>
                <a:close/>
              </a:path>
            </a:pathLst>
          </a:custGeom>
          <a:solidFill>
            <a:srgbClr val="507453"/>
          </a:solidFill>
        </p:spPr>
        <p:txBody>
          <a:bodyPr wrap="square" lIns="0" tIns="0" rIns="0" bIns="0" rtlCol="0"/>
          <a:lstStyle/>
          <a:p>
            <a:endParaRPr/>
          </a:p>
        </p:txBody>
      </p:sp>
      <p:sp>
        <p:nvSpPr>
          <p:cNvPr id="181" name="bg object 181"/>
          <p:cNvSpPr/>
          <p:nvPr/>
        </p:nvSpPr>
        <p:spPr>
          <a:xfrm>
            <a:off x="8176260" y="4636706"/>
            <a:ext cx="7620" cy="2207895"/>
          </a:xfrm>
          <a:custGeom>
            <a:avLst/>
            <a:gdLst/>
            <a:ahLst/>
            <a:cxnLst/>
            <a:rect l="l" t="t" r="r" b="b"/>
            <a:pathLst>
              <a:path w="7620" h="2207895">
                <a:moveTo>
                  <a:pt x="7620" y="2087905"/>
                </a:moveTo>
                <a:lnTo>
                  <a:pt x="0" y="2091639"/>
                </a:lnTo>
                <a:lnTo>
                  <a:pt x="0" y="2207323"/>
                </a:lnTo>
                <a:lnTo>
                  <a:pt x="7620" y="2207336"/>
                </a:lnTo>
                <a:lnTo>
                  <a:pt x="7620" y="2087905"/>
                </a:lnTo>
                <a:close/>
              </a:path>
              <a:path w="7620" h="2207895">
                <a:moveTo>
                  <a:pt x="7620" y="0"/>
                </a:moveTo>
                <a:lnTo>
                  <a:pt x="0" y="10833"/>
                </a:lnTo>
                <a:lnTo>
                  <a:pt x="0" y="342925"/>
                </a:lnTo>
                <a:lnTo>
                  <a:pt x="7620" y="344322"/>
                </a:lnTo>
                <a:lnTo>
                  <a:pt x="7620" y="0"/>
                </a:lnTo>
                <a:close/>
              </a:path>
            </a:pathLst>
          </a:custGeom>
          <a:solidFill>
            <a:srgbClr val="517553"/>
          </a:solidFill>
        </p:spPr>
        <p:txBody>
          <a:bodyPr wrap="square" lIns="0" tIns="0" rIns="0" bIns="0" rtlCol="0"/>
          <a:lstStyle/>
          <a:p>
            <a:endParaRPr/>
          </a:p>
        </p:txBody>
      </p:sp>
      <p:sp>
        <p:nvSpPr>
          <p:cNvPr id="182" name="bg object 182"/>
          <p:cNvSpPr/>
          <p:nvPr/>
        </p:nvSpPr>
        <p:spPr>
          <a:xfrm>
            <a:off x="8183880" y="4625885"/>
            <a:ext cx="7620" cy="2218690"/>
          </a:xfrm>
          <a:custGeom>
            <a:avLst/>
            <a:gdLst/>
            <a:ahLst/>
            <a:cxnLst/>
            <a:rect l="l" t="t" r="r" b="b"/>
            <a:pathLst>
              <a:path w="7620" h="2218690">
                <a:moveTo>
                  <a:pt x="7620" y="2094953"/>
                </a:moveTo>
                <a:lnTo>
                  <a:pt x="6108" y="2094953"/>
                </a:lnTo>
                <a:lnTo>
                  <a:pt x="6108" y="2096223"/>
                </a:lnTo>
                <a:lnTo>
                  <a:pt x="0" y="2096223"/>
                </a:lnTo>
                <a:lnTo>
                  <a:pt x="0" y="2218144"/>
                </a:lnTo>
                <a:lnTo>
                  <a:pt x="7620" y="2218144"/>
                </a:lnTo>
                <a:lnTo>
                  <a:pt x="7620" y="2096223"/>
                </a:lnTo>
                <a:lnTo>
                  <a:pt x="7620" y="2094953"/>
                </a:lnTo>
                <a:close/>
              </a:path>
              <a:path w="7620" h="2218690">
                <a:moveTo>
                  <a:pt x="7620" y="0"/>
                </a:moveTo>
                <a:lnTo>
                  <a:pt x="0" y="10820"/>
                </a:lnTo>
                <a:lnTo>
                  <a:pt x="0" y="355142"/>
                </a:lnTo>
                <a:lnTo>
                  <a:pt x="7620" y="356527"/>
                </a:lnTo>
                <a:lnTo>
                  <a:pt x="7620" y="0"/>
                </a:lnTo>
                <a:close/>
              </a:path>
            </a:pathLst>
          </a:custGeom>
          <a:solidFill>
            <a:srgbClr val="517654"/>
          </a:solidFill>
        </p:spPr>
        <p:txBody>
          <a:bodyPr wrap="square" lIns="0" tIns="0" rIns="0" bIns="0" rtlCol="0"/>
          <a:lstStyle/>
          <a:p>
            <a:endParaRPr/>
          </a:p>
        </p:txBody>
      </p:sp>
      <p:sp>
        <p:nvSpPr>
          <p:cNvPr id="183" name="bg object 183"/>
          <p:cNvSpPr/>
          <p:nvPr/>
        </p:nvSpPr>
        <p:spPr>
          <a:xfrm>
            <a:off x="8190230" y="4616856"/>
            <a:ext cx="7620" cy="2227580"/>
          </a:xfrm>
          <a:custGeom>
            <a:avLst/>
            <a:gdLst/>
            <a:ahLst/>
            <a:cxnLst/>
            <a:rect l="l" t="t" r="r" b="b"/>
            <a:pathLst>
              <a:path w="7620" h="2227579">
                <a:moveTo>
                  <a:pt x="7620" y="2099779"/>
                </a:moveTo>
                <a:lnTo>
                  <a:pt x="0" y="2104478"/>
                </a:lnTo>
                <a:lnTo>
                  <a:pt x="0" y="2227173"/>
                </a:lnTo>
                <a:lnTo>
                  <a:pt x="7620" y="2227186"/>
                </a:lnTo>
                <a:lnTo>
                  <a:pt x="7620" y="2099779"/>
                </a:lnTo>
                <a:close/>
              </a:path>
              <a:path w="7620" h="2227579">
                <a:moveTo>
                  <a:pt x="7620" y="0"/>
                </a:moveTo>
                <a:lnTo>
                  <a:pt x="0" y="10833"/>
                </a:lnTo>
                <a:lnTo>
                  <a:pt x="0" y="365328"/>
                </a:lnTo>
                <a:lnTo>
                  <a:pt x="7620" y="366712"/>
                </a:lnTo>
                <a:lnTo>
                  <a:pt x="7620" y="0"/>
                </a:lnTo>
                <a:close/>
              </a:path>
            </a:pathLst>
          </a:custGeom>
          <a:solidFill>
            <a:srgbClr val="527855"/>
          </a:solidFill>
        </p:spPr>
        <p:txBody>
          <a:bodyPr wrap="square" lIns="0" tIns="0" rIns="0" bIns="0" rtlCol="0"/>
          <a:lstStyle/>
          <a:p>
            <a:endParaRPr/>
          </a:p>
        </p:txBody>
      </p:sp>
      <p:sp>
        <p:nvSpPr>
          <p:cNvPr id="184" name="bg object 184"/>
          <p:cNvSpPr/>
          <p:nvPr/>
        </p:nvSpPr>
        <p:spPr>
          <a:xfrm>
            <a:off x="8197850" y="4606023"/>
            <a:ext cx="7620" cy="2238375"/>
          </a:xfrm>
          <a:custGeom>
            <a:avLst/>
            <a:gdLst/>
            <a:ahLst/>
            <a:cxnLst/>
            <a:rect l="l" t="t" r="r" b="b"/>
            <a:pathLst>
              <a:path w="7620" h="2238375">
                <a:moveTo>
                  <a:pt x="7620" y="2105926"/>
                </a:moveTo>
                <a:lnTo>
                  <a:pt x="3454" y="2105926"/>
                </a:lnTo>
                <a:lnTo>
                  <a:pt x="3454" y="2111006"/>
                </a:lnTo>
                <a:lnTo>
                  <a:pt x="0" y="2111006"/>
                </a:lnTo>
                <a:lnTo>
                  <a:pt x="0" y="2238006"/>
                </a:lnTo>
                <a:lnTo>
                  <a:pt x="7620" y="2238006"/>
                </a:lnTo>
                <a:lnTo>
                  <a:pt x="7620" y="2111006"/>
                </a:lnTo>
                <a:lnTo>
                  <a:pt x="7620" y="2105926"/>
                </a:lnTo>
                <a:close/>
              </a:path>
              <a:path w="7620" h="2238375">
                <a:moveTo>
                  <a:pt x="7620" y="0"/>
                </a:moveTo>
                <a:lnTo>
                  <a:pt x="0" y="10833"/>
                </a:lnTo>
                <a:lnTo>
                  <a:pt x="0" y="377545"/>
                </a:lnTo>
                <a:lnTo>
                  <a:pt x="7620" y="378942"/>
                </a:lnTo>
                <a:lnTo>
                  <a:pt x="7620" y="0"/>
                </a:lnTo>
                <a:close/>
              </a:path>
            </a:pathLst>
          </a:custGeom>
          <a:solidFill>
            <a:srgbClr val="537956"/>
          </a:solidFill>
        </p:spPr>
        <p:txBody>
          <a:bodyPr wrap="square" lIns="0" tIns="0" rIns="0" bIns="0" rtlCol="0"/>
          <a:lstStyle/>
          <a:p>
            <a:endParaRPr/>
          </a:p>
        </p:txBody>
      </p:sp>
      <p:sp>
        <p:nvSpPr>
          <p:cNvPr id="185" name="bg object 185"/>
          <p:cNvSpPr/>
          <p:nvPr/>
        </p:nvSpPr>
        <p:spPr>
          <a:xfrm>
            <a:off x="8205470" y="4595202"/>
            <a:ext cx="7620" cy="2248535"/>
          </a:xfrm>
          <a:custGeom>
            <a:avLst/>
            <a:gdLst/>
            <a:ahLst/>
            <a:cxnLst/>
            <a:rect l="l" t="t" r="r" b="b"/>
            <a:pathLst>
              <a:path w="7620" h="2248534">
                <a:moveTo>
                  <a:pt x="7620" y="2112022"/>
                </a:moveTo>
                <a:lnTo>
                  <a:pt x="0" y="2116721"/>
                </a:lnTo>
                <a:lnTo>
                  <a:pt x="0" y="2248014"/>
                </a:lnTo>
                <a:lnTo>
                  <a:pt x="7620" y="2247036"/>
                </a:lnTo>
                <a:lnTo>
                  <a:pt x="7620" y="2112022"/>
                </a:lnTo>
                <a:close/>
              </a:path>
              <a:path w="7620" h="2248534">
                <a:moveTo>
                  <a:pt x="7620" y="0"/>
                </a:moveTo>
                <a:lnTo>
                  <a:pt x="0" y="10820"/>
                </a:lnTo>
                <a:lnTo>
                  <a:pt x="0" y="389763"/>
                </a:lnTo>
                <a:lnTo>
                  <a:pt x="7620" y="391160"/>
                </a:lnTo>
                <a:lnTo>
                  <a:pt x="7620" y="0"/>
                </a:lnTo>
                <a:close/>
              </a:path>
            </a:pathLst>
          </a:custGeom>
          <a:solidFill>
            <a:srgbClr val="547A57"/>
          </a:solidFill>
        </p:spPr>
        <p:txBody>
          <a:bodyPr wrap="square" lIns="0" tIns="0" rIns="0" bIns="0" rtlCol="0"/>
          <a:lstStyle/>
          <a:p>
            <a:endParaRPr/>
          </a:p>
        </p:txBody>
      </p:sp>
      <p:sp>
        <p:nvSpPr>
          <p:cNvPr id="186" name="bg object 186"/>
          <p:cNvSpPr/>
          <p:nvPr/>
        </p:nvSpPr>
        <p:spPr>
          <a:xfrm>
            <a:off x="8211820" y="4585969"/>
            <a:ext cx="7620" cy="2256790"/>
          </a:xfrm>
          <a:custGeom>
            <a:avLst/>
            <a:gdLst/>
            <a:ahLst/>
            <a:cxnLst/>
            <a:rect l="l" t="t" r="r" b="b"/>
            <a:pathLst>
              <a:path w="7620" h="2256790">
                <a:moveTo>
                  <a:pt x="7620" y="2117344"/>
                </a:moveTo>
                <a:lnTo>
                  <a:pt x="0" y="2122043"/>
                </a:lnTo>
                <a:lnTo>
                  <a:pt x="0" y="2256421"/>
                </a:lnTo>
                <a:lnTo>
                  <a:pt x="7620" y="2255443"/>
                </a:lnTo>
                <a:lnTo>
                  <a:pt x="7620" y="2117344"/>
                </a:lnTo>
                <a:close/>
              </a:path>
              <a:path w="7620" h="2256790">
                <a:moveTo>
                  <a:pt x="7620" y="0"/>
                </a:moveTo>
                <a:lnTo>
                  <a:pt x="6286" y="0"/>
                </a:lnTo>
                <a:lnTo>
                  <a:pt x="6286" y="3810"/>
                </a:lnTo>
                <a:lnTo>
                  <a:pt x="0" y="3810"/>
                </a:lnTo>
                <a:lnTo>
                  <a:pt x="0" y="400050"/>
                </a:lnTo>
                <a:lnTo>
                  <a:pt x="2921" y="400050"/>
                </a:lnTo>
                <a:lnTo>
                  <a:pt x="2921" y="401320"/>
                </a:lnTo>
                <a:lnTo>
                  <a:pt x="7620" y="401320"/>
                </a:lnTo>
                <a:lnTo>
                  <a:pt x="7620" y="400050"/>
                </a:lnTo>
                <a:lnTo>
                  <a:pt x="7620" y="3810"/>
                </a:lnTo>
                <a:lnTo>
                  <a:pt x="7620" y="0"/>
                </a:lnTo>
                <a:close/>
              </a:path>
            </a:pathLst>
          </a:custGeom>
          <a:solidFill>
            <a:srgbClr val="557B57"/>
          </a:solidFill>
        </p:spPr>
        <p:txBody>
          <a:bodyPr wrap="square" lIns="0" tIns="0" rIns="0" bIns="0" rtlCol="0"/>
          <a:lstStyle/>
          <a:p>
            <a:endParaRPr/>
          </a:p>
        </p:txBody>
      </p:sp>
      <p:sp>
        <p:nvSpPr>
          <p:cNvPr id="187" name="bg object 187"/>
          <p:cNvSpPr/>
          <p:nvPr/>
        </p:nvSpPr>
        <p:spPr>
          <a:xfrm>
            <a:off x="8219440" y="4573879"/>
            <a:ext cx="7620" cy="2267585"/>
          </a:xfrm>
          <a:custGeom>
            <a:avLst/>
            <a:gdLst/>
            <a:ahLst/>
            <a:cxnLst/>
            <a:rect l="l" t="t" r="r" b="b"/>
            <a:pathLst>
              <a:path w="7620" h="2267584">
                <a:moveTo>
                  <a:pt x="7620" y="2124722"/>
                </a:moveTo>
                <a:lnTo>
                  <a:pt x="0" y="2129434"/>
                </a:lnTo>
                <a:lnTo>
                  <a:pt x="0" y="2267534"/>
                </a:lnTo>
                <a:lnTo>
                  <a:pt x="7620" y="2266556"/>
                </a:lnTo>
                <a:lnTo>
                  <a:pt x="7620" y="2124722"/>
                </a:lnTo>
                <a:close/>
              </a:path>
              <a:path w="7620" h="2267584">
                <a:moveTo>
                  <a:pt x="7620" y="0"/>
                </a:moveTo>
                <a:lnTo>
                  <a:pt x="0" y="11925"/>
                </a:lnTo>
                <a:lnTo>
                  <a:pt x="0" y="413639"/>
                </a:lnTo>
                <a:lnTo>
                  <a:pt x="7620" y="415023"/>
                </a:lnTo>
                <a:lnTo>
                  <a:pt x="7620" y="0"/>
                </a:lnTo>
                <a:close/>
              </a:path>
            </a:pathLst>
          </a:custGeom>
          <a:solidFill>
            <a:srgbClr val="557C58"/>
          </a:solidFill>
        </p:spPr>
        <p:txBody>
          <a:bodyPr wrap="square" lIns="0" tIns="0" rIns="0" bIns="0" rtlCol="0"/>
          <a:lstStyle/>
          <a:p>
            <a:endParaRPr/>
          </a:p>
        </p:txBody>
      </p:sp>
      <p:sp>
        <p:nvSpPr>
          <p:cNvPr id="188" name="bg object 188"/>
          <p:cNvSpPr/>
          <p:nvPr/>
        </p:nvSpPr>
        <p:spPr>
          <a:xfrm>
            <a:off x="8227060" y="4561839"/>
            <a:ext cx="7620" cy="2279015"/>
          </a:xfrm>
          <a:custGeom>
            <a:avLst/>
            <a:gdLst/>
            <a:ahLst/>
            <a:cxnLst/>
            <a:rect l="l" t="t" r="r" b="b"/>
            <a:pathLst>
              <a:path w="7620" h="2279015">
                <a:moveTo>
                  <a:pt x="7620" y="2132063"/>
                </a:moveTo>
                <a:lnTo>
                  <a:pt x="0" y="2136762"/>
                </a:lnTo>
                <a:lnTo>
                  <a:pt x="0" y="2278596"/>
                </a:lnTo>
                <a:lnTo>
                  <a:pt x="7620" y="2277605"/>
                </a:lnTo>
                <a:lnTo>
                  <a:pt x="7620" y="2132063"/>
                </a:lnTo>
                <a:close/>
              </a:path>
              <a:path w="7620" h="2279015">
                <a:moveTo>
                  <a:pt x="7620" y="0"/>
                </a:moveTo>
                <a:lnTo>
                  <a:pt x="4025" y="0"/>
                </a:lnTo>
                <a:lnTo>
                  <a:pt x="4025" y="11430"/>
                </a:lnTo>
                <a:lnTo>
                  <a:pt x="0" y="11430"/>
                </a:lnTo>
                <a:lnTo>
                  <a:pt x="0" y="427990"/>
                </a:lnTo>
                <a:lnTo>
                  <a:pt x="7620" y="427990"/>
                </a:lnTo>
                <a:lnTo>
                  <a:pt x="7620" y="11430"/>
                </a:lnTo>
                <a:lnTo>
                  <a:pt x="7620" y="0"/>
                </a:lnTo>
                <a:close/>
              </a:path>
            </a:pathLst>
          </a:custGeom>
          <a:solidFill>
            <a:srgbClr val="567D59"/>
          </a:solidFill>
        </p:spPr>
        <p:txBody>
          <a:bodyPr wrap="square" lIns="0" tIns="0" rIns="0" bIns="0" rtlCol="0"/>
          <a:lstStyle/>
          <a:p>
            <a:endParaRPr/>
          </a:p>
        </p:txBody>
      </p:sp>
      <p:sp>
        <p:nvSpPr>
          <p:cNvPr id="189" name="bg object 189"/>
          <p:cNvSpPr/>
          <p:nvPr/>
        </p:nvSpPr>
        <p:spPr>
          <a:xfrm>
            <a:off x="8233410" y="4552010"/>
            <a:ext cx="7620" cy="2288540"/>
          </a:xfrm>
          <a:custGeom>
            <a:avLst/>
            <a:gdLst/>
            <a:ahLst/>
            <a:cxnLst/>
            <a:rect l="l" t="t" r="r" b="b"/>
            <a:pathLst>
              <a:path w="7620" h="2288540">
                <a:moveTo>
                  <a:pt x="7620" y="2138349"/>
                </a:moveTo>
                <a:lnTo>
                  <a:pt x="3911" y="2138349"/>
                </a:lnTo>
                <a:lnTo>
                  <a:pt x="3911" y="2142159"/>
                </a:lnTo>
                <a:lnTo>
                  <a:pt x="0" y="2142159"/>
                </a:lnTo>
                <a:lnTo>
                  <a:pt x="0" y="2286939"/>
                </a:lnTo>
                <a:lnTo>
                  <a:pt x="0" y="2288209"/>
                </a:lnTo>
                <a:lnTo>
                  <a:pt x="152" y="2288209"/>
                </a:lnTo>
                <a:lnTo>
                  <a:pt x="152" y="2286939"/>
                </a:lnTo>
                <a:lnTo>
                  <a:pt x="7620" y="2286939"/>
                </a:lnTo>
                <a:lnTo>
                  <a:pt x="7620" y="2142159"/>
                </a:lnTo>
                <a:lnTo>
                  <a:pt x="7620" y="2138349"/>
                </a:lnTo>
                <a:close/>
              </a:path>
              <a:path w="7620" h="2288540">
                <a:moveTo>
                  <a:pt x="7620" y="0"/>
                </a:moveTo>
                <a:lnTo>
                  <a:pt x="0" y="11925"/>
                </a:lnTo>
                <a:lnTo>
                  <a:pt x="0" y="438099"/>
                </a:lnTo>
                <a:lnTo>
                  <a:pt x="7620" y="439775"/>
                </a:lnTo>
                <a:lnTo>
                  <a:pt x="7620" y="0"/>
                </a:lnTo>
                <a:close/>
              </a:path>
            </a:pathLst>
          </a:custGeom>
          <a:solidFill>
            <a:srgbClr val="577E5A"/>
          </a:solidFill>
        </p:spPr>
        <p:txBody>
          <a:bodyPr wrap="square" lIns="0" tIns="0" rIns="0" bIns="0" rtlCol="0"/>
          <a:lstStyle/>
          <a:p>
            <a:endParaRPr/>
          </a:p>
        </p:txBody>
      </p:sp>
      <p:sp>
        <p:nvSpPr>
          <p:cNvPr id="190" name="bg object 190"/>
          <p:cNvSpPr/>
          <p:nvPr/>
        </p:nvSpPr>
        <p:spPr>
          <a:xfrm>
            <a:off x="8241030" y="4540072"/>
            <a:ext cx="7620" cy="2298700"/>
          </a:xfrm>
          <a:custGeom>
            <a:avLst/>
            <a:gdLst/>
            <a:ahLst/>
            <a:cxnLst/>
            <a:rect l="l" t="t" r="r" b="b"/>
            <a:pathLst>
              <a:path w="7620" h="2298700">
                <a:moveTo>
                  <a:pt x="7620" y="2145220"/>
                </a:moveTo>
                <a:lnTo>
                  <a:pt x="0" y="2149919"/>
                </a:lnTo>
                <a:lnTo>
                  <a:pt x="0" y="2298446"/>
                </a:lnTo>
                <a:lnTo>
                  <a:pt x="7620" y="2297138"/>
                </a:lnTo>
                <a:lnTo>
                  <a:pt x="7620" y="2145220"/>
                </a:lnTo>
                <a:close/>
              </a:path>
              <a:path w="7620" h="2298700">
                <a:moveTo>
                  <a:pt x="7620" y="0"/>
                </a:moveTo>
                <a:lnTo>
                  <a:pt x="0" y="11938"/>
                </a:lnTo>
                <a:lnTo>
                  <a:pt x="0" y="451713"/>
                </a:lnTo>
                <a:lnTo>
                  <a:pt x="7620" y="453377"/>
                </a:lnTo>
                <a:lnTo>
                  <a:pt x="7620" y="0"/>
                </a:lnTo>
                <a:close/>
              </a:path>
            </a:pathLst>
          </a:custGeom>
          <a:solidFill>
            <a:srgbClr val="587F5B"/>
          </a:solidFill>
        </p:spPr>
        <p:txBody>
          <a:bodyPr wrap="square" lIns="0" tIns="0" rIns="0" bIns="0" rtlCol="0"/>
          <a:lstStyle/>
          <a:p>
            <a:endParaRPr/>
          </a:p>
        </p:txBody>
      </p:sp>
      <p:sp>
        <p:nvSpPr>
          <p:cNvPr id="191" name="bg object 191"/>
          <p:cNvSpPr/>
          <p:nvPr/>
        </p:nvSpPr>
        <p:spPr>
          <a:xfrm>
            <a:off x="8248650" y="4528146"/>
            <a:ext cx="7620" cy="2309495"/>
          </a:xfrm>
          <a:custGeom>
            <a:avLst/>
            <a:gdLst/>
            <a:ahLst/>
            <a:cxnLst/>
            <a:rect l="l" t="t" r="r" b="b"/>
            <a:pathLst>
              <a:path w="7620" h="2309495">
                <a:moveTo>
                  <a:pt x="7620" y="2151519"/>
                </a:moveTo>
                <a:lnTo>
                  <a:pt x="0" y="2157133"/>
                </a:lnTo>
                <a:lnTo>
                  <a:pt x="0" y="2309063"/>
                </a:lnTo>
                <a:lnTo>
                  <a:pt x="7620" y="2307742"/>
                </a:lnTo>
                <a:lnTo>
                  <a:pt x="7620" y="2151519"/>
                </a:lnTo>
                <a:close/>
              </a:path>
              <a:path w="7620" h="2309495">
                <a:moveTo>
                  <a:pt x="7620" y="0"/>
                </a:moveTo>
                <a:lnTo>
                  <a:pt x="0" y="11925"/>
                </a:lnTo>
                <a:lnTo>
                  <a:pt x="0" y="465302"/>
                </a:lnTo>
                <a:lnTo>
                  <a:pt x="7620" y="466966"/>
                </a:lnTo>
                <a:lnTo>
                  <a:pt x="7620" y="0"/>
                </a:lnTo>
                <a:close/>
              </a:path>
            </a:pathLst>
          </a:custGeom>
          <a:solidFill>
            <a:srgbClr val="58805B"/>
          </a:solidFill>
        </p:spPr>
        <p:txBody>
          <a:bodyPr wrap="square" lIns="0" tIns="0" rIns="0" bIns="0" rtlCol="0"/>
          <a:lstStyle/>
          <a:p>
            <a:endParaRPr/>
          </a:p>
        </p:txBody>
      </p:sp>
      <p:sp>
        <p:nvSpPr>
          <p:cNvPr id="192" name="bg object 192"/>
          <p:cNvSpPr/>
          <p:nvPr/>
        </p:nvSpPr>
        <p:spPr>
          <a:xfrm>
            <a:off x="8255000" y="4518202"/>
            <a:ext cx="7620" cy="2318385"/>
          </a:xfrm>
          <a:custGeom>
            <a:avLst/>
            <a:gdLst/>
            <a:ahLst/>
            <a:cxnLst/>
            <a:rect l="l" t="t" r="r" b="b"/>
            <a:pathLst>
              <a:path w="7620" h="2318384">
                <a:moveTo>
                  <a:pt x="7620" y="2156777"/>
                </a:moveTo>
                <a:lnTo>
                  <a:pt x="0" y="2162391"/>
                </a:lnTo>
                <a:lnTo>
                  <a:pt x="0" y="2317902"/>
                </a:lnTo>
                <a:lnTo>
                  <a:pt x="7620" y="2316594"/>
                </a:lnTo>
                <a:lnTo>
                  <a:pt x="7620" y="2156777"/>
                </a:lnTo>
                <a:close/>
              </a:path>
              <a:path w="7620" h="2318384">
                <a:moveTo>
                  <a:pt x="7620" y="0"/>
                </a:moveTo>
                <a:lnTo>
                  <a:pt x="0" y="11925"/>
                </a:lnTo>
                <a:lnTo>
                  <a:pt x="0" y="476631"/>
                </a:lnTo>
                <a:lnTo>
                  <a:pt x="7620" y="478294"/>
                </a:lnTo>
                <a:lnTo>
                  <a:pt x="7620" y="0"/>
                </a:lnTo>
                <a:close/>
              </a:path>
            </a:pathLst>
          </a:custGeom>
          <a:solidFill>
            <a:srgbClr val="59825C"/>
          </a:solidFill>
        </p:spPr>
        <p:txBody>
          <a:bodyPr wrap="square" lIns="0" tIns="0" rIns="0" bIns="0" rtlCol="0"/>
          <a:lstStyle/>
          <a:p>
            <a:endParaRPr/>
          </a:p>
        </p:txBody>
      </p:sp>
      <p:sp>
        <p:nvSpPr>
          <p:cNvPr id="193" name="bg object 193"/>
          <p:cNvSpPr/>
          <p:nvPr/>
        </p:nvSpPr>
        <p:spPr>
          <a:xfrm>
            <a:off x="8262620" y="4506264"/>
            <a:ext cx="7620" cy="2328545"/>
          </a:xfrm>
          <a:custGeom>
            <a:avLst/>
            <a:gdLst/>
            <a:ahLst/>
            <a:cxnLst/>
            <a:rect l="l" t="t" r="r" b="b"/>
            <a:pathLst>
              <a:path w="7620" h="2328545">
                <a:moveTo>
                  <a:pt x="7620" y="2163089"/>
                </a:moveTo>
                <a:lnTo>
                  <a:pt x="0" y="2168715"/>
                </a:lnTo>
                <a:lnTo>
                  <a:pt x="0" y="2328532"/>
                </a:lnTo>
                <a:lnTo>
                  <a:pt x="7620" y="2327211"/>
                </a:lnTo>
                <a:lnTo>
                  <a:pt x="7620" y="2163089"/>
                </a:lnTo>
                <a:close/>
              </a:path>
              <a:path w="7620" h="2328545">
                <a:moveTo>
                  <a:pt x="7620" y="0"/>
                </a:moveTo>
                <a:lnTo>
                  <a:pt x="0" y="11938"/>
                </a:lnTo>
                <a:lnTo>
                  <a:pt x="0" y="490232"/>
                </a:lnTo>
                <a:lnTo>
                  <a:pt x="7620" y="491909"/>
                </a:lnTo>
                <a:lnTo>
                  <a:pt x="7620" y="0"/>
                </a:lnTo>
                <a:close/>
              </a:path>
            </a:pathLst>
          </a:custGeom>
          <a:solidFill>
            <a:srgbClr val="5A835D"/>
          </a:solidFill>
        </p:spPr>
        <p:txBody>
          <a:bodyPr wrap="square" lIns="0" tIns="0" rIns="0" bIns="0" rtlCol="0"/>
          <a:lstStyle/>
          <a:p>
            <a:endParaRPr/>
          </a:p>
        </p:txBody>
      </p:sp>
      <p:sp>
        <p:nvSpPr>
          <p:cNvPr id="194" name="bg object 194"/>
          <p:cNvSpPr/>
          <p:nvPr/>
        </p:nvSpPr>
        <p:spPr>
          <a:xfrm>
            <a:off x="8270240" y="4494529"/>
            <a:ext cx="7620" cy="2339340"/>
          </a:xfrm>
          <a:custGeom>
            <a:avLst/>
            <a:gdLst/>
            <a:ahLst/>
            <a:cxnLst/>
            <a:rect l="l" t="t" r="r" b="b"/>
            <a:pathLst>
              <a:path w="7620" h="2339340">
                <a:moveTo>
                  <a:pt x="7620" y="2169160"/>
                </a:moveTo>
                <a:lnTo>
                  <a:pt x="4216" y="2169160"/>
                </a:lnTo>
                <a:lnTo>
                  <a:pt x="4216" y="2174240"/>
                </a:lnTo>
                <a:lnTo>
                  <a:pt x="0" y="2174240"/>
                </a:lnTo>
                <a:lnTo>
                  <a:pt x="0" y="2338070"/>
                </a:lnTo>
                <a:lnTo>
                  <a:pt x="0" y="2339340"/>
                </a:lnTo>
                <a:lnTo>
                  <a:pt x="1397" y="2339340"/>
                </a:lnTo>
                <a:lnTo>
                  <a:pt x="1397" y="2338082"/>
                </a:lnTo>
                <a:lnTo>
                  <a:pt x="7620" y="2338082"/>
                </a:lnTo>
                <a:lnTo>
                  <a:pt x="7620" y="2174240"/>
                </a:lnTo>
                <a:lnTo>
                  <a:pt x="7620" y="2169160"/>
                </a:lnTo>
                <a:close/>
              </a:path>
              <a:path w="7620" h="2339340">
                <a:moveTo>
                  <a:pt x="7620" y="0"/>
                </a:moveTo>
                <a:lnTo>
                  <a:pt x="3835" y="0"/>
                </a:lnTo>
                <a:lnTo>
                  <a:pt x="3835" y="11430"/>
                </a:lnTo>
                <a:lnTo>
                  <a:pt x="0" y="11430"/>
                </a:lnTo>
                <a:lnTo>
                  <a:pt x="0" y="504190"/>
                </a:lnTo>
                <a:lnTo>
                  <a:pt x="4787" y="504190"/>
                </a:lnTo>
                <a:lnTo>
                  <a:pt x="4787" y="505460"/>
                </a:lnTo>
                <a:lnTo>
                  <a:pt x="7620" y="505460"/>
                </a:lnTo>
                <a:lnTo>
                  <a:pt x="7620" y="504190"/>
                </a:lnTo>
                <a:lnTo>
                  <a:pt x="7620" y="11430"/>
                </a:lnTo>
                <a:lnTo>
                  <a:pt x="7620" y="0"/>
                </a:lnTo>
                <a:close/>
              </a:path>
            </a:pathLst>
          </a:custGeom>
          <a:solidFill>
            <a:srgbClr val="5B845E"/>
          </a:solidFill>
        </p:spPr>
        <p:txBody>
          <a:bodyPr wrap="square" lIns="0" tIns="0" rIns="0" bIns="0" rtlCol="0"/>
          <a:lstStyle/>
          <a:p>
            <a:endParaRPr/>
          </a:p>
        </p:txBody>
      </p:sp>
      <p:sp>
        <p:nvSpPr>
          <p:cNvPr id="195" name="bg object 195"/>
          <p:cNvSpPr/>
          <p:nvPr/>
        </p:nvSpPr>
        <p:spPr>
          <a:xfrm>
            <a:off x="8276590" y="4484395"/>
            <a:ext cx="7620" cy="2348230"/>
          </a:xfrm>
          <a:custGeom>
            <a:avLst/>
            <a:gdLst/>
            <a:ahLst/>
            <a:cxnLst/>
            <a:rect l="l" t="t" r="r" b="b"/>
            <a:pathLst>
              <a:path w="7620" h="2348229">
                <a:moveTo>
                  <a:pt x="7620" y="2174646"/>
                </a:moveTo>
                <a:lnTo>
                  <a:pt x="0" y="2180272"/>
                </a:lnTo>
                <a:lnTo>
                  <a:pt x="0" y="2347887"/>
                </a:lnTo>
                <a:lnTo>
                  <a:pt x="7620" y="2345982"/>
                </a:lnTo>
                <a:lnTo>
                  <a:pt x="7620" y="2174646"/>
                </a:lnTo>
                <a:close/>
              </a:path>
              <a:path w="7620" h="2348229">
                <a:moveTo>
                  <a:pt x="7620" y="0"/>
                </a:moveTo>
                <a:lnTo>
                  <a:pt x="0" y="11925"/>
                </a:lnTo>
                <a:lnTo>
                  <a:pt x="0" y="515404"/>
                </a:lnTo>
                <a:lnTo>
                  <a:pt x="7620" y="517550"/>
                </a:lnTo>
                <a:lnTo>
                  <a:pt x="7620" y="0"/>
                </a:lnTo>
                <a:close/>
              </a:path>
            </a:pathLst>
          </a:custGeom>
          <a:solidFill>
            <a:srgbClr val="5B855F"/>
          </a:solidFill>
        </p:spPr>
        <p:txBody>
          <a:bodyPr wrap="square" lIns="0" tIns="0" rIns="0" bIns="0" rtlCol="0"/>
          <a:lstStyle/>
          <a:p>
            <a:endParaRPr/>
          </a:p>
        </p:txBody>
      </p:sp>
      <p:sp>
        <p:nvSpPr>
          <p:cNvPr id="196" name="bg object 196"/>
          <p:cNvSpPr/>
          <p:nvPr/>
        </p:nvSpPr>
        <p:spPr>
          <a:xfrm>
            <a:off x="8284210" y="4472457"/>
            <a:ext cx="7620" cy="2358390"/>
          </a:xfrm>
          <a:custGeom>
            <a:avLst/>
            <a:gdLst/>
            <a:ahLst/>
            <a:cxnLst/>
            <a:rect l="l" t="t" r="r" b="b"/>
            <a:pathLst>
              <a:path w="7620" h="2358390">
                <a:moveTo>
                  <a:pt x="7620" y="2180958"/>
                </a:moveTo>
                <a:lnTo>
                  <a:pt x="0" y="2186584"/>
                </a:lnTo>
                <a:lnTo>
                  <a:pt x="0" y="2357932"/>
                </a:lnTo>
                <a:lnTo>
                  <a:pt x="7620" y="2356027"/>
                </a:lnTo>
                <a:lnTo>
                  <a:pt x="7620" y="2180958"/>
                </a:lnTo>
                <a:close/>
              </a:path>
              <a:path w="7620" h="2358390">
                <a:moveTo>
                  <a:pt x="7620" y="0"/>
                </a:moveTo>
                <a:lnTo>
                  <a:pt x="0" y="11938"/>
                </a:lnTo>
                <a:lnTo>
                  <a:pt x="0" y="529488"/>
                </a:lnTo>
                <a:lnTo>
                  <a:pt x="7620" y="531622"/>
                </a:lnTo>
                <a:lnTo>
                  <a:pt x="7620" y="0"/>
                </a:lnTo>
                <a:close/>
              </a:path>
            </a:pathLst>
          </a:custGeom>
          <a:solidFill>
            <a:srgbClr val="5C865F"/>
          </a:solidFill>
        </p:spPr>
        <p:txBody>
          <a:bodyPr wrap="square" lIns="0" tIns="0" rIns="0" bIns="0" rtlCol="0"/>
          <a:lstStyle/>
          <a:p>
            <a:endParaRPr/>
          </a:p>
        </p:txBody>
      </p:sp>
      <p:sp>
        <p:nvSpPr>
          <p:cNvPr id="197" name="bg object 197"/>
          <p:cNvSpPr/>
          <p:nvPr/>
        </p:nvSpPr>
        <p:spPr>
          <a:xfrm>
            <a:off x="8291830" y="4462513"/>
            <a:ext cx="6350" cy="2366010"/>
          </a:xfrm>
          <a:custGeom>
            <a:avLst/>
            <a:gdLst/>
            <a:ahLst/>
            <a:cxnLst/>
            <a:rect l="l" t="t" r="r" b="b"/>
            <a:pathLst>
              <a:path w="6350" h="2366009">
                <a:moveTo>
                  <a:pt x="6350" y="2186216"/>
                </a:moveTo>
                <a:lnTo>
                  <a:pt x="0" y="2190902"/>
                </a:lnTo>
                <a:lnTo>
                  <a:pt x="0" y="2365972"/>
                </a:lnTo>
                <a:lnTo>
                  <a:pt x="6350" y="2364384"/>
                </a:lnTo>
                <a:lnTo>
                  <a:pt x="6350" y="2186216"/>
                </a:lnTo>
                <a:close/>
              </a:path>
              <a:path w="6350" h="2366009">
                <a:moveTo>
                  <a:pt x="6350" y="0"/>
                </a:moveTo>
                <a:lnTo>
                  <a:pt x="0" y="9944"/>
                </a:lnTo>
                <a:lnTo>
                  <a:pt x="0" y="541566"/>
                </a:lnTo>
                <a:lnTo>
                  <a:pt x="6350" y="543356"/>
                </a:lnTo>
                <a:lnTo>
                  <a:pt x="6350" y="0"/>
                </a:lnTo>
                <a:close/>
              </a:path>
            </a:pathLst>
          </a:custGeom>
          <a:solidFill>
            <a:srgbClr val="5D8760"/>
          </a:solidFill>
        </p:spPr>
        <p:txBody>
          <a:bodyPr wrap="square" lIns="0" tIns="0" rIns="0" bIns="0" rtlCol="0"/>
          <a:lstStyle/>
          <a:p>
            <a:endParaRPr/>
          </a:p>
        </p:txBody>
      </p:sp>
      <p:sp>
        <p:nvSpPr>
          <p:cNvPr id="198" name="bg object 198"/>
          <p:cNvSpPr/>
          <p:nvPr/>
        </p:nvSpPr>
        <p:spPr>
          <a:xfrm>
            <a:off x="8298180" y="4450587"/>
            <a:ext cx="7620" cy="2377440"/>
          </a:xfrm>
          <a:custGeom>
            <a:avLst/>
            <a:gdLst/>
            <a:ahLst/>
            <a:cxnLst/>
            <a:rect l="l" t="t" r="r" b="b"/>
            <a:pathLst>
              <a:path w="7620" h="2377440">
                <a:moveTo>
                  <a:pt x="7620" y="2191512"/>
                </a:moveTo>
                <a:lnTo>
                  <a:pt x="5994" y="2191512"/>
                </a:lnTo>
                <a:lnTo>
                  <a:pt x="5994" y="2195322"/>
                </a:lnTo>
                <a:lnTo>
                  <a:pt x="0" y="2195322"/>
                </a:lnTo>
                <a:lnTo>
                  <a:pt x="0" y="2374392"/>
                </a:lnTo>
                <a:lnTo>
                  <a:pt x="0" y="2376932"/>
                </a:lnTo>
                <a:lnTo>
                  <a:pt x="2527" y="2376932"/>
                </a:lnTo>
                <a:lnTo>
                  <a:pt x="2527" y="2374392"/>
                </a:lnTo>
                <a:lnTo>
                  <a:pt x="7620" y="2374392"/>
                </a:lnTo>
                <a:lnTo>
                  <a:pt x="7620" y="2195322"/>
                </a:lnTo>
                <a:lnTo>
                  <a:pt x="7620" y="2191512"/>
                </a:lnTo>
                <a:close/>
              </a:path>
              <a:path w="7620" h="2377440">
                <a:moveTo>
                  <a:pt x="7620" y="0"/>
                </a:moveTo>
                <a:lnTo>
                  <a:pt x="0" y="11925"/>
                </a:lnTo>
                <a:lnTo>
                  <a:pt x="0" y="555282"/>
                </a:lnTo>
                <a:lnTo>
                  <a:pt x="7620" y="557428"/>
                </a:lnTo>
                <a:lnTo>
                  <a:pt x="7620" y="0"/>
                </a:lnTo>
                <a:close/>
              </a:path>
            </a:pathLst>
          </a:custGeom>
          <a:solidFill>
            <a:srgbClr val="5E8861"/>
          </a:solidFill>
        </p:spPr>
        <p:txBody>
          <a:bodyPr wrap="square" lIns="0" tIns="0" rIns="0" bIns="0" rtlCol="0"/>
          <a:lstStyle/>
          <a:p>
            <a:endParaRPr/>
          </a:p>
        </p:txBody>
      </p:sp>
      <p:sp>
        <p:nvSpPr>
          <p:cNvPr id="199" name="bg object 199"/>
          <p:cNvSpPr/>
          <p:nvPr/>
        </p:nvSpPr>
        <p:spPr>
          <a:xfrm>
            <a:off x="8305800" y="4438650"/>
            <a:ext cx="7620" cy="2386330"/>
          </a:xfrm>
          <a:custGeom>
            <a:avLst/>
            <a:gdLst/>
            <a:ahLst/>
            <a:cxnLst/>
            <a:rect l="l" t="t" r="r" b="b"/>
            <a:pathLst>
              <a:path w="7620" h="2386329">
                <a:moveTo>
                  <a:pt x="7620" y="2197303"/>
                </a:moveTo>
                <a:lnTo>
                  <a:pt x="0" y="2203945"/>
                </a:lnTo>
                <a:lnTo>
                  <a:pt x="0" y="2386330"/>
                </a:lnTo>
                <a:lnTo>
                  <a:pt x="7620" y="2384425"/>
                </a:lnTo>
                <a:lnTo>
                  <a:pt x="7620" y="2197303"/>
                </a:lnTo>
                <a:close/>
              </a:path>
              <a:path w="7620" h="2386329">
                <a:moveTo>
                  <a:pt x="7620" y="0"/>
                </a:moveTo>
                <a:lnTo>
                  <a:pt x="0" y="11938"/>
                </a:lnTo>
                <a:lnTo>
                  <a:pt x="0" y="569366"/>
                </a:lnTo>
                <a:lnTo>
                  <a:pt x="7620" y="571500"/>
                </a:lnTo>
                <a:lnTo>
                  <a:pt x="7620" y="0"/>
                </a:lnTo>
                <a:close/>
              </a:path>
            </a:pathLst>
          </a:custGeom>
          <a:solidFill>
            <a:srgbClr val="5F8962"/>
          </a:solidFill>
        </p:spPr>
        <p:txBody>
          <a:bodyPr wrap="square" lIns="0" tIns="0" rIns="0" bIns="0" rtlCol="0"/>
          <a:lstStyle/>
          <a:p>
            <a:endParaRPr/>
          </a:p>
        </p:txBody>
      </p:sp>
      <p:sp>
        <p:nvSpPr>
          <p:cNvPr id="200" name="bg object 200"/>
          <p:cNvSpPr/>
          <p:nvPr/>
        </p:nvSpPr>
        <p:spPr>
          <a:xfrm>
            <a:off x="8312149" y="4427890"/>
            <a:ext cx="7620" cy="2395855"/>
          </a:xfrm>
          <a:custGeom>
            <a:avLst/>
            <a:gdLst/>
            <a:ahLst/>
            <a:cxnLst/>
            <a:rect l="l" t="t" r="r" b="b"/>
            <a:pathLst>
              <a:path w="7620" h="2395854">
                <a:moveTo>
                  <a:pt x="7620" y="2202519"/>
                </a:moveTo>
                <a:lnTo>
                  <a:pt x="0" y="2209162"/>
                </a:lnTo>
                <a:lnTo>
                  <a:pt x="0" y="2395502"/>
                </a:lnTo>
                <a:lnTo>
                  <a:pt x="3809" y="2394549"/>
                </a:lnTo>
                <a:lnTo>
                  <a:pt x="7620" y="2393359"/>
                </a:lnTo>
                <a:lnTo>
                  <a:pt x="7620" y="2202519"/>
                </a:lnTo>
                <a:close/>
              </a:path>
              <a:path w="7620" h="2395854">
                <a:moveTo>
                  <a:pt x="7620" y="0"/>
                </a:moveTo>
                <a:lnTo>
                  <a:pt x="1270" y="10759"/>
                </a:lnTo>
                <a:lnTo>
                  <a:pt x="0" y="12748"/>
                </a:lnTo>
                <a:lnTo>
                  <a:pt x="0" y="581902"/>
                </a:lnTo>
                <a:lnTo>
                  <a:pt x="1270" y="582259"/>
                </a:lnTo>
                <a:lnTo>
                  <a:pt x="7620" y="584527"/>
                </a:lnTo>
                <a:lnTo>
                  <a:pt x="7620" y="0"/>
                </a:lnTo>
                <a:close/>
              </a:path>
            </a:pathLst>
          </a:custGeom>
          <a:solidFill>
            <a:srgbClr val="5F8A63"/>
          </a:solidFill>
        </p:spPr>
        <p:txBody>
          <a:bodyPr wrap="square" lIns="0" tIns="0" rIns="0" bIns="0" rtlCol="0"/>
          <a:lstStyle/>
          <a:p>
            <a:endParaRPr/>
          </a:p>
        </p:txBody>
      </p:sp>
      <p:sp>
        <p:nvSpPr>
          <p:cNvPr id="201" name="bg object 201"/>
          <p:cNvSpPr/>
          <p:nvPr/>
        </p:nvSpPr>
        <p:spPr>
          <a:xfrm>
            <a:off x="8319770" y="4414989"/>
            <a:ext cx="7620" cy="2406650"/>
          </a:xfrm>
          <a:custGeom>
            <a:avLst/>
            <a:gdLst/>
            <a:ahLst/>
            <a:cxnLst/>
            <a:rect l="l" t="t" r="r" b="b"/>
            <a:pathLst>
              <a:path w="7620" h="2406650">
                <a:moveTo>
                  <a:pt x="7620" y="2208784"/>
                </a:moveTo>
                <a:lnTo>
                  <a:pt x="0" y="2215426"/>
                </a:lnTo>
                <a:lnTo>
                  <a:pt x="0" y="2406269"/>
                </a:lnTo>
                <a:lnTo>
                  <a:pt x="7620" y="2403881"/>
                </a:lnTo>
                <a:lnTo>
                  <a:pt x="7620" y="2208784"/>
                </a:lnTo>
                <a:close/>
              </a:path>
              <a:path w="7620" h="2406650">
                <a:moveTo>
                  <a:pt x="7620" y="0"/>
                </a:moveTo>
                <a:lnTo>
                  <a:pt x="0" y="12903"/>
                </a:lnTo>
                <a:lnTo>
                  <a:pt x="0" y="597433"/>
                </a:lnTo>
                <a:lnTo>
                  <a:pt x="7620" y="600151"/>
                </a:lnTo>
                <a:lnTo>
                  <a:pt x="7620" y="0"/>
                </a:lnTo>
                <a:close/>
              </a:path>
            </a:pathLst>
          </a:custGeom>
          <a:solidFill>
            <a:srgbClr val="608C63"/>
          </a:solidFill>
        </p:spPr>
        <p:txBody>
          <a:bodyPr wrap="square" lIns="0" tIns="0" rIns="0" bIns="0" rtlCol="0"/>
          <a:lstStyle/>
          <a:p>
            <a:endParaRPr/>
          </a:p>
        </p:txBody>
      </p:sp>
      <p:sp>
        <p:nvSpPr>
          <p:cNvPr id="202" name="bg object 202"/>
          <p:cNvSpPr/>
          <p:nvPr/>
        </p:nvSpPr>
        <p:spPr>
          <a:xfrm>
            <a:off x="8327390" y="4402074"/>
            <a:ext cx="7620" cy="2416810"/>
          </a:xfrm>
          <a:custGeom>
            <a:avLst/>
            <a:gdLst/>
            <a:ahLst/>
            <a:cxnLst/>
            <a:rect l="l" t="t" r="r" b="b"/>
            <a:pathLst>
              <a:path w="7620" h="2416809">
                <a:moveTo>
                  <a:pt x="7620" y="2215057"/>
                </a:moveTo>
                <a:lnTo>
                  <a:pt x="0" y="2221700"/>
                </a:lnTo>
                <a:lnTo>
                  <a:pt x="0" y="2416797"/>
                </a:lnTo>
                <a:lnTo>
                  <a:pt x="7620" y="2414422"/>
                </a:lnTo>
                <a:lnTo>
                  <a:pt x="7620" y="2215057"/>
                </a:lnTo>
                <a:close/>
              </a:path>
              <a:path w="7620" h="2416809">
                <a:moveTo>
                  <a:pt x="7620" y="0"/>
                </a:moveTo>
                <a:lnTo>
                  <a:pt x="0" y="12915"/>
                </a:lnTo>
                <a:lnTo>
                  <a:pt x="0" y="613067"/>
                </a:lnTo>
                <a:lnTo>
                  <a:pt x="7620" y="615797"/>
                </a:lnTo>
                <a:lnTo>
                  <a:pt x="7620" y="0"/>
                </a:lnTo>
                <a:close/>
              </a:path>
            </a:pathLst>
          </a:custGeom>
          <a:solidFill>
            <a:srgbClr val="618D64"/>
          </a:solidFill>
        </p:spPr>
        <p:txBody>
          <a:bodyPr wrap="square" lIns="0" tIns="0" rIns="0" bIns="0" rtlCol="0"/>
          <a:lstStyle/>
          <a:p>
            <a:endParaRPr/>
          </a:p>
        </p:txBody>
      </p:sp>
      <p:sp>
        <p:nvSpPr>
          <p:cNvPr id="203" name="bg object 203"/>
          <p:cNvSpPr/>
          <p:nvPr/>
        </p:nvSpPr>
        <p:spPr>
          <a:xfrm>
            <a:off x="8333740" y="4391316"/>
            <a:ext cx="7620" cy="2425700"/>
          </a:xfrm>
          <a:custGeom>
            <a:avLst/>
            <a:gdLst/>
            <a:ahLst/>
            <a:cxnLst/>
            <a:rect l="l" t="t" r="r" b="b"/>
            <a:pathLst>
              <a:path w="7620" h="2425700">
                <a:moveTo>
                  <a:pt x="7620" y="2220277"/>
                </a:moveTo>
                <a:lnTo>
                  <a:pt x="0" y="2226919"/>
                </a:lnTo>
                <a:lnTo>
                  <a:pt x="0" y="2425573"/>
                </a:lnTo>
                <a:lnTo>
                  <a:pt x="7620" y="2423185"/>
                </a:lnTo>
                <a:lnTo>
                  <a:pt x="7620" y="2220277"/>
                </a:lnTo>
                <a:close/>
              </a:path>
              <a:path w="7620" h="2425700">
                <a:moveTo>
                  <a:pt x="7620" y="0"/>
                </a:moveTo>
                <a:lnTo>
                  <a:pt x="0" y="12903"/>
                </a:lnTo>
                <a:lnTo>
                  <a:pt x="0" y="626097"/>
                </a:lnTo>
                <a:lnTo>
                  <a:pt x="7620" y="628815"/>
                </a:lnTo>
                <a:lnTo>
                  <a:pt x="7620" y="0"/>
                </a:lnTo>
                <a:close/>
              </a:path>
            </a:pathLst>
          </a:custGeom>
          <a:solidFill>
            <a:srgbClr val="628E66"/>
          </a:solidFill>
        </p:spPr>
        <p:txBody>
          <a:bodyPr wrap="square" lIns="0" tIns="0" rIns="0" bIns="0" rtlCol="0"/>
          <a:lstStyle/>
          <a:p>
            <a:endParaRPr/>
          </a:p>
        </p:txBody>
      </p:sp>
      <p:sp>
        <p:nvSpPr>
          <p:cNvPr id="204" name="bg object 204"/>
          <p:cNvSpPr/>
          <p:nvPr/>
        </p:nvSpPr>
        <p:spPr>
          <a:xfrm>
            <a:off x="8341360" y="4378401"/>
            <a:ext cx="7620" cy="2436495"/>
          </a:xfrm>
          <a:custGeom>
            <a:avLst/>
            <a:gdLst/>
            <a:ahLst/>
            <a:cxnLst/>
            <a:rect l="l" t="t" r="r" b="b"/>
            <a:pathLst>
              <a:path w="7620" h="2436495">
                <a:moveTo>
                  <a:pt x="7620" y="2226551"/>
                </a:moveTo>
                <a:lnTo>
                  <a:pt x="0" y="2233193"/>
                </a:lnTo>
                <a:lnTo>
                  <a:pt x="0" y="2436114"/>
                </a:lnTo>
                <a:lnTo>
                  <a:pt x="7620" y="2433726"/>
                </a:lnTo>
                <a:lnTo>
                  <a:pt x="7620" y="2226551"/>
                </a:lnTo>
                <a:close/>
              </a:path>
              <a:path w="7620" h="2436495">
                <a:moveTo>
                  <a:pt x="7620" y="0"/>
                </a:moveTo>
                <a:lnTo>
                  <a:pt x="0" y="12915"/>
                </a:lnTo>
                <a:lnTo>
                  <a:pt x="0" y="641731"/>
                </a:lnTo>
                <a:lnTo>
                  <a:pt x="7620" y="644448"/>
                </a:lnTo>
                <a:lnTo>
                  <a:pt x="7620" y="0"/>
                </a:lnTo>
                <a:close/>
              </a:path>
            </a:pathLst>
          </a:custGeom>
          <a:solidFill>
            <a:srgbClr val="628F66"/>
          </a:solidFill>
        </p:spPr>
        <p:txBody>
          <a:bodyPr wrap="square" lIns="0" tIns="0" rIns="0" bIns="0" rtlCol="0"/>
          <a:lstStyle/>
          <a:p>
            <a:endParaRPr/>
          </a:p>
        </p:txBody>
      </p:sp>
      <p:sp>
        <p:nvSpPr>
          <p:cNvPr id="205" name="bg object 205"/>
          <p:cNvSpPr/>
          <p:nvPr/>
        </p:nvSpPr>
        <p:spPr>
          <a:xfrm>
            <a:off x="8348980" y="4365485"/>
            <a:ext cx="7620" cy="2447290"/>
          </a:xfrm>
          <a:custGeom>
            <a:avLst/>
            <a:gdLst/>
            <a:ahLst/>
            <a:cxnLst/>
            <a:rect l="l" t="t" r="r" b="b"/>
            <a:pathLst>
              <a:path w="7620" h="2447290">
                <a:moveTo>
                  <a:pt x="7620" y="2232164"/>
                </a:moveTo>
                <a:lnTo>
                  <a:pt x="5143" y="2232164"/>
                </a:lnTo>
                <a:lnTo>
                  <a:pt x="5143" y="2237244"/>
                </a:lnTo>
                <a:lnTo>
                  <a:pt x="0" y="2237244"/>
                </a:lnTo>
                <a:lnTo>
                  <a:pt x="0" y="2444254"/>
                </a:lnTo>
                <a:lnTo>
                  <a:pt x="0" y="2446794"/>
                </a:lnTo>
                <a:lnTo>
                  <a:pt x="3556" y="2446794"/>
                </a:lnTo>
                <a:lnTo>
                  <a:pt x="3556" y="2444254"/>
                </a:lnTo>
                <a:lnTo>
                  <a:pt x="7620" y="2444254"/>
                </a:lnTo>
                <a:lnTo>
                  <a:pt x="7620" y="2237244"/>
                </a:lnTo>
                <a:lnTo>
                  <a:pt x="7620" y="2232164"/>
                </a:lnTo>
                <a:close/>
              </a:path>
              <a:path w="7620" h="2447290">
                <a:moveTo>
                  <a:pt x="7620" y="0"/>
                </a:moveTo>
                <a:lnTo>
                  <a:pt x="0" y="12915"/>
                </a:lnTo>
                <a:lnTo>
                  <a:pt x="0" y="657364"/>
                </a:lnTo>
                <a:lnTo>
                  <a:pt x="7620" y="660298"/>
                </a:lnTo>
                <a:lnTo>
                  <a:pt x="7620" y="0"/>
                </a:lnTo>
                <a:close/>
              </a:path>
            </a:pathLst>
          </a:custGeom>
          <a:solidFill>
            <a:srgbClr val="639066"/>
          </a:solidFill>
        </p:spPr>
        <p:txBody>
          <a:bodyPr wrap="square" lIns="0" tIns="0" rIns="0" bIns="0" rtlCol="0"/>
          <a:lstStyle/>
          <a:p>
            <a:endParaRPr/>
          </a:p>
        </p:txBody>
      </p:sp>
      <p:sp>
        <p:nvSpPr>
          <p:cNvPr id="206" name="bg object 206"/>
          <p:cNvSpPr/>
          <p:nvPr/>
        </p:nvSpPr>
        <p:spPr>
          <a:xfrm>
            <a:off x="8355330" y="4353559"/>
            <a:ext cx="7620" cy="2456180"/>
          </a:xfrm>
          <a:custGeom>
            <a:avLst/>
            <a:gdLst/>
            <a:ahLst/>
            <a:cxnLst/>
            <a:rect l="l" t="t" r="r" b="b"/>
            <a:pathLst>
              <a:path w="7620" h="2456179">
                <a:moveTo>
                  <a:pt x="7620" y="2237740"/>
                </a:moveTo>
                <a:lnTo>
                  <a:pt x="4025" y="2237740"/>
                </a:lnTo>
                <a:lnTo>
                  <a:pt x="4025" y="2245360"/>
                </a:lnTo>
                <a:lnTo>
                  <a:pt x="0" y="2245360"/>
                </a:lnTo>
                <a:lnTo>
                  <a:pt x="0" y="2453640"/>
                </a:lnTo>
                <a:lnTo>
                  <a:pt x="0" y="2456180"/>
                </a:lnTo>
                <a:lnTo>
                  <a:pt x="4648" y="2456180"/>
                </a:lnTo>
                <a:lnTo>
                  <a:pt x="4648" y="2453640"/>
                </a:lnTo>
                <a:lnTo>
                  <a:pt x="7620" y="2453640"/>
                </a:lnTo>
                <a:lnTo>
                  <a:pt x="7620" y="2245360"/>
                </a:lnTo>
                <a:lnTo>
                  <a:pt x="7620" y="2237740"/>
                </a:lnTo>
                <a:close/>
              </a:path>
              <a:path w="7620" h="2456179">
                <a:moveTo>
                  <a:pt x="7620" y="0"/>
                </a:moveTo>
                <a:lnTo>
                  <a:pt x="5867" y="0"/>
                </a:lnTo>
                <a:lnTo>
                  <a:pt x="5867" y="7620"/>
                </a:lnTo>
                <a:lnTo>
                  <a:pt x="0" y="7620"/>
                </a:lnTo>
                <a:lnTo>
                  <a:pt x="0" y="671830"/>
                </a:lnTo>
                <a:lnTo>
                  <a:pt x="3556" y="671830"/>
                </a:lnTo>
                <a:lnTo>
                  <a:pt x="3556" y="674370"/>
                </a:lnTo>
                <a:lnTo>
                  <a:pt x="7620" y="674370"/>
                </a:lnTo>
                <a:lnTo>
                  <a:pt x="7620" y="671830"/>
                </a:lnTo>
                <a:lnTo>
                  <a:pt x="7620" y="7620"/>
                </a:lnTo>
                <a:lnTo>
                  <a:pt x="7620" y="0"/>
                </a:lnTo>
                <a:close/>
              </a:path>
            </a:pathLst>
          </a:custGeom>
          <a:solidFill>
            <a:srgbClr val="649167"/>
          </a:solidFill>
        </p:spPr>
        <p:txBody>
          <a:bodyPr wrap="square" lIns="0" tIns="0" rIns="0" bIns="0" rtlCol="0"/>
          <a:lstStyle/>
          <a:p>
            <a:endParaRPr/>
          </a:p>
        </p:txBody>
      </p:sp>
      <p:sp>
        <p:nvSpPr>
          <p:cNvPr id="207" name="bg object 207"/>
          <p:cNvSpPr/>
          <p:nvPr/>
        </p:nvSpPr>
        <p:spPr>
          <a:xfrm>
            <a:off x="8362950" y="4339589"/>
            <a:ext cx="7620" cy="2468245"/>
          </a:xfrm>
          <a:custGeom>
            <a:avLst/>
            <a:gdLst/>
            <a:ahLst/>
            <a:cxnLst/>
            <a:rect l="l" t="t" r="r" b="b"/>
            <a:pathLst>
              <a:path w="7620" h="2468245">
                <a:moveTo>
                  <a:pt x="7620" y="2244623"/>
                </a:moveTo>
                <a:lnTo>
                  <a:pt x="0" y="2252040"/>
                </a:lnTo>
                <a:lnTo>
                  <a:pt x="0" y="2467775"/>
                </a:lnTo>
                <a:lnTo>
                  <a:pt x="7620" y="2464917"/>
                </a:lnTo>
                <a:lnTo>
                  <a:pt x="7620" y="2244623"/>
                </a:lnTo>
                <a:close/>
              </a:path>
              <a:path w="7620" h="2468245">
                <a:moveTo>
                  <a:pt x="7620" y="0"/>
                </a:moveTo>
                <a:lnTo>
                  <a:pt x="4102" y="0"/>
                </a:lnTo>
                <a:lnTo>
                  <a:pt x="4102" y="13970"/>
                </a:lnTo>
                <a:lnTo>
                  <a:pt x="0" y="13970"/>
                </a:lnTo>
                <a:lnTo>
                  <a:pt x="0" y="689610"/>
                </a:lnTo>
                <a:lnTo>
                  <a:pt x="4597" y="689610"/>
                </a:lnTo>
                <a:lnTo>
                  <a:pt x="4597" y="692150"/>
                </a:lnTo>
                <a:lnTo>
                  <a:pt x="7620" y="692150"/>
                </a:lnTo>
                <a:lnTo>
                  <a:pt x="7620" y="689610"/>
                </a:lnTo>
                <a:lnTo>
                  <a:pt x="7620" y="13970"/>
                </a:lnTo>
                <a:lnTo>
                  <a:pt x="7620" y="0"/>
                </a:lnTo>
                <a:close/>
              </a:path>
            </a:pathLst>
          </a:custGeom>
          <a:solidFill>
            <a:srgbClr val="669268"/>
          </a:solidFill>
        </p:spPr>
        <p:txBody>
          <a:bodyPr wrap="square" lIns="0" tIns="0" rIns="0" bIns="0" rtlCol="0"/>
          <a:lstStyle/>
          <a:p>
            <a:endParaRPr/>
          </a:p>
        </p:txBody>
      </p:sp>
      <p:sp>
        <p:nvSpPr>
          <p:cNvPr id="208" name="bg object 208"/>
          <p:cNvSpPr/>
          <p:nvPr/>
        </p:nvSpPr>
        <p:spPr>
          <a:xfrm>
            <a:off x="8370570" y="4326064"/>
            <a:ext cx="7620" cy="2479040"/>
          </a:xfrm>
          <a:custGeom>
            <a:avLst/>
            <a:gdLst/>
            <a:ahLst/>
            <a:cxnLst/>
            <a:rect l="l" t="t" r="r" b="b"/>
            <a:pathLst>
              <a:path w="7620" h="2479040">
                <a:moveTo>
                  <a:pt x="7620" y="2250744"/>
                </a:moveTo>
                <a:lnTo>
                  <a:pt x="0" y="2258149"/>
                </a:lnTo>
                <a:lnTo>
                  <a:pt x="0" y="2478443"/>
                </a:lnTo>
                <a:lnTo>
                  <a:pt x="7620" y="2475585"/>
                </a:lnTo>
                <a:lnTo>
                  <a:pt x="7620" y="2250744"/>
                </a:lnTo>
                <a:close/>
              </a:path>
              <a:path w="7620" h="2479040">
                <a:moveTo>
                  <a:pt x="7620" y="0"/>
                </a:moveTo>
                <a:lnTo>
                  <a:pt x="0" y="14046"/>
                </a:lnTo>
                <a:lnTo>
                  <a:pt x="0" y="706272"/>
                </a:lnTo>
                <a:lnTo>
                  <a:pt x="7620" y="710958"/>
                </a:lnTo>
                <a:lnTo>
                  <a:pt x="7620" y="0"/>
                </a:lnTo>
                <a:close/>
              </a:path>
            </a:pathLst>
          </a:custGeom>
          <a:solidFill>
            <a:srgbClr val="669369"/>
          </a:solidFill>
        </p:spPr>
        <p:txBody>
          <a:bodyPr wrap="square" lIns="0" tIns="0" rIns="0" bIns="0" rtlCol="0"/>
          <a:lstStyle/>
          <a:p>
            <a:endParaRPr/>
          </a:p>
        </p:txBody>
      </p:sp>
      <p:sp>
        <p:nvSpPr>
          <p:cNvPr id="209" name="bg object 209"/>
          <p:cNvSpPr/>
          <p:nvPr/>
        </p:nvSpPr>
        <p:spPr>
          <a:xfrm>
            <a:off x="8378190" y="4314189"/>
            <a:ext cx="6350" cy="2487930"/>
          </a:xfrm>
          <a:custGeom>
            <a:avLst/>
            <a:gdLst/>
            <a:ahLst/>
            <a:cxnLst/>
            <a:rect l="l" t="t" r="r" b="b"/>
            <a:pathLst>
              <a:path w="6350" h="2487929">
                <a:moveTo>
                  <a:pt x="6350" y="2256447"/>
                </a:moveTo>
                <a:lnTo>
                  <a:pt x="0" y="2262619"/>
                </a:lnTo>
                <a:lnTo>
                  <a:pt x="0" y="2487460"/>
                </a:lnTo>
                <a:lnTo>
                  <a:pt x="6350" y="2485072"/>
                </a:lnTo>
                <a:lnTo>
                  <a:pt x="6350" y="2256447"/>
                </a:lnTo>
                <a:close/>
              </a:path>
              <a:path w="6350" h="2487929">
                <a:moveTo>
                  <a:pt x="6350" y="0"/>
                </a:moveTo>
                <a:lnTo>
                  <a:pt x="3327" y="0"/>
                </a:lnTo>
                <a:lnTo>
                  <a:pt x="3327" y="11430"/>
                </a:lnTo>
                <a:lnTo>
                  <a:pt x="0" y="11430"/>
                </a:lnTo>
                <a:lnTo>
                  <a:pt x="0" y="725170"/>
                </a:lnTo>
                <a:lnTo>
                  <a:pt x="4711" y="725170"/>
                </a:lnTo>
                <a:lnTo>
                  <a:pt x="4711" y="726440"/>
                </a:lnTo>
                <a:lnTo>
                  <a:pt x="6350" y="726440"/>
                </a:lnTo>
                <a:lnTo>
                  <a:pt x="6350" y="725170"/>
                </a:lnTo>
                <a:lnTo>
                  <a:pt x="6350" y="11430"/>
                </a:lnTo>
                <a:lnTo>
                  <a:pt x="6350" y="0"/>
                </a:lnTo>
                <a:close/>
              </a:path>
            </a:pathLst>
          </a:custGeom>
          <a:solidFill>
            <a:srgbClr val="66946A"/>
          </a:solidFill>
        </p:spPr>
        <p:txBody>
          <a:bodyPr wrap="square" lIns="0" tIns="0" rIns="0" bIns="0" rtlCol="0"/>
          <a:lstStyle/>
          <a:p>
            <a:endParaRPr/>
          </a:p>
        </p:txBody>
      </p:sp>
      <p:sp>
        <p:nvSpPr>
          <p:cNvPr id="210" name="bg object 210"/>
          <p:cNvSpPr/>
          <p:nvPr/>
        </p:nvSpPr>
        <p:spPr>
          <a:xfrm>
            <a:off x="8384540" y="4300308"/>
            <a:ext cx="7620" cy="2499360"/>
          </a:xfrm>
          <a:custGeom>
            <a:avLst/>
            <a:gdLst/>
            <a:ahLst/>
            <a:cxnLst/>
            <a:rect l="l" t="t" r="r" b="b"/>
            <a:pathLst>
              <a:path w="7620" h="2499359">
                <a:moveTo>
                  <a:pt x="7620" y="2262911"/>
                </a:moveTo>
                <a:lnTo>
                  <a:pt x="0" y="2270328"/>
                </a:lnTo>
                <a:lnTo>
                  <a:pt x="0" y="2498953"/>
                </a:lnTo>
                <a:lnTo>
                  <a:pt x="7620" y="2496108"/>
                </a:lnTo>
                <a:lnTo>
                  <a:pt x="7620" y="2262911"/>
                </a:lnTo>
                <a:close/>
              </a:path>
              <a:path w="7620" h="2499359">
                <a:moveTo>
                  <a:pt x="7620" y="0"/>
                </a:moveTo>
                <a:lnTo>
                  <a:pt x="0" y="14046"/>
                </a:lnTo>
                <a:lnTo>
                  <a:pt x="0" y="740841"/>
                </a:lnTo>
                <a:lnTo>
                  <a:pt x="7620" y="746163"/>
                </a:lnTo>
                <a:lnTo>
                  <a:pt x="7620" y="0"/>
                </a:lnTo>
                <a:close/>
              </a:path>
            </a:pathLst>
          </a:custGeom>
          <a:solidFill>
            <a:srgbClr val="67966A"/>
          </a:solidFill>
        </p:spPr>
        <p:txBody>
          <a:bodyPr wrap="square" lIns="0" tIns="0" rIns="0" bIns="0" rtlCol="0"/>
          <a:lstStyle/>
          <a:p>
            <a:endParaRPr/>
          </a:p>
        </p:txBody>
      </p:sp>
      <p:sp>
        <p:nvSpPr>
          <p:cNvPr id="211" name="bg object 211"/>
          <p:cNvSpPr/>
          <p:nvPr/>
        </p:nvSpPr>
        <p:spPr>
          <a:xfrm>
            <a:off x="8392160" y="4286250"/>
            <a:ext cx="7620" cy="2510155"/>
          </a:xfrm>
          <a:custGeom>
            <a:avLst/>
            <a:gdLst/>
            <a:ahLst/>
            <a:cxnLst/>
            <a:rect l="l" t="t" r="r" b="b"/>
            <a:pathLst>
              <a:path w="7620" h="2510154">
                <a:moveTo>
                  <a:pt x="7620" y="2269105"/>
                </a:moveTo>
                <a:lnTo>
                  <a:pt x="5080" y="2272030"/>
                </a:lnTo>
                <a:lnTo>
                  <a:pt x="0" y="2276968"/>
                </a:lnTo>
                <a:lnTo>
                  <a:pt x="0" y="2510155"/>
                </a:lnTo>
                <a:lnTo>
                  <a:pt x="5080" y="2508250"/>
                </a:lnTo>
                <a:lnTo>
                  <a:pt x="7620" y="2507184"/>
                </a:lnTo>
                <a:lnTo>
                  <a:pt x="7620" y="2269105"/>
                </a:lnTo>
                <a:close/>
              </a:path>
              <a:path w="7620" h="2510154">
                <a:moveTo>
                  <a:pt x="7620" y="0"/>
                </a:moveTo>
                <a:lnTo>
                  <a:pt x="0" y="14049"/>
                </a:lnTo>
                <a:lnTo>
                  <a:pt x="0" y="760221"/>
                </a:lnTo>
                <a:lnTo>
                  <a:pt x="2540" y="762000"/>
                </a:lnTo>
                <a:lnTo>
                  <a:pt x="7620" y="765232"/>
                </a:lnTo>
                <a:lnTo>
                  <a:pt x="7620" y="0"/>
                </a:lnTo>
                <a:close/>
              </a:path>
            </a:pathLst>
          </a:custGeom>
          <a:solidFill>
            <a:srgbClr val="68976B"/>
          </a:solidFill>
        </p:spPr>
        <p:txBody>
          <a:bodyPr wrap="square" lIns="0" tIns="0" rIns="0" bIns="0" rtlCol="0"/>
          <a:lstStyle/>
          <a:p>
            <a:endParaRPr/>
          </a:p>
        </p:txBody>
      </p:sp>
      <p:sp>
        <p:nvSpPr>
          <p:cNvPr id="212" name="bg object 212"/>
          <p:cNvSpPr/>
          <p:nvPr/>
        </p:nvSpPr>
        <p:spPr>
          <a:xfrm>
            <a:off x="8399780" y="4273549"/>
            <a:ext cx="6350" cy="2520315"/>
          </a:xfrm>
          <a:custGeom>
            <a:avLst/>
            <a:gdLst/>
            <a:ahLst/>
            <a:cxnLst/>
            <a:rect l="l" t="t" r="r" b="b"/>
            <a:pathLst>
              <a:path w="6350" h="2520315">
                <a:moveTo>
                  <a:pt x="6350" y="2274493"/>
                </a:moveTo>
                <a:lnTo>
                  <a:pt x="0" y="2281809"/>
                </a:lnTo>
                <a:lnTo>
                  <a:pt x="0" y="2519896"/>
                </a:lnTo>
                <a:lnTo>
                  <a:pt x="6350" y="2517229"/>
                </a:lnTo>
                <a:lnTo>
                  <a:pt x="6350" y="2274493"/>
                </a:lnTo>
                <a:close/>
              </a:path>
              <a:path w="6350" h="2520315">
                <a:moveTo>
                  <a:pt x="6350" y="0"/>
                </a:moveTo>
                <a:lnTo>
                  <a:pt x="0" y="12700"/>
                </a:lnTo>
                <a:lnTo>
                  <a:pt x="0" y="777938"/>
                </a:lnTo>
                <a:lnTo>
                  <a:pt x="6350" y="781977"/>
                </a:lnTo>
                <a:lnTo>
                  <a:pt x="6350" y="0"/>
                </a:lnTo>
                <a:close/>
              </a:path>
            </a:pathLst>
          </a:custGeom>
          <a:solidFill>
            <a:srgbClr val="69996C"/>
          </a:solidFill>
        </p:spPr>
        <p:txBody>
          <a:bodyPr wrap="square" lIns="0" tIns="0" rIns="0" bIns="0" rtlCol="0"/>
          <a:lstStyle/>
          <a:p>
            <a:endParaRPr/>
          </a:p>
        </p:txBody>
      </p:sp>
      <p:sp>
        <p:nvSpPr>
          <p:cNvPr id="213" name="bg object 213"/>
          <p:cNvSpPr/>
          <p:nvPr/>
        </p:nvSpPr>
        <p:spPr>
          <a:xfrm>
            <a:off x="8406130" y="4258309"/>
            <a:ext cx="7620" cy="2533015"/>
          </a:xfrm>
          <a:custGeom>
            <a:avLst/>
            <a:gdLst/>
            <a:ahLst/>
            <a:cxnLst/>
            <a:rect l="l" t="t" r="r" b="b"/>
            <a:pathLst>
              <a:path w="7620" h="2533015">
                <a:moveTo>
                  <a:pt x="7620" y="2280970"/>
                </a:moveTo>
                <a:lnTo>
                  <a:pt x="0" y="2289733"/>
                </a:lnTo>
                <a:lnTo>
                  <a:pt x="0" y="2532469"/>
                </a:lnTo>
                <a:lnTo>
                  <a:pt x="7620" y="2529268"/>
                </a:lnTo>
                <a:lnTo>
                  <a:pt x="7620" y="2280970"/>
                </a:lnTo>
                <a:close/>
              </a:path>
              <a:path w="7620" h="2533015">
                <a:moveTo>
                  <a:pt x="7620" y="0"/>
                </a:moveTo>
                <a:lnTo>
                  <a:pt x="3797" y="0"/>
                </a:lnTo>
                <a:lnTo>
                  <a:pt x="3797" y="15240"/>
                </a:lnTo>
                <a:lnTo>
                  <a:pt x="0" y="15240"/>
                </a:lnTo>
                <a:lnTo>
                  <a:pt x="0" y="798830"/>
                </a:lnTo>
                <a:lnTo>
                  <a:pt x="4914" y="798830"/>
                </a:lnTo>
                <a:lnTo>
                  <a:pt x="4914" y="802640"/>
                </a:lnTo>
                <a:lnTo>
                  <a:pt x="7620" y="802640"/>
                </a:lnTo>
                <a:lnTo>
                  <a:pt x="7620" y="798830"/>
                </a:lnTo>
                <a:lnTo>
                  <a:pt x="7620" y="15240"/>
                </a:lnTo>
                <a:lnTo>
                  <a:pt x="7620" y="0"/>
                </a:lnTo>
                <a:close/>
              </a:path>
            </a:pathLst>
          </a:custGeom>
          <a:solidFill>
            <a:srgbClr val="69996D"/>
          </a:solidFill>
        </p:spPr>
        <p:txBody>
          <a:bodyPr wrap="square" lIns="0" tIns="0" rIns="0" bIns="0" rtlCol="0"/>
          <a:lstStyle/>
          <a:p>
            <a:endParaRPr/>
          </a:p>
        </p:txBody>
      </p:sp>
      <p:sp>
        <p:nvSpPr>
          <p:cNvPr id="214" name="bg object 214"/>
          <p:cNvSpPr/>
          <p:nvPr/>
        </p:nvSpPr>
        <p:spPr>
          <a:xfrm>
            <a:off x="8413750" y="4243069"/>
            <a:ext cx="7620" cy="2545080"/>
          </a:xfrm>
          <a:custGeom>
            <a:avLst/>
            <a:gdLst/>
            <a:ahLst/>
            <a:cxnLst/>
            <a:rect l="l" t="t" r="r" b="b"/>
            <a:pathLst>
              <a:path w="7620" h="2545079">
                <a:moveTo>
                  <a:pt x="7620" y="2287435"/>
                </a:moveTo>
                <a:lnTo>
                  <a:pt x="0" y="2296210"/>
                </a:lnTo>
                <a:lnTo>
                  <a:pt x="0" y="2544508"/>
                </a:lnTo>
                <a:lnTo>
                  <a:pt x="7620" y="2541320"/>
                </a:lnTo>
                <a:lnTo>
                  <a:pt x="7620" y="2287435"/>
                </a:lnTo>
                <a:close/>
              </a:path>
              <a:path w="7620" h="2545079">
                <a:moveTo>
                  <a:pt x="7620" y="0"/>
                </a:moveTo>
                <a:lnTo>
                  <a:pt x="0" y="15240"/>
                </a:lnTo>
                <a:lnTo>
                  <a:pt x="0" y="818134"/>
                </a:lnTo>
                <a:lnTo>
                  <a:pt x="7620" y="824230"/>
                </a:lnTo>
                <a:lnTo>
                  <a:pt x="7620" y="0"/>
                </a:lnTo>
                <a:close/>
              </a:path>
            </a:pathLst>
          </a:custGeom>
          <a:solidFill>
            <a:srgbClr val="6A9A6E"/>
          </a:solidFill>
        </p:spPr>
        <p:txBody>
          <a:bodyPr wrap="square" lIns="0" tIns="0" rIns="0" bIns="0" rtlCol="0"/>
          <a:lstStyle/>
          <a:p>
            <a:endParaRPr/>
          </a:p>
        </p:txBody>
      </p:sp>
      <p:sp>
        <p:nvSpPr>
          <p:cNvPr id="215" name="bg object 215"/>
          <p:cNvSpPr/>
          <p:nvPr/>
        </p:nvSpPr>
        <p:spPr>
          <a:xfrm>
            <a:off x="8420100" y="4230369"/>
            <a:ext cx="7620" cy="2554605"/>
          </a:xfrm>
          <a:custGeom>
            <a:avLst/>
            <a:gdLst/>
            <a:ahLst/>
            <a:cxnLst/>
            <a:rect l="l" t="t" r="r" b="b"/>
            <a:pathLst>
              <a:path w="7620" h="2554604">
                <a:moveTo>
                  <a:pt x="7620" y="2292820"/>
                </a:moveTo>
                <a:lnTo>
                  <a:pt x="0" y="2301595"/>
                </a:lnTo>
                <a:lnTo>
                  <a:pt x="0" y="2554554"/>
                </a:lnTo>
                <a:lnTo>
                  <a:pt x="7620" y="2551353"/>
                </a:lnTo>
                <a:lnTo>
                  <a:pt x="7620" y="2292820"/>
                </a:lnTo>
                <a:close/>
              </a:path>
              <a:path w="7620" h="2554604">
                <a:moveTo>
                  <a:pt x="7620" y="0"/>
                </a:moveTo>
                <a:lnTo>
                  <a:pt x="3810" y="0"/>
                </a:lnTo>
                <a:lnTo>
                  <a:pt x="3810" y="15240"/>
                </a:lnTo>
                <a:lnTo>
                  <a:pt x="0" y="15240"/>
                </a:lnTo>
                <a:lnTo>
                  <a:pt x="0" y="836930"/>
                </a:lnTo>
                <a:lnTo>
                  <a:pt x="4787" y="836930"/>
                </a:lnTo>
                <a:lnTo>
                  <a:pt x="4787" y="843280"/>
                </a:lnTo>
                <a:lnTo>
                  <a:pt x="7620" y="843280"/>
                </a:lnTo>
                <a:lnTo>
                  <a:pt x="7620" y="836930"/>
                </a:lnTo>
                <a:lnTo>
                  <a:pt x="7620" y="15240"/>
                </a:lnTo>
                <a:lnTo>
                  <a:pt x="7620" y="0"/>
                </a:lnTo>
                <a:close/>
              </a:path>
            </a:pathLst>
          </a:custGeom>
          <a:solidFill>
            <a:srgbClr val="6B9B6E"/>
          </a:solidFill>
        </p:spPr>
        <p:txBody>
          <a:bodyPr wrap="square" lIns="0" tIns="0" rIns="0" bIns="0" rtlCol="0"/>
          <a:lstStyle/>
          <a:p>
            <a:endParaRPr/>
          </a:p>
        </p:txBody>
      </p:sp>
      <p:sp>
        <p:nvSpPr>
          <p:cNvPr id="216" name="bg object 216"/>
          <p:cNvSpPr/>
          <p:nvPr/>
        </p:nvSpPr>
        <p:spPr>
          <a:xfrm>
            <a:off x="8427720" y="4215129"/>
            <a:ext cx="7620" cy="2566670"/>
          </a:xfrm>
          <a:custGeom>
            <a:avLst/>
            <a:gdLst/>
            <a:ahLst/>
            <a:cxnLst/>
            <a:rect l="l" t="t" r="r" b="b"/>
            <a:pathLst>
              <a:path w="7620" h="2566670">
                <a:moveTo>
                  <a:pt x="7620" y="2299284"/>
                </a:moveTo>
                <a:lnTo>
                  <a:pt x="0" y="2308060"/>
                </a:lnTo>
                <a:lnTo>
                  <a:pt x="0" y="2566593"/>
                </a:lnTo>
                <a:lnTo>
                  <a:pt x="7620" y="2563393"/>
                </a:lnTo>
                <a:lnTo>
                  <a:pt x="7620" y="2299284"/>
                </a:lnTo>
                <a:close/>
              </a:path>
              <a:path w="7620" h="2566670">
                <a:moveTo>
                  <a:pt x="7620" y="0"/>
                </a:moveTo>
                <a:lnTo>
                  <a:pt x="3810" y="0"/>
                </a:lnTo>
                <a:lnTo>
                  <a:pt x="3810" y="15240"/>
                </a:lnTo>
                <a:lnTo>
                  <a:pt x="0" y="15240"/>
                </a:lnTo>
                <a:lnTo>
                  <a:pt x="0" y="858520"/>
                </a:lnTo>
                <a:lnTo>
                  <a:pt x="3517" y="858520"/>
                </a:lnTo>
                <a:lnTo>
                  <a:pt x="3517" y="863600"/>
                </a:lnTo>
                <a:lnTo>
                  <a:pt x="6946" y="863600"/>
                </a:lnTo>
                <a:lnTo>
                  <a:pt x="6946" y="864870"/>
                </a:lnTo>
                <a:lnTo>
                  <a:pt x="7620" y="864870"/>
                </a:lnTo>
                <a:lnTo>
                  <a:pt x="7620" y="863600"/>
                </a:lnTo>
                <a:lnTo>
                  <a:pt x="7620" y="858520"/>
                </a:lnTo>
                <a:lnTo>
                  <a:pt x="7620" y="15240"/>
                </a:lnTo>
                <a:lnTo>
                  <a:pt x="7620" y="0"/>
                </a:lnTo>
                <a:close/>
              </a:path>
            </a:pathLst>
          </a:custGeom>
          <a:solidFill>
            <a:srgbClr val="6C9C6F"/>
          </a:solidFill>
        </p:spPr>
        <p:txBody>
          <a:bodyPr wrap="square" lIns="0" tIns="0" rIns="0" bIns="0" rtlCol="0"/>
          <a:lstStyle/>
          <a:p>
            <a:endParaRPr/>
          </a:p>
        </p:txBody>
      </p:sp>
      <p:sp>
        <p:nvSpPr>
          <p:cNvPr id="217" name="bg object 217"/>
          <p:cNvSpPr/>
          <p:nvPr/>
        </p:nvSpPr>
        <p:spPr>
          <a:xfrm>
            <a:off x="8435339" y="4199889"/>
            <a:ext cx="7620" cy="2578735"/>
          </a:xfrm>
          <a:custGeom>
            <a:avLst/>
            <a:gdLst/>
            <a:ahLst/>
            <a:cxnLst/>
            <a:rect l="l" t="t" r="r" b="b"/>
            <a:pathLst>
              <a:path w="7620" h="2578734">
                <a:moveTo>
                  <a:pt x="7619" y="2305459"/>
                </a:moveTo>
                <a:lnTo>
                  <a:pt x="3809" y="2310130"/>
                </a:lnTo>
                <a:lnTo>
                  <a:pt x="0" y="2314517"/>
                </a:lnTo>
                <a:lnTo>
                  <a:pt x="0" y="2578632"/>
                </a:lnTo>
                <a:lnTo>
                  <a:pt x="1269" y="2578100"/>
                </a:lnTo>
                <a:lnTo>
                  <a:pt x="7619" y="2574924"/>
                </a:lnTo>
                <a:lnTo>
                  <a:pt x="7619" y="2305459"/>
                </a:lnTo>
                <a:close/>
              </a:path>
              <a:path w="7620" h="2578734">
                <a:moveTo>
                  <a:pt x="7619" y="0"/>
                </a:moveTo>
                <a:lnTo>
                  <a:pt x="0" y="15239"/>
                </a:lnTo>
                <a:lnTo>
                  <a:pt x="0" y="880184"/>
                </a:lnTo>
                <a:lnTo>
                  <a:pt x="7619" y="888252"/>
                </a:lnTo>
                <a:lnTo>
                  <a:pt x="7619" y="0"/>
                </a:lnTo>
                <a:close/>
              </a:path>
            </a:pathLst>
          </a:custGeom>
          <a:solidFill>
            <a:srgbClr val="6C9D70"/>
          </a:solidFill>
        </p:spPr>
        <p:txBody>
          <a:bodyPr wrap="square" lIns="0" tIns="0" rIns="0" bIns="0" rtlCol="0"/>
          <a:lstStyle/>
          <a:p>
            <a:endParaRPr/>
          </a:p>
        </p:txBody>
      </p:sp>
      <p:sp>
        <p:nvSpPr>
          <p:cNvPr id="218" name="bg object 218"/>
          <p:cNvSpPr/>
          <p:nvPr/>
        </p:nvSpPr>
        <p:spPr>
          <a:xfrm>
            <a:off x="8441690" y="4187202"/>
            <a:ext cx="7620" cy="2588260"/>
          </a:xfrm>
          <a:custGeom>
            <a:avLst/>
            <a:gdLst/>
            <a:ahLst/>
            <a:cxnLst/>
            <a:rect l="l" t="t" r="r" b="b"/>
            <a:pathLst>
              <a:path w="7620" h="2588259">
                <a:moveTo>
                  <a:pt x="7620" y="2310371"/>
                </a:moveTo>
                <a:lnTo>
                  <a:pt x="0" y="2319705"/>
                </a:lnTo>
                <a:lnTo>
                  <a:pt x="0" y="2588247"/>
                </a:lnTo>
                <a:lnTo>
                  <a:pt x="7620" y="2584437"/>
                </a:lnTo>
                <a:lnTo>
                  <a:pt x="7620" y="2310371"/>
                </a:lnTo>
                <a:close/>
              </a:path>
              <a:path w="7620" h="2588259">
                <a:moveTo>
                  <a:pt x="7620" y="0"/>
                </a:moveTo>
                <a:lnTo>
                  <a:pt x="0" y="15227"/>
                </a:lnTo>
                <a:lnTo>
                  <a:pt x="0" y="899604"/>
                </a:lnTo>
                <a:lnTo>
                  <a:pt x="7620" y="907669"/>
                </a:lnTo>
                <a:lnTo>
                  <a:pt x="7620" y="0"/>
                </a:lnTo>
                <a:close/>
              </a:path>
            </a:pathLst>
          </a:custGeom>
          <a:solidFill>
            <a:srgbClr val="6D9E71"/>
          </a:solidFill>
        </p:spPr>
        <p:txBody>
          <a:bodyPr wrap="square" lIns="0" tIns="0" rIns="0" bIns="0" rtlCol="0"/>
          <a:lstStyle/>
          <a:p>
            <a:endParaRPr/>
          </a:p>
        </p:txBody>
      </p:sp>
      <p:sp>
        <p:nvSpPr>
          <p:cNvPr id="219" name="bg object 219"/>
          <p:cNvSpPr/>
          <p:nvPr/>
        </p:nvSpPr>
        <p:spPr>
          <a:xfrm>
            <a:off x="8449310" y="4171949"/>
            <a:ext cx="7620" cy="2600325"/>
          </a:xfrm>
          <a:custGeom>
            <a:avLst/>
            <a:gdLst/>
            <a:ahLst/>
            <a:cxnLst/>
            <a:rect l="l" t="t" r="r" b="b"/>
            <a:pathLst>
              <a:path w="7620" h="2600325">
                <a:moveTo>
                  <a:pt x="7620" y="2316276"/>
                </a:moveTo>
                <a:lnTo>
                  <a:pt x="0" y="2325624"/>
                </a:lnTo>
                <a:lnTo>
                  <a:pt x="0" y="2599702"/>
                </a:lnTo>
                <a:lnTo>
                  <a:pt x="7620" y="2595880"/>
                </a:lnTo>
                <a:lnTo>
                  <a:pt x="7620" y="2316276"/>
                </a:lnTo>
                <a:close/>
              </a:path>
              <a:path w="7620" h="2600325">
                <a:moveTo>
                  <a:pt x="7620" y="0"/>
                </a:moveTo>
                <a:lnTo>
                  <a:pt x="3797" y="0"/>
                </a:lnTo>
                <a:lnTo>
                  <a:pt x="3797" y="15240"/>
                </a:lnTo>
                <a:lnTo>
                  <a:pt x="0" y="15240"/>
                </a:lnTo>
                <a:lnTo>
                  <a:pt x="0" y="923290"/>
                </a:lnTo>
                <a:lnTo>
                  <a:pt x="3340" y="923290"/>
                </a:lnTo>
                <a:lnTo>
                  <a:pt x="3340" y="929640"/>
                </a:lnTo>
                <a:lnTo>
                  <a:pt x="6908" y="929640"/>
                </a:lnTo>
                <a:lnTo>
                  <a:pt x="6908" y="930910"/>
                </a:lnTo>
                <a:lnTo>
                  <a:pt x="7620" y="930910"/>
                </a:lnTo>
                <a:lnTo>
                  <a:pt x="7620" y="929640"/>
                </a:lnTo>
                <a:lnTo>
                  <a:pt x="7620" y="923290"/>
                </a:lnTo>
                <a:lnTo>
                  <a:pt x="7620" y="15240"/>
                </a:lnTo>
                <a:lnTo>
                  <a:pt x="7620" y="0"/>
                </a:lnTo>
                <a:close/>
              </a:path>
            </a:pathLst>
          </a:custGeom>
          <a:solidFill>
            <a:srgbClr val="6EA072"/>
          </a:solidFill>
        </p:spPr>
        <p:txBody>
          <a:bodyPr wrap="square" lIns="0" tIns="0" rIns="0" bIns="0" rtlCol="0"/>
          <a:lstStyle/>
          <a:p>
            <a:endParaRPr/>
          </a:p>
        </p:txBody>
      </p:sp>
      <p:sp>
        <p:nvSpPr>
          <p:cNvPr id="220" name="bg object 220"/>
          <p:cNvSpPr/>
          <p:nvPr/>
        </p:nvSpPr>
        <p:spPr>
          <a:xfrm>
            <a:off x="8456930" y="4156709"/>
            <a:ext cx="7620" cy="2611120"/>
          </a:xfrm>
          <a:custGeom>
            <a:avLst/>
            <a:gdLst/>
            <a:ahLst/>
            <a:cxnLst/>
            <a:rect l="l" t="t" r="r" b="b"/>
            <a:pathLst>
              <a:path w="7620" h="2611120">
                <a:moveTo>
                  <a:pt x="7620" y="2322182"/>
                </a:moveTo>
                <a:lnTo>
                  <a:pt x="0" y="2331516"/>
                </a:lnTo>
                <a:lnTo>
                  <a:pt x="0" y="2611120"/>
                </a:lnTo>
                <a:lnTo>
                  <a:pt x="7620" y="2607310"/>
                </a:lnTo>
                <a:lnTo>
                  <a:pt x="7620" y="2322182"/>
                </a:lnTo>
                <a:close/>
              </a:path>
              <a:path w="7620" h="2611120">
                <a:moveTo>
                  <a:pt x="7620" y="0"/>
                </a:moveTo>
                <a:lnTo>
                  <a:pt x="0" y="15240"/>
                </a:lnTo>
                <a:lnTo>
                  <a:pt x="0" y="946302"/>
                </a:lnTo>
                <a:lnTo>
                  <a:pt x="7620" y="954824"/>
                </a:lnTo>
                <a:lnTo>
                  <a:pt x="7620" y="0"/>
                </a:lnTo>
                <a:close/>
              </a:path>
            </a:pathLst>
          </a:custGeom>
          <a:solidFill>
            <a:srgbClr val="6FA172"/>
          </a:solidFill>
        </p:spPr>
        <p:txBody>
          <a:bodyPr wrap="square" lIns="0" tIns="0" rIns="0" bIns="0" rtlCol="0"/>
          <a:lstStyle/>
          <a:p>
            <a:endParaRPr/>
          </a:p>
        </p:txBody>
      </p:sp>
      <p:sp>
        <p:nvSpPr>
          <p:cNvPr id="221" name="bg object 221"/>
          <p:cNvSpPr/>
          <p:nvPr/>
        </p:nvSpPr>
        <p:spPr>
          <a:xfrm>
            <a:off x="8463280" y="4144009"/>
            <a:ext cx="7620" cy="2620645"/>
          </a:xfrm>
          <a:custGeom>
            <a:avLst/>
            <a:gdLst/>
            <a:ahLst/>
            <a:cxnLst/>
            <a:rect l="l" t="t" r="r" b="b"/>
            <a:pathLst>
              <a:path w="7620" h="2620645">
                <a:moveTo>
                  <a:pt x="7620" y="2327097"/>
                </a:moveTo>
                <a:lnTo>
                  <a:pt x="0" y="2336431"/>
                </a:lnTo>
                <a:lnTo>
                  <a:pt x="0" y="2620645"/>
                </a:lnTo>
                <a:lnTo>
                  <a:pt x="7620" y="2616835"/>
                </a:lnTo>
                <a:lnTo>
                  <a:pt x="7620" y="2327097"/>
                </a:lnTo>
                <a:close/>
              </a:path>
              <a:path w="7620" h="2620645">
                <a:moveTo>
                  <a:pt x="7620" y="0"/>
                </a:moveTo>
                <a:lnTo>
                  <a:pt x="0" y="15240"/>
                </a:lnTo>
                <a:lnTo>
                  <a:pt x="0" y="966101"/>
                </a:lnTo>
                <a:lnTo>
                  <a:pt x="7620" y="974623"/>
                </a:lnTo>
                <a:lnTo>
                  <a:pt x="7620" y="0"/>
                </a:lnTo>
                <a:close/>
              </a:path>
            </a:pathLst>
          </a:custGeom>
          <a:solidFill>
            <a:srgbClr val="6FA273"/>
          </a:solidFill>
        </p:spPr>
        <p:txBody>
          <a:bodyPr wrap="square" lIns="0" tIns="0" rIns="0" bIns="0" rtlCol="0"/>
          <a:lstStyle/>
          <a:p>
            <a:endParaRPr/>
          </a:p>
        </p:txBody>
      </p:sp>
      <p:sp>
        <p:nvSpPr>
          <p:cNvPr id="222" name="bg object 222"/>
          <p:cNvSpPr/>
          <p:nvPr/>
        </p:nvSpPr>
        <p:spPr>
          <a:xfrm>
            <a:off x="8470899" y="4127476"/>
            <a:ext cx="7620" cy="2633980"/>
          </a:xfrm>
          <a:custGeom>
            <a:avLst/>
            <a:gdLst/>
            <a:ahLst/>
            <a:cxnLst/>
            <a:rect l="l" t="t" r="r" b="b"/>
            <a:pathLst>
              <a:path w="7620" h="2633979">
                <a:moveTo>
                  <a:pt x="7620" y="2334283"/>
                </a:moveTo>
                <a:lnTo>
                  <a:pt x="0" y="2343624"/>
                </a:lnTo>
                <a:lnTo>
                  <a:pt x="0" y="2633368"/>
                </a:lnTo>
                <a:lnTo>
                  <a:pt x="3809" y="2631463"/>
                </a:lnTo>
                <a:lnTo>
                  <a:pt x="7620" y="2629286"/>
                </a:lnTo>
                <a:lnTo>
                  <a:pt x="7620" y="2334283"/>
                </a:lnTo>
                <a:close/>
              </a:path>
              <a:path w="7620" h="2633979">
                <a:moveTo>
                  <a:pt x="7620" y="0"/>
                </a:moveTo>
                <a:lnTo>
                  <a:pt x="3809" y="8913"/>
                </a:lnTo>
                <a:lnTo>
                  <a:pt x="0" y="16533"/>
                </a:lnTo>
                <a:lnTo>
                  <a:pt x="0" y="991146"/>
                </a:lnTo>
                <a:lnTo>
                  <a:pt x="6350" y="998243"/>
                </a:lnTo>
                <a:lnTo>
                  <a:pt x="7620" y="1000021"/>
                </a:lnTo>
                <a:lnTo>
                  <a:pt x="7620" y="0"/>
                </a:lnTo>
                <a:close/>
              </a:path>
            </a:pathLst>
          </a:custGeom>
          <a:solidFill>
            <a:srgbClr val="70A374"/>
          </a:solidFill>
        </p:spPr>
        <p:txBody>
          <a:bodyPr wrap="square" lIns="0" tIns="0" rIns="0" bIns="0" rtlCol="0"/>
          <a:lstStyle/>
          <a:p>
            <a:endParaRPr/>
          </a:p>
        </p:txBody>
      </p:sp>
      <p:sp>
        <p:nvSpPr>
          <p:cNvPr id="223" name="bg object 223"/>
          <p:cNvSpPr/>
          <p:nvPr/>
        </p:nvSpPr>
        <p:spPr>
          <a:xfrm>
            <a:off x="8478520" y="4109656"/>
            <a:ext cx="7620" cy="2647315"/>
          </a:xfrm>
          <a:custGeom>
            <a:avLst/>
            <a:gdLst/>
            <a:ahLst/>
            <a:cxnLst/>
            <a:rect l="l" t="t" r="r" b="b"/>
            <a:pathLst>
              <a:path w="7620" h="2647315">
                <a:moveTo>
                  <a:pt x="7620" y="2341600"/>
                </a:moveTo>
                <a:lnTo>
                  <a:pt x="0" y="2352116"/>
                </a:lnTo>
                <a:lnTo>
                  <a:pt x="0" y="2647111"/>
                </a:lnTo>
                <a:lnTo>
                  <a:pt x="7620" y="2642755"/>
                </a:lnTo>
                <a:lnTo>
                  <a:pt x="7620" y="2341600"/>
                </a:lnTo>
                <a:close/>
              </a:path>
              <a:path w="7620" h="2647315">
                <a:moveTo>
                  <a:pt x="7620" y="0"/>
                </a:moveTo>
                <a:lnTo>
                  <a:pt x="0" y="17830"/>
                </a:lnTo>
                <a:lnTo>
                  <a:pt x="0" y="1017841"/>
                </a:lnTo>
                <a:lnTo>
                  <a:pt x="7620" y="1028522"/>
                </a:lnTo>
                <a:lnTo>
                  <a:pt x="7620" y="0"/>
                </a:lnTo>
                <a:close/>
              </a:path>
            </a:pathLst>
          </a:custGeom>
          <a:solidFill>
            <a:srgbClr val="71A475"/>
          </a:solidFill>
        </p:spPr>
        <p:txBody>
          <a:bodyPr wrap="square" lIns="0" tIns="0" rIns="0" bIns="0" rtlCol="0"/>
          <a:lstStyle/>
          <a:p>
            <a:endParaRPr/>
          </a:p>
        </p:txBody>
      </p:sp>
      <p:sp>
        <p:nvSpPr>
          <p:cNvPr id="224" name="bg object 224"/>
          <p:cNvSpPr/>
          <p:nvPr/>
        </p:nvSpPr>
        <p:spPr>
          <a:xfrm>
            <a:off x="8484870" y="4094797"/>
            <a:ext cx="7620" cy="2658745"/>
          </a:xfrm>
          <a:custGeom>
            <a:avLst/>
            <a:gdLst/>
            <a:ahLst/>
            <a:cxnLst/>
            <a:rect l="l" t="t" r="r" b="b"/>
            <a:pathLst>
              <a:path w="7620" h="2658745">
                <a:moveTo>
                  <a:pt x="7620" y="2347696"/>
                </a:moveTo>
                <a:lnTo>
                  <a:pt x="0" y="2358212"/>
                </a:lnTo>
                <a:lnTo>
                  <a:pt x="0" y="2658338"/>
                </a:lnTo>
                <a:lnTo>
                  <a:pt x="7620" y="2653982"/>
                </a:lnTo>
                <a:lnTo>
                  <a:pt x="7620" y="2347696"/>
                </a:lnTo>
                <a:close/>
              </a:path>
              <a:path w="7620" h="2658745">
                <a:moveTo>
                  <a:pt x="7620" y="0"/>
                </a:moveTo>
                <a:lnTo>
                  <a:pt x="0" y="17830"/>
                </a:lnTo>
                <a:lnTo>
                  <a:pt x="0" y="1041603"/>
                </a:lnTo>
                <a:lnTo>
                  <a:pt x="7620" y="1052271"/>
                </a:lnTo>
                <a:lnTo>
                  <a:pt x="7620" y="0"/>
                </a:lnTo>
                <a:close/>
              </a:path>
            </a:pathLst>
          </a:custGeom>
          <a:solidFill>
            <a:srgbClr val="72A576"/>
          </a:solidFill>
        </p:spPr>
        <p:txBody>
          <a:bodyPr wrap="square" lIns="0" tIns="0" rIns="0" bIns="0" rtlCol="0"/>
          <a:lstStyle/>
          <a:p>
            <a:endParaRPr/>
          </a:p>
        </p:txBody>
      </p:sp>
      <p:sp>
        <p:nvSpPr>
          <p:cNvPr id="225" name="bg object 225"/>
          <p:cNvSpPr/>
          <p:nvPr/>
        </p:nvSpPr>
        <p:spPr>
          <a:xfrm>
            <a:off x="8492490" y="4076699"/>
            <a:ext cx="7620" cy="2672080"/>
          </a:xfrm>
          <a:custGeom>
            <a:avLst/>
            <a:gdLst/>
            <a:ahLst/>
            <a:cxnLst/>
            <a:rect l="l" t="t" r="r" b="b"/>
            <a:pathLst>
              <a:path w="7620" h="2672079">
                <a:moveTo>
                  <a:pt x="7620" y="2355291"/>
                </a:moveTo>
                <a:lnTo>
                  <a:pt x="0" y="2365794"/>
                </a:lnTo>
                <a:lnTo>
                  <a:pt x="0" y="2672080"/>
                </a:lnTo>
                <a:lnTo>
                  <a:pt x="7620" y="2667736"/>
                </a:lnTo>
                <a:lnTo>
                  <a:pt x="7620" y="2355291"/>
                </a:lnTo>
                <a:close/>
              </a:path>
              <a:path w="7620" h="2672079">
                <a:moveTo>
                  <a:pt x="7620" y="0"/>
                </a:moveTo>
                <a:lnTo>
                  <a:pt x="3924" y="0"/>
                </a:lnTo>
                <a:lnTo>
                  <a:pt x="3924" y="17780"/>
                </a:lnTo>
                <a:lnTo>
                  <a:pt x="0" y="17780"/>
                </a:lnTo>
                <a:lnTo>
                  <a:pt x="0" y="1075690"/>
                </a:lnTo>
                <a:lnTo>
                  <a:pt x="5537" y="1075690"/>
                </a:lnTo>
                <a:lnTo>
                  <a:pt x="5537" y="1080770"/>
                </a:lnTo>
                <a:lnTo>
                  <a:pt x="7620" y="1080770"/>
                </a:lnTo>
                <a:lnTo>
                  <a:pt x="7620" y="1075690"/>
                </a:lnTo>
                <a:lnTo>
                  <a:pt x="7620" y="17780"/>
                </a:lnTo>
                <a:lnTo>
                  <a:pt x="7620" y="0"/>
                </a:lnTo>
                <a:close/>
              </a:path>
            </a:pathLst>
          </a:custGeom>
          <a:solidFill>
            <a:srgbClr val="73A676"/>
          </a:solidFill>
        </p:spPr>
        <p:txBody>
          <a:bodyPr wrap="square" lIns="0" tIns="0" rIns="0" bIns="0" rtlCol="0"/>
          <a:lstStyle/>
          <a:p>
            <a:endParaRPr/>
          </a:p>
        </p:txBody>
      </p:sp>
      <p:sp>
        <p:nvSpPr>
          <p:cNvPr id="226" name="bg object 226"/>
          <p:cNvSpPr/>
          <p:nvPr/>
        </p:nvSpPr>
        <p:spPr>
          <a:xfrm>
            <a:off x="8500110" y="4059135"/>
            <a:ext cx="7620" cy="2685415"/>
          </a:xfrm>
          <a:custGeom>
            <a:avLst/>
            <a:gdLst/>
            <a:ahLst/>
            <a:cxnLst/>
            <a:rect l="l" t="t" r="r" b="b"/>
            <a:pathLst>
              <a:path w="7620" h="2685415">
                <a:moveTo>
                  <a:pt x="7620" y="2362339"/>
                </a:moveTo>
                <a:lnTo>
                  <a:pt x="0" y="2372855"/>
                </a:lnTo>
                <a:lnTo>
                  <a:pt x="0" y="2685300"/>
                </a:lnTo>
                <a:lnTo>
                  <a:pt x="7620" y="2680944"/>
                </a:lnTo>
                <a:lnTo>
                  <a:pt x="7620" y="2362339"/>
                </a:lnTo>
                <a:close/>
              </a:path>
              <a:path w="7620" h="2685415">
                <a:moveTo>
                  <a:pt x="7620" y="0"/>
                </a:moveTo>
                <a:lnTo>
                  <a:pt x="0" y="17830"/>
                </a:lnTo>
                <a:lnTo>
                  <a:pt x="0" y="1098842"/>
                </a:lnTo>
                <a:lnTo>
                  <a:pt x="7620" y="1110018"/>
                </a:lnTo>
                <a:lnTo>
                  <a:pt x="7620" y="0"/>
                </a:lnTo>
                <a:close/>
              </a:path>
            </a:pathLst>
          </a:custGeom>
          <a:solidFill>
            <a:srgbClr val="73A777"/>
          </a:solidFill>
        </p:spPr>
        <p:txBody>
          <a:bodyPr wrap="square" lIns="0" tIns="0" rIns="0" bIns="0" rtlCol="0"/>
          <a:lstStyle/>
          <a:p>
            <a:endParaRPr/>
          </a:p>
        </p:txBody>
      </p:sp>
      <p:sp>
        <p:nvSpPr>
          <p:cNvPr id="227" name="bg object 227"/>
          <p:cNvSpPr/>
          <p:nvPr/>
        </p:nvSpPr>
        <p:spPr>
          <a:xfrm>
            <a:off x="8506460" y="4044289"/>
            <a:ext cx="7620" cy="2697480"/>
          </a:xfrm>
          <a:custGeom>
            <a:avLst/>
            <a:gdLst/>
            <a:ahLst/>
            <a:cxnLst/>
            <a:rect l="l" t="t" r="r" b="b"/>
            <a:pathLst>
              <a:path w="7620" h="2697479">
                <a:moveTo>
                  <a:pt x="7620" y="2367940"/>
                </a:moveTo>
                <a:lnTo>
                  <a:pt x="3822" y="2367940"/>
                </a:lnTo>
                <a:lnTo>
                  <a:pt x="3822" y="2379370"/>
                </a:lnTo>
                <a:lnTo>
                  <a:pt x="0" y="2379370"/>
                </a:lnTo>
                <a:lnTo>
                  <a:pt x="0" y="2694330"/>
                </a:lnTo>
                <a:lnTo>
                  <a:pt x="0" y="2696870"/>
                </a:lnTo>
                <a:lnTo>
                  <a:pt x="1587" y="2696870"/>
                </a:lnTo>
                <a:lnTo>
                  <a:pt x="1587" y="2694343"/>
                </a:lnTo>
                <a:lnTo>
                  <a:pt x="7620" y="2694343"/>
                </a:lnTo>
                <a:lnTo>
                  <a:pt x="7620" y="2379370"/>
                </a:lnTo>
                <a:lnTo>
                  <a:pt x="7620" y="2367940"/>
                </a:lnTo>
                <a:close/>
              </a:path>
              <a:path w="7620" h="2697479">
                <a:moveTo>
                  <a:pt x="7620" y="0"/>
                </a:moveTo>
                <a:lnTo>
                  <a:pt x="0" y="17818"/>
                </a:lnTo>
                <a:lnTo>
                  <a:pt x="0" y="1123010"/>
                </a:lnTo>
                <a:lnTo>
                  <a:pt x="7620" y="1134186"/>
                </a:lnTo>
                <a:lnTo>
                  <a:pt x="7620" y="0"/>
                </a:lnTo>
                <a:close/>
              </a:path>
            </a:pathLst>
          </a:custGeom>
          <a:solidFill>
            <a:srgbClr val="74A878"/>
          </a:solidFill>
        </p:spPr>
        <p:txBody>
          <a:bodyPr wrap="square" lIns="0" tIns="0" rIns="0" bIns="0" rtlCol="0"/>
          <a:lstStyle/>
          <a:p>
            <a:endParaRPr/>
          </a:p>
        </p:txBody>
      </p:sp>
      <p:sp>
        <p:nvSpPr>
          <p:cNvPr id="228" name="bg object 228"/>
          <p:cNvSpPr/>
          <p:nvPr/>
        </p:nvSpPr>
        <p:spPr>
          <a:xfrm>
            <a:off x="8514080" y="4025899"/>
            <a:ext cx="7620" cy="2710180"/>
          </a:xfrm>
          <a:custGeom>
            <a:avLst/>
            <a:gdLst/>
            <a:ahLst/>
            <a:cxnLst/>
            <a:rect l="l" t="t" r="r" b="b"/>
            <a:pathLst>
              <a:path w="7620" h="2710179">
                <a:moveTo>
                  <a:pt x="7620" y="2374900"/>
                </a:moveTo>
                <a:lnTo>
                  <a:pt x="4406" y="2374900"/>
                </a:lnTo>
                <a:lnTo>
                  <a:pt x="4406" y="2385060"/>
                </a:lnTo>
                <a:lnTo>
                  <a:pt x="0" y="2385060"/>
                </a:lnTo>
                <a:lnTo>
                  <a:pt x="0" y="2705100"/>
                </a:lnTo>
                <a:lnTo>
                  <a:pt x="0" y="2710180"/>
                </a:lnTo>
                <a:lnTo>
                  <a:pt x="3517" y="2710180"/>
                </a:lnTo>
                <a:lnTo>
                  <a:pt x="3517" y="2705100"/>
                </a:lnTo>
                <a:lnTo>
                  <a:pt x="7620" y="2705100"/>
                </a:lnTo>
                <a:lnTo>
                  <a:pt x="7620" y="2385060"/>
                </a:lnTo>
                <a:lnTo>
                  <a:pt x="7620" y="2374900"/>
                </a:lnTo>
                <a:close/>
              </a:path>
              <a:path w="7620" h="2710179">
                <a:moveTo>
                  <a:pt x="7620" y="0"/>
                </a:moveTo>
                <a:lnTo>
                  <a:pt x="4051" y="0"/>
                </a:lnTo>
                <a:lnTo>
                  <a:pt x="4051" y="17780"/>
                </a:lnTo>
                <a:lnTo>
                  <a:pt x="0" y="17780"/>
                </a:lnTo>
                <a:lnTo>
                  <a:pt x="0" y="1154430"/>
                </a:lnTo>
                <a:lnTo>
                  <a:pt x="4470" y="1154430"/>
                </a:lnTo>
                <a:lnTo>
                  <a:pt x="4470" y="1164590"/>
                </a:lnTo>
                <a:lnTo>
                  <a:pt x="7620" y="1164590"/>
                </a:lnTo>
                <a:lnTo>
                  <a:pt x="7620" y="1154430"/>
                </a:lnTo>
                <a:lnTo>
                  <a:pt x="7620" y="17780"/>
                </a:lnTo>
                <a:lnTo>
                  <a:pt x="7620" y="0"/>
                </a:lnTo>
                <a:close/>
              </a:path>
            </a:pathLst>
          </a:custGeom>
          <a:solidFill>
            <a:srgbClr val="75AA79"/>
          </a:solidFill>
        </p:spPr>
        <p:txBody>
          <a:bodyPr wrap="square" lIns="0" tIns="0" rIns="0" bIns="0" rtlCol="0"/>
          <a:lstStyle/>
          <a:p>
            <a:endParaRPr/>
          </a:p>
        </p:txBody>
      </p:sp>
      <p:sp>
        <p:nvSpPr>
          <p:cNvPr id="229" name="bg object 229"/>
          <p:cNvSpPr/>
          <p:nvPr/>
        </p:nvSpPr>
        <p:spPr>
          <a:xfrm>
            <a:off x="8521700" y="4008627"/>
            <a:ext cx="7620" cy="2722245"/>
          </a:xfrm>
          <a:custGeom>
            <a:avLst/>
            <a:gdLst/>
            <a:ahLst/>
            <a:cxnLst/>
            <a:rect l="l" t="t" r="r" b="b"/>
            <a:pathLst>
              <a:path w="7620" h="2722245">
                <a:moveTo>
                  <a:pt x="7620" y="2379776"/>
                </a:moveTo>
                <a:lnTo>
                  <a:pt x="0" y="2392083"/>
                </a:lnTo>
                <a:lnTo>
                  <a:pt x="0" y="2722080"/>
                </a:lnTo>
                <a:lnTo>
                  <a:pt x="7620" y="2716809"/>
                </a:lnTo>
                <a:lnTo>
                  <a:pt x="7620" y="2379776"/>
                </a:lnTo>
                <a:close/>
              </a:path>
              <a:path w="7620" h="2722245">
                <a:moveTo>
                  <a:pt x="7620" y="0"/>
                </a:moveTo>
                <a:lnTo>
                  <a:pt x="0" y="17830"/>
                </a:lnTo>
                <a:lnTo>
                  <a:pt x="0" y="1181785"/>
                </a:lnTo>
                <a:lnTo>
                  <a:pt x="7620" y="1193863"/>
                </a:lnTo>
                <a:lnTo>
                  <a:pt x="7620" y="0"/>
                </a:lnTo>
                <a:close/>
              </a:path>
            </a:pathLst>
          </a:custGeom>
          <a:solidFill>
            <a:srgbClr val="76AB7A"/>
          </a:solidFill>
        </p:spPr>
        <p:txBody>
          <a:bodyPr wrap="square" lIns="0" tIns="0" rIns="0" bIns="0" rtlCol="0"/>
          <a:lstStyle/>
          <a:p>
            <a:endParaRPr/>
          </a:p>
        </p:txBody>
      </p:sp>
      <p:sp>
        <p:nvSpPr>
          <p:cNvPr id="230" name="bg object 230"/>
          <p:cNvSpPr/>
          <p:nvPr/>
        </p:nvSpPr>
        <p:spPr>
          <a:xfrm>
            <a:off x="8528050" y="3993768"/>
            <a:ext cx="7620" cy="2733040"/>
          </a:xfrm>
          <a:custGeom>
            <a:avLst/>
            <a:gdLst/>
            <a:ahLst/>
            <a:cxnLst/>
            <a:rect l="l" t="t" r="r" b="b"/>
            <a:pathLst>
              <a:path w="7620" h="2733040">
                <a:moveTo>
                  <a:pt x="7620" y="2384374"/>
                </a:moveTo>
                <a:lnTo>
                  <a:pt x="0" y="2396680"/>
                </a:lnTo>
                <a:lnTo>
                  <a:pt x="0" y="2732544"/>
                </a:lnTo>
                <a:lnTo>
                  <a:pt x="7620" y="2727274"/>
                </a:lnTo>
                <a:lnTo>
                  <a:pt x="7620" y="2384374"/>
                </a:lnTo>
                <a:close/>
              </a:path>
              <a:path w="7620" h="2733040">
                <a:moveTo>
                  <a:pt x="7620" y="0"/>
                </a:moveTo>
                <a:lnTo>
                  <a:pt x="0" y="17830"/>
                </a:lnTo>
                <a:lnTo>
                  <a:pt x="0" y="1206715"/>
                </a:lnTo>
                <a:lnTo>
                  <a:pt x="7620" y="1218793"/>
                </a:lnTo>
                <a:lnTo>
                  <a:pt x="7620" y="0"/>
                </a:lnTo>
                <a:close/>
              </a:path>
            </a:pathLst>
          </a:custGeom>
          <a:solidFill>
            <a:srgbClr val="76AC7A"/>
          </a:solidFill>
        </p:spPr>
        <p:txBody>
          <a:bodyPr wrap="square" lIns="0" tIns="0" rIns="0" bIns="0" rtlCol="0"/>
          <a:lstStyle/>
          <a:p>
            <a:endParaRPr/>
          </a:p>
        </p:txBody>
      </p:sp>
      <p:sp>
        <p:nvSpPr>
          <p:cNvPr id="231" name="bg object 231"/>
          <p:cNvSpPr/>
          <p:nvPr/>
        </p:nvSpPr>
        <p:spPr>
          <a:xfrm>
            <a:off x="8535670" y="3975099"/>
            <a:ext cx="7620" cy="2746375"/>
          </a:xfrm>
          <a:custGeom>
            <a:avLst/>
            <a:gdLst/>
            <a:ahLst/>
            <a:cxnLst/>
            <a:rect l="l" t="t" r="r" b="b"/>
            <a:pathLst>
              <a:path w="7620" h="2746375">
                <a:moveTo>
                  <a:pt x="7620" y="2390737"/>
                </a:moveTo>
                <a:lnTo>
                  <a:pt x="0" y="2403043"/>
                </a:lnTo>
                <a:lnTo>
                  <a:pt x="0" y="2745943"/>
                </a:lnTo>
                <a:lnTo>
                  <a:pt x="7620" y="2740672"/>
                </a:lnTo>
                <a:lnTo>
                  <a:pt x="7620" y="2390737"/>
                </a:lnTo>
                <a:close/>
              </a:path>
              <a:path w="7620" h="2746375">
                <a:moveTo>
                  <a:pt x="7620" y="0"/>
                </a:moveTo>
                <a:lnTo>
                  <a:pt x="7073" y="0"/>
                </a:lnTo>
                <a:lnTo>
                  <a:pt x="7073" y="3810"/>
                </a:lnTo>
                <a:lnTo>
                  <a:pt x="3086" y="3810"/>
                </a:lnTo>
                <a:lnTo>
                  <a:pt x="3086" y="19050"/>
                </a:lnTo>
                <a:lnTo>
                  <a:pt x="0" y="19050"/>
                </a:lnTo>
                <a:lnTo>
                  <a:pt x="0" y="1236980"/>
                </a:lnTo>
                <a:lnTo>
                  <a:pt x="3695" y="1236980"/>
                </a:lnTo>
                <a:lnTo>
                  <a:pt x="3695" y="1249680"/>
                </a:lnTo>
                <a:lnTo>
                  <a:pt x="7620" y="1249680"/>
                </a:lnTo>
                <a:lnTo>
                  <a:pt x="7620" y="1236980"/>
                </a:lnTo>
                <a:lnTo>
                  <a:pt x="7620" y="19050"/>
                </a:lnTo>
                <a:lnTo>
                  <a:pt x="7620" y="3810"/>
                </a:lnTo>
                <a:lnTo>
                  <a:pt x="7620" y="0"/>
                </a:lnTo>
                <a:close/>
              </a:path>
            </a:pathLst>
          </a:custGeom>
          <a:solidFill>
            <a:srgbClr val="78AD7C"/>
          </a:solidFill>
        </p:spPr>
        <p:txBody>
          <a:bodyPr wrap="square" lIns="0" tIns="0" rIns="0" bIns="0" rtlCol="0"/>
          <a:lstStyle/>
          <a:p>
            <a:endParaRPr/>
          </a:p>
        </p:txBody>
      </p:sp>
      <p:sp>
        <p:nvSpPr>
          <p:cNvPr id="232" name="bg object 232"/>
          <p:cNvSpPr/>
          <p:nvPr/>
        </p:nvSpPr>
        <p:spPr>
          <a:xfrm>
            <a:off x="8542020" y="3958907"/>
            <a:ext cx="7620" cy="2757805"/>
          </a:xfrm>
          <a:custGeom>
            <a:avLst/>
            <a:gdLst/>
            <a:ahLst/>
            <a:cxnLst/>
            <a:rect l="l" t="t" r="r" b="b"/>
            <a:pathLst>
              <a:path w="7620" h="2757804">
                <a:moveTo>
                  <a:pt x="7620" y="2396282"/>
                </a:moveTo>
                <a:lnTo>
                  <a:pt x="6350" y="2398712"/>
                </a:lnTo>
                <a:lnTo>
                  <a:pt x="0" y="2408970"/>
                </a:lnTo>
                <a:lnTo>
                  <a:pt x="0" y="2757731"/>
                </a:lnTo>
                <a:lnTo>
                  <a:pt x="1270" y="2756852"/>
                </a:lnTo>
                <a:lnTo>
                  <a:pt x="7620" y="2751967"/>
                </a:lnTo>
                <a:lnTo>
                  <a:pt x="7620" y="2396282"/>
                </a:lnTo>
                <a:close/>
              </a:path>
              <a:path w="7620" h="2757804">
                <a:moveTo>
                  <a:pt x="7620" y="0"/>
                </a:moveTo>
                <a:lnTo>
                  <a:pt x="0" y="20002"/>
                </a:lnTo>
                <a:lnTo>
                  <a:pt x="0" y="1263726"/>
                </a:lnTo>
                <a:lnTo>
                  <a:pt x="7620" y="1275813"/>
                </a:lnTo>
                <a:lnTo>
                  <a:pt x="7620" y="0"/>
                </a:lnTo>
                <a:close/>
              </a:path>
            </a:pathLst>
          </a:custGeom>
          <a:solidFill>
            <a:srgbClr val="77AC7B"/>
          </a:solidFill>
        </p:spPr>
        <p:txBody>
          <a:bodyPr wrap="square" lIns="0" tIns="0" rIns="0" bIns="0" rtlCol="0"/>
          <a:lstStyle/>
          <a:p>
            <a:endParaRPr/>
          </a:p>
        </p:txBody>
      </p:sp>
      <p:sp>
        <p:nvSpPr>
          <p:cNvPr id="233" name="bg object 233"/>
          <p:cNvSpPr/>
          <p:nvPr/>
        </p:nvSpPr>
        <p:spPr>
          <a:xfrm>
            <a:off x="8549640" y="3939539"/>
            <a:ext cx="7620" cy="2771775"/>
          </a:xfrm>
          <a:custGeom>
            <a:avLst/>
            <a:gdLst/>
            <a:ahLst/>
            <a:cxnLst/>
            <a:rect l="l" t="t" r="r" b="b"/>
            <a:pathLst>
              <a:path w="7620" h="2771775">
                <a:moveTo>
                  <a:pt x="7620" y="2401074"/>
                </a:moveTo>
                <a:lnTo>
                  <a:pt x="0" y="2415654"/>
                </a:lnTo>
                <a:lnTo>
                  <a:pt x="0" y="2771343"/>
                </a:lnTo>
                <a:lnTo>
                  <a:pt x="7620" y="2765475"/>
                </a:lnTo>
                <a:lnTo>
                  <a:pt x="7620" y="2401074"/>
                </a:lnTo>
                <a:close/>
              </a:path>
              <a:path w="7620" h="2771775">
                <a:moveTo>
                  <a:pt x="7620" y="0"/>
                </a:moveTo>
                <a:lnTo>
                  <a:pt x="3746" y="0"/>
                </a:lnTo>
                <a:lnTo>
                  <a:pt x="3746" y="19050"/>
                </a:lnTo>
                <a:lnTo>
                  <a:pt x="0" y="19050"/>
                </a:lnTo>
                <a:lnTo>
                  <a:pt x="0" y="1299210"/>
                </a:lnTo>
                <a:lnTo>
                  <a:pt x="4902" y="1299210"/>
                </a:lnTo>
                <a:lnTo>
                  <a:pt x="4902" y="1306830"/>
                </a:lnTo>
                <a:lnTo>
                  <a:pt x="7620" y="1306830"/>
                </a:lnTo>
                <a:lnTo>
                  <a:pt x="7620" y="1299210"/>
                </a:lnTo>
                <a:lnTo>
                  <a:pt x="7620" y="19050"/>
                </a:lnTo>
                <a:lnTo>
                  <a:pt x="7620" y="0"/>
                </a:lnTo>
                <a:close/>
              </a:path>
            </a:pathLst>
          </a:custGeom>
          <a:solidFill>
            <a:srgbClr val="76AB7A"/>
          </a:solidFill>
        </p:spPr>
        <p:txBody>
          <a:bodyPr wrap="square" lIns="0" tIns="0" rIns="0" bIns="0" rtlCol="0"/>
          <a:lstStyle/>
          <a:p>
            <a:endParaRPr/>
          </a:p>
        </p:txBody>
      </p:sp>
      <p:sp>
        <p:nvSpPr>
          <p:cNvPr id="234" name="bg object 234"/>
          <p:cNvSpPr/>
          <p:nvPr/>
        </p:nvSpPr>
        <p:spPr>
          <a:xfrm>
            <a:off x="8557260" y="3918915"/>
            <a:ext cx="7620" cy="2787015"/>
          </a:xfrm>
          <a:custGeom>
            <a:avLst/>
            <a:gdLst/>
            <a:ahLst/>
            <a:cxnLst/>
            <a:rect l="l" t="t" r="r" b="b"/>
            <a:pathLst>
              <a:path w="7620" h="2787015">
                <a:moveTo>
                  <a:pt x="7620" y="2406954"/>
                </a:moveTo>
                <a:lnTo>
                  <a:pt x="3721" y="2406954"/>
                </a:lnTo>
                <a:lnTo>
                  <a:pt x="3721" y="2422194"/>
                </a:lnTo>
                <a:lnTo>
                  <a:pt x="0" y="2422194"/>
                </a:lnTo>
                <a:lnTo>
                  <a:pt x="0" y="2784144"/>
                </a:lnTo>
                <a:lnTo>
                  <a:pt x="0" y="2786684"/>
                </a:lnTo>
                <a:lnTo>
                  <a:pt x="889" y="2786684"/>
                </a:lnTo>
                <a:lnTo>
                  <a:pt x="889" y="2784144"/>
                </a:lnTo>
                <a:lnTo>
                  <a:pt x="7620" y="2784144"/>
                </a:lnTo>
                <a:lnTo>
                  <a:pt x="7620" y="2422194"/>
                </a:lnTo>
                <a:lnTo>
                  <a:pt x="7620" y="2406954"/>
                </a:lnTo>
                <a:close/>
              </a:path>
              <a:path w="7620" h="2787015">
                <a:moveTo>
                  <a:pt x="7620" y="0"/>
                </a:moveTo>
                <a:lnTo>
                  <a:pt x="0" y="20002"/>
                </a:lnTo>
                <a:lnTo>
                  <a:pt x="0" y="1328039"/>
                </a:lnTo>
                <a:lnTo>
                  <a:pt x="7620" y="1340319"/>
                </a:lnTo>
                <a:lnTo>
                  <a:pt x="7620" y="0"/>
                </a:lnTo>
                <a:close/>
              </a:path>
            </a:pathLst>
          </a:custGeom>
          <a:solidFill>
            <a:srgbClr val="75AA79"/>
          </a:solidFill>
        </p:spPr>
        <p:txBody>
          <a:bodyPr wrap="square" lIns="0" tIns="0" rIns="0" bIns="0" rtlCol="0"/>
          <a:lstStyle/>
          <a:p>
            <a:endParaRPr/>
          </a:p>
        </p:txBody>
      </p:sp>
      <p:sp>
        <p:nvSpPr>
          <p:cNvPr id="235" name="bg object 235"/>
          <p:cNvSpPr/>
          <p:nvPr/>
        </p:nvSpPr>
        <p:spPr>
          <a:xfrm>
            <a:off x="8563610" y="3902239"/>
            <a:ext cx="7620" cy="2797175"/>
          </a:xfrm>
          <a:custGeom>
            <a:avLst/>
            <a:gdLst/>
            <a:ahLst/>
            <a:cxnLst/>
            <a:rect l="l" t="t" r="r" b="b"/>
            <a:pathLst>
              <a:path w="7620" h="2797175">
                <a:moveTo>
                  <a:pt x="7620" y="2411653"/>
                </a:moveTo>
                <a:lnTo>
                  <a:pt x="0" y="2426233"/>
                </a:lnTo>
                <a:lnTo>
                  <a:pt x="0" y="2797022"/>
                </a:lnTo>
                <a:lnTo>
                  <a:pt x="7620" y="2789402"/>
                </a:lnTo>
                <a:lnTo>
                  <a:pt x="7620" y="2411653"/>
                </a:lnTo>
                <a:close/>
              </a:path>
              <a:path w="7620" h="2797175">
                <a:moveTo>
                  <a:pt x="7620" y="0"/>
                </a:moveTo>
                <a:lnTo>
                  <a:pt x="0" y="20002"/>
                </a:lnTo>
                <a:lnTo>
                  <a:pt x="0" y="1354950"/>
                </a:lnTo>
                <a:lnTo>
                  <a:pt x="7620" y="1367243"/>
                </a:lnTo>
                <a:lnTo>
                  <a:pt x="7620" y="0"/>
                </a:lnTo>
                <a:close/>
              </a:path>
            </a:pathLst>
          </a:custGeom>
          <a:solidFill>
            <a:srgbClr val="75A979"/>
          </a:solidFill>
        </p:spPr>
        <p:txBody>
          <a:bodyPr wrap="square" lIns="0" tIns="0" rIns="0" bIns="0" rtlCol="0"/>
          <a:lstStyle/>
          <a:p>
            <a:endParaRPr/>
          </a:p>
        </p:txBody>
      </p:sp>
      <p:sp>
        <p:nvSpPr>
          <p:cNvPr id="236" name="bg object 236"/>
          <p:cNvSpPr/>
          <p:nvPr/>
        </p:nvSpPr>
        <p:spPr>
          <a:xfrm>
            <a:off x="8571229" y="3882231"/>
            <a:ext cx="7620" cy="2809875"/>
          </a:xfrm>
          <a:custGeom>
            <a:avLst/>
            <a:gdLst/>
            <a:ahLst/>
            <a:cxnLst/>
            <a:rect l="l" t="t" r="r" b="b"/>
            <a:pathLst>
              <a:path w="7620" h="2809875">
                <a:moveTo>
                  <a:pt x="7620" y="2416587"/>
                </a:moveTo>
                <a:lnTo>
                  <a:pt x="6350" y="2419508"/>
                </a:lnTo>
                <a:lnTo>
                  <a:pt x="0" y="2431656"/>
                </a:lnTo>
                <a:lnTo>
                  <a:pt x="0" y="2809398"/>
                </a:lnTo>
                <a:lnTo>
                  <a:pt x="1270" y="2808128"/>
                </a:lnTo>
                <a:lnTo>
                  <a:pt x="7620" y="2801143"/>
                </a:lnTo>
                <a:lnTo>
                  <a:pt x="7620" y="2416587"/>
                </a:lnTo>
                <a:close/>
              </a:path>
              <a:path w="7620" h="2809875">
                <a:moveTo>
                  <a:pt x="7620" y="0"/>
                </a:moveTo>
                <a:lnTo>
                  <a:pt x="0" y="20002"/>
                </a:lnTo>
                <a:lnTo>
                  <a:pt x="0" y="1387244"/>
                </a:lnTo>
                <a:lnTo>
                  <a:pt x="7620" y="1399534"/>
                </a:lnTo>
                <a:lnTo>
                  <a:pt x="7620" y="0"/>
                </a:lnTo>
                <a:close/>
              </a:path>
            </a:pathLst>
          </a:custGeom>
          <a:solidFill>
            <a:srgbClr val="74A878"/>
          </a:solidFill>
        </p:spPr>
        <p:txBody>
          <a:bodyPr wrap="square" lIns="0" tIns="0" rIns="0" bIns="0" rtlCol="0"/>
          <a:lstStyle/>
          <a:p>
            <a:endParaRPr/>
          </a:p>
        </p:txBody>
      </p:sp>
      <p:sp>
        <p:nvSpPr>
          <p:cNvPr id="237" name="bg object 237"/>
          <p:cNvSpPr/>
          <p:nvPr/>
        </p:nvSpPr>
        <p:spPr>
          <a:xfrm>
            <a:off x="8578850" y="3862234"/>
            <a:ext cx="7620" cy="2821940"/>
          </a:xfrm>
          <a:custGeom>
            <a:avLst/>
            <a:gdLst/>
            <a:ahLst/>
            <a:cxnLst/>
            <a:rect l="l" t="t" r="r" b="b"/>
            <a:pathLst>
              <a:path w="7620" h="2821940">
                <a:moveTo>
                  <a:pt x="7620" y="2419185"/>
                </a:moveTo>
                <a:lnTo>
                  <a:pt x="3695" y="2419185"/>
                </a:lnTo>
                <a:lnTo>
                  <a:pt x="3695" y="2436965"/>
                </a:lnTo>
                <a:lnTo>
                  <a:pt x="0" y="2436965"/>
                </a:lnTo>
                <a:lnTo>
                  <a:pt x="0" y="2814155"/>
                </a:lnTo>
                <a:lnTo>
                  <a:pt x="0" y="2821775"/>
                </a:lnTo>
                <a:lnTo>
                  <a:pt x="2882" y="2821775"/>
                </a:lnTo>
                <a:lnTo>
                  <a:pt x="2882" y="2814155"/>
                </a:lnTo>
                <a:lnTo>
                  <a:pt x="7620" y="2814155"/>
                </a:lnTo>
                <a:lnTo>
                  <a:pt x="7620" y="2436965"/>
                </a:lnTo>
                <a:lnTo>
                  <a:pt x="7620" y="2419185"/>
                </a:lnTo>
                <a:close/>
              </a:path>
              <a:path w="7620" h="2821940">
                <a:moveTo>
                  <a:pt x="7620" y="0"/>
                </a:moveTo>
                <a:lnTo>
                  <a:pt x="0" y="20002"/>
                </a:lnTo>
                <a:lnTo>
                  <a:pt x="0" y="1419542"/>
                </a:lnTo>
                <a:lnTo>
                  <a:pt x="7620" y="1431823"/>
                </a:lnTo>
                <a:lnTo>
                  <a:pt x="7620" y="0"/>
                </a:lnTo>
                <a:close/>
              </a:path>
            </a:pathLst>
          </a:custGeom>
          <a:solidFill>
            <a:srgbClr val="73A777"/>
          </a:solidFill>
        </p:spPr>
        <p:txBody>
          <a:bodyPr wrap="square" lIns="0" tIns="0" rIns="0" bIns="0" rtlCol="0"/>
          <a:lstStyle/>
          <a:p>
            <a:endParaRPr/>
          </a:p>
        </p:txBody>
      </p:sp>
      <p:sp>
        <p:nvSpPr>
          <p:cNvPr id="238" name="bg object 238"/>
          <p:cNvSpPr/>
          <p:nvPr/>
        </p:nvSpPr>
        <p:spPr>
          <a:xfrm>
            <a:off x="8585200" y="3845559"/>
            <a:ext cx="7620" cy="2830830"/>
          </a:xfrm>
          <a:custGeom>
            <a:avLst/>
            <a:gdLst/>
            <a:ahLst/>
            <a:cxnLst/>
            <a:rect l="l" t="t" r="r" b="b"/>
            <a:pathLst>
              <a:path w="7620" h="2830829">
                <a:moveTo>
                  <a:pt x="7620" y="2421128"/>
                </a:moveTo>
                <a:lnTo>
                  <a:pt x="0" y="2438654"/>
                </a:lnTo>
                <a:lnTo>
                  <a:pt x="0" y="2830830"/>
                </a:lnTo>
                <a:lnTo>
                  <a:pt x="7620" y="2821686"/>
                </a:lnTo>
                <a:lnTo>
                  <a:pt x="7620" y="2421128"/>
                </a:lnTo>
                <a:close/>
              </a:path>
              <a:path w="7620" h="2830829">
                <a:moveTo>
                  <a:pt x="7620" y="0"/>
                </a:moveTo>
                <a:lnTo>
                  <a:pt x="3746" y="0"/>
                </a:lnTo>
                <a:lnTo>
                  <a:pt x="3746" y="20320"/>
                </a:lnTo>
                <a:lnTo>
                  <a:pt x="0" y="20320"/>
                </a:lnTo>
                <a:lnTo>
                  <a:pt x="0" y="1446530"/>
                </a:lnTo>
                <a:lnTo>
                  <a:pt x="3200" y="1446530"/>
                </a:lnTo>
                <a:lnTo>
                  <a:pt x="3200" y="1456690"/>
                </a:lnTo>
                <a:lnTo>
                  <a:pt x="7162" y="1456690"/>
                </a:lnTo>
                <a:lnTo>
                  <a:pt x="7162" y="1459230"/>
                </a:lnTo>
                <a:lnTo>
                  <a:pt x="7620" y="1459230"/>
                </a:lnTo>
                <a:lnTo>
                  <a:pt x="7620" y="1456690"/>
                </a:lnTo>
                <a:lnTo>
                  <a:pt x="7620" y="1446530"/>
                </a:lnTo>
                <a:lnTo>
                  <a:pt x="7620" y="20320"/>
                </a:lnTo>
                <a:lnTo>
                  <a:pt x="7620" y="0"/>
                </a:lnTo>
                <a:close/>
              </a:path>
            </a:pathLst>
          </a:custGeom>
          <a:solidFill>
            <a:srgbClr val="72A676"/>
          </a:solidFill>
        </p:spPr>
        <p:txBody>
          <a:bodyPr wrap="square" lIns="0" tIns="0" rIns="0" bIns="0" rtlCol="0"/>
          <a:lstStyle/>
          <a:p>
            <a:endParaRPr/>
          </a:p>
        </p:txBody>
      </p:sp>
      <p:sp>
        <p:nvSpPr>
          <p:cNvPr id="239" name="bg object 239"/>
          <p:cNvSpPr/>
          <p:nvPr/>
        </p:nvSpPr>
        <p:spPr>
          <a:xfrm>
            <a:off x="8592820" y="3825557"/>
            <a:ext cx="7620" cy="2842260"/>
          </a:xfrm>
          <a:custGeom>
            <a:avLst/>
            <a:gdLst/>
            <a:ahLst/>
            <a:cxnLst/>
            <a:rect l="l" t="t" r="r" b="b"/>
            <a:pathLst>
              <a:path w="7620" h="2842259">
                <a:moveTo>
                  <a:pt x="7620" y="2424112"/>
                </a:moveTo>
                <a:lnTo>
                  <a:pt x="3810" y="2424112"/>
                </a:lnTo>
                <a:lnTo>
                  <a:pt x="3810" y="2440622"/>
                </a:lnTo>
                <a:lnTo>
                  <a:pt x="0" y="2440622"/>
                </a:lnTo>
                <a:lnTo>
                  <a:pt x="0" y="2835592"/>
                </a:lnTo>
                <a:lnTo>
                  <a:pt x="0" y="2841942"/>
                </a:lnTo>
                <a:lnTo>
                  <a:pt x="2425" y="2841942"/>
                </a:lnTo>
                <a:lnTo>
                  <a:pt x="2425" y="2835592"/>
                </a:lnTo>
                <a:lnTo>
                  <a:pt x="7620" y="2835592"/>
                </a:lnTo>
                <a:lnTo>
                  <a:pt x="7620" y="2440622"/>
                </a:lnTo>
                <a:lnTo>
                  <a:pt x="7620" y="2424112"/>
                </a:lnTo>
                <a:close/>
              </a:path>
              <a:path w="7620" h="2842259">
                <a:moveTo>
                  <a:pt x="7620" y="0"/>
                </a:moveTo>
                <a:lnTo>
                  <a:pt x="0" y="20002"/>
                </a:lnTo>
                <a:lnTo>
                  <a:pt x="0" y="1478686"/>
                </a:lnTo>
                <a:lnTo>
                  <a:pt x="7620" y="1490586"/>
                </a:lnTo>
                <a:lnTo>
                  <a:pt x="7620" y="0"/>
                </a:lnTo>
                <a:close/>
              </a:path>
            </a:pathLst>
          </a:custGeom>
          <a:solidFill>
            <a:srgbClr val="72A475"/>
          </a:solidFill>
        </p:spPr>
        <p:txBody>
          <a:bodyPr wrap="square" lIns="0" tIns="0" rIns="0" bIns="0" rtlCol="0"/>
          <a:lstStyle/>
          <a:p>
            <a:endParaRPr/>
          </a:p>
        </p:txBody>
      </p:sp>
      <p:sp>
        <p:nvSpPr>
          <p:cNvPr id="240" name="bg object 240"/>
          <p:cNvSpPr/>
          <p:nvPr/>
        </p:nvSpPr>
        <p:spPr>
          <a:xfrm>
            <a:off x="8600440" y="3803649"/>
            <a:ext cx="7620" cy="2853690"/>
          </a:xfrm>
          <a:custGeom>
            <a:avLst/>
            <a:gdLst/>
            <a:ahLst/>
            <a:cxnLst/>
            <a:rect l="l" t="t" r="r" b="b"/>
            <a:pathLst>
              <a:path w="7620" h="2853690">
                <a:moveTo>
                  <a:pt x="7620" y="2425700"/>
                </a:moveTo>
                <a:lnTo>
                  <a:pt x="5003" y="2425700"/>
                </a:lnTo>
                <a:lnTo>
                  <a:pt x="5003" y="2439670"/>
                </a:lnTo>
                <a:lnTo>
                  <a:pt x="0" y="2439670"/>
                </a:lnTo>
                <a:lnTo>
                  <a:pt x="0" y="2842260"/>
                </a:lnTo>
                <a:lnTo>
                  <a:pt x="0" y="2853690"/>
                </a:lnTo>
                <a:lnTo>
                  <a:pt x="4051" y="2853690"/>
                </a:lnTo>
                <a:lnTo>
                  <a:pt x="4051" y="2842260"/>
                </a:lnTo>
                <a:lnTo>
                  <a:pt x="7620" y="2842260"/>
                </a:lnTo>
                <a:lnTo>
                  <a:pt x="7620" y="2439670"/>
                </a:lnTo>
                <a:lnTo>
                  <a:pt x="7620" y="2425700"/>
                </a:lnTo>
                <a:close/>
              </a:path>
              <a:path w="7620" h="2853690">
                <a:moveTo>
                  <a:pt x="7620" y="0"/>
                </a:moveTo>
                <a:lnTo>
                  <a:pt x="5118" y="0"/>
                </a:lnTo>
                <a:lnTo>
                  <a:pt x="5118" y="15240"/>
                </a:lnTo>
                <a:lnTo>
                  <a:pt x="0" y="15240"/>
                </a:lnTo>
                <a:lnTo>
                  <a:pt x="0" y="1512570"/>
                </a:lnTo>
                <a:lnTo>
                  <a:pt x="3708" y="1512570"/>
                </a:lnTo>
                <a:lnTo>
                  <a:pt x="3708" y="1524000"/>
                </a:lnTo>
                <a:lnTo>
                  <a:pt x="7620" y="1524000"/>
                </a:lnTo>
                <a:lnTo>
                  <a:pt x="7620" y="1512570"/>
                </a:lnTo>
                <a:lnTo>
                  <a:pt x="7620" y="15240"/>
                </a:lnTo>
                <a:lnTo>
                  <a:pt x="7620" y="0"/>
                </a:lnTo>
                <a:close/>
              </a:path>
            </a:pathLst>
          </a:custGeom>
          <a:solidFill>
            <a:srgbClr val="71A375"/>
          </a:solidFill>
        </p:spPr>
        <p:txBody>
          <a:bodyPr wrap="square" lIns="0" tIns="0" rIns="0" bIns="0" rtlCol="0"/>
          <a:lstStyle/>
          <a:p>
            <a:endParaRPr/>
          </a:p>
        </p:txBody>
      </p:sp>
      <p:sp>
        <p:nvSpPr>
          <p:cNvPr id="241" name="bg object 241"/>
          <p:cNvSpPr/>
          <p:nvPr/>
        </p:nvSpPr>
        <p:spPr>
          <a:xfrm>
            <a:off x="8606790" y="3784599"/>
            <a:ext cx="7620" cy="2863850"/>
          </a:xfrm>
          <a:custGeom>
            <a:avLst/>
            <a:gdLst/>
            <a:ahLst/>
            <a:cxnLst/>
            <a:rect l="l" t="t" r="r" b="b"/>
            <a:pathLst>
              <a:path w="7620" h="2863850">
                <a:moveTo>
                  <a:pt x="7620" y="2426449"/>
                </a:moveTo>
                <a:lnTo>
                  <a:pt x="0" y="2447963"/>
                </a:lnTo>
                <a:lnTo>
                  <a:pt x="0" y="2863710"/>
                </a:lnTo>
                <a:lnTo>
                  <a:pt x="7620" y="2852712"/>
                </a:lnTo>
                <a:lnTo>
                  <a:pt x="7620" y="2426449"/>
                </a:lnTo>
                <a:close/>
              </a:path>
              <a:path w="7620" h="2863850">
                <a:moveTo>
                  <a:pt x="7620" y="0"/>
                </a:moveTo>
                <a:lnTo>
                  <a:pt x="3924" y="0"/>
                </a:lnTo>
                <a:lnTo>
                  <a:pt x="3924" y="22860"/>
                </a:lnTo>
                <a:lnTo>
                  <a:pt x="0" y="22860"/>
                </a:lnTo>
                <a:lnTo>
                  <a:pt x="0" y="1541780"/>
                </a:lnTo>
                <a:lnTo>
                  <a:pt x="2641" y="1541780"/>
                </a:lnTo>
                <a:lnTo>
                  <a:pt x="2641" y="1549400"/>
                </a:lnTo>
                <a:lnTo>
                  <a:pt x="6489" y="1549400"/>
                </a:lnTo>
                <a:lnTo>
                  <a:pt x="6489" y="1554480"/>
                </a:lnTo>
                <a:lnTo>
                  <a:pt x="7620" y="1554480"/>
                </a:lnTo>
                <a:lnTo>
                  <a:pt x="7620" y="1549400"/>
                </a:lnTo>
                <a:lnTo>
                  <a:pt x="7620" y="1541780"/>
                </a:lnTo>
                <a:lnTo>
                  <a:pt x="7620" y="22860"/>
                </a:lnTo>
                <a:lnTo>
                  <a:pt x="7620" y="0"/>
                </a:lnTo>
                <a:close/>
              </a:path>
            </a:pathLst>
          </a:custGeom>
          <a:solidFill>
            <a:srgbClr val="70A274"/>
          </a:solidFill>
        </p:spPr>
        <p:txBody>
          <a:bodyPr wrap="square" lIns="0" tIns="0" rIns="0" bIns="0" rtlCol="0"/>
          <a:lstStyle/>
          <a:p>
            <a:endParaRPr/>
          </a:p>
        </p:txBody>
      </p:sp>
      <p:sp>
        <p:nvSpPr>
          <p:cNvPr id="242" name="bg object 242"/>
          <p:cNvSpPr/>
          <p:nvPr/>
        </p:nvSpPr>
        <p:spPr>
          <a:xfrm>
            <a:off x="8614410" y="3762628"/>
            <a:ext cx="7620" cy="2874645"/>
          </a:xfrm>
          <a:custGeom>
            <a:avLst/>
            <a:gdLst/>
            <a:ahLst/>
            <a:cxnLst/>
            <a:rect l="l" t="t" r="r" b="b"/>
            <a:pathLst>
              <a:path w="7620" h="2874645">
                <a:moveTo>
                  <a:pt x="7620" y="2427351"/>
                </a:moveTo>
                <a:lnTo>
                  <a:pt x="3632" y="2427351"/>
                </a:lnTo>
                <a:lnTo>
                  <a:pt x="3632" y="2448941"/>
                </a:lnTo>
                <a:lnTo>
                  <a:pt x="0" y="2448941"/>
                </a:lnTo>
                <a:lnTo>
                  <a:pt x="0" y="2865501"/>
                </a:lnTo>
                <a:lnTo>
                  <a:pt x="0" y="2874391"/>
                </a:lnTo>
                <a:lnTo>
                  <a:pt x="3263" y="2874391"/>
                </a:lnTo>
                <a:lnTo>
                  <a:pt x="3263" y="2865501"/>
                </a:lnTo>
                <a:lnTo>
                  <a:pt x="7620" y="2865501"/>
                </a:lnTo>
                <a:lnTo>
                  <a:pt x="7620" y="2448941"/>
                </a:lnTo>
                <a:lnTo>
                  <a:pt x="7620" y="2427351"/>
                </a:lnTo>
                <a:close/>
              </a:path>
              <a:path w="7620" h="2874645">
                <a:moveTo>
                  <a:pt x="7620" y="0"/>
                </a:moveTo>
                <a:lnTo>
                  <a:pt x="0" y="22504"/>
                </a:lnTo>
                <a:lnTo>
                  <a:pt x="0" y="1575943"/>
                </a:lnTo>
                <a:lnTo>
                  <a:pt x="7620" y="1589659"/>
                </a:lnTo>
                <a:lnTo>
                  <a:pt x="7620" y="0"/>
                </a:lnTo>
                <a:close/>
              </a:path>
            </a:pathLst>
          </a:custGeom>
          <a:solidFill>
            <a:srgbClr val="6FA173"/>
          </a:solidFill>
        </p:spPr>
        <p:txBody>
          <a:bodyPr wrap="square" lIns="0" tIns="0" rIns="0" bIns="0" rtlCol="0"/>
          <a:lstStyle/>
          <a:p>
            <a:endParaRPr/>
          </a:p>
        </p:txBody>
      </p:sp>
      <p:sp>
        <p:nvSpPr>
          <p:cNvPr id="243" name="bg object 243"/>
          <p:cNvSpPr/>
          <p:nvPr/>
        </p:nvSpPr>
        <p:spPr>
          <a:xfrm>
            <a:off x="8622030" y="3740124"/>
            <a:ext cx="7620" cy="2886075"/>
          </a:xfrm>
          <a:custGeom>
            <a:avLst/>
            <a:gdLst/>
            <a:ahLst/>
            <a:cxnLst/>
            <a:rect l="l" t="t" r="r" b="b"/>
            <a:pathLst>
              <a:path w="7620" h="2886075">
                <a:moveTo>
                  <a:pt x="7620" y="2425725"/>
                </a:moveTo>
                <a:lnTo>
                  <a:pt x="5118" y="2425725"/>
                </a:lnTo>
                <a:lnTo>
                  <a:pt x="5118" y="2442235"/>
                </a:lnTo>
                <a:lnTo>
                  <a:pt x="0" y="2442235"/>
                </a:lnTo>
                <a:lnTo>
                  <a:pt x="0" y="2874035"/>
                </a:lnTo>
                <a:lnTo>
                  <a:pt x="0" y="2885465"/>
                </a:lnTo>
                <a:lnTo>
                  <a:pt x="4229" y="2885465"/>
                </a:lnTo>
                <a:lnTo>
                  <a:pt x="4229" y="2874035"/>
                </a:lnTo>
                <a:lnTo>
                  <a:pt x="7620" y="2874035"/>
                </a:lnTo>
                <a:lnTo>
                  <a:pt x="7620" y="2442235"/>
                </a:lnTo>
                <a:lnTo>
                  <a:pt x="7620" y="2425725"/>
                </a:lnTo>
                <a:close/>
              </a:path>
              <a:path w="7620" h="2886075">
                <a:moveTo>
                  <a:pt x="7620" y="0"/>
                </a:moveTo>
                <a:lnTo>
                  <a:pt x="0" y="22504"/>
                </a:lnTo>
                <a:lnTo>
                  <a:pt x="0" y="1612163"/>
                </a:lnTo>
                <a:lnTo>
                  <a:pt x="7620" y="1625879"/>
                </a:lnTo>
                <a:lnTo>
                  <a:pt x="7620" y="0"/>
                </a:lnTo>
                <a:close/>
              </a:path>
            </a:pathLst>
          </a:custGeom>
          <a:solidFill>
            <a:srgbClr val="6EA072"/>
          </a:solidFill>
        </p:spPr>
        <p:txBody>
          <a:bodyPr wrap="square" lIns="0" tIns="0" rIns="0" bIns="0" rtlCol="0"/>
          <a:lstStyle/>
          <a:p>
            <a:endParaRPr/>
          </a:p>
        </p:txBody>
      </p:sp>
      <p:sp>
        <p:nvSpPr>
          <p:cNvPr id="244" name="bg object 244"/>
          <p:cNvSpPr/>
          <p:nvPr/>
        </p:nvSpPr>
        <p:spPr>
          <a:xfrm>
            <a:off x="8628380" y="3721099"/>
            <a:ext cx="7620" cy="2895600"/>
          </a:xfrm>
          <a:custGeom>
            <a:avLst/>
            <a:gdLst/>
            <a:ahLst/>
            <a:cxnLst/>
            <a:rect l="l" t="t" r="r" b="b"/>
            <a:pathLst>
              <a:path w="7620" h="2895600">
                <a:moveTo>
                  <a:pt x="7620" y="2424696"/>
                </a:moveTo>
                <a:lnTo>
                  <a:pt x="0" y="2449080"/>
                </a:lnTo>
                <a:lnTo>
                  <a:pt x="0" y="2895600"/>
                </a:lnTo>
                <a:lnTo>
                  <a:pt x="7620" y="2884170"/>
                </a:lnTo>
                <a:lnTo>
                  <a:pt x="7620" y="2424696"/>
                </a:lnTo>
                <a:close/>
              </a:path>
              <a:path w="7620" h="2895600">
                <a:moveTo>
                  <a:pt x="7620" y="0"/>
                </a:moveTo>
                <a:lnTo>
                  <a:pt x="3835" y="0"/>
                </a:lnTo>
                <a:lnTo>
                  <a:pt x="3835" y="22860"/>
                </a:lnTo>
                <a:lnTo>
                  <a:pt x="0" y="22860"/>
                </a:lnTo>
                <a:lnTo>
                  <a:pt x="0" y="1647190"/>
                </a:lnTo>
                <a:lnTo>
                  <a:pt x="5080" y="1647190"/>
                </a:lnTo>
                <a:lnTo>
                  <a:pt x="5080" y="1657350"/>
                </a:lnTo>
                <a:lnTo>
                  <a:pt x="7620" y="1657350"/>
                </a:lnTo>
                <a:lnTo>
                  <a:pt x="7620" y="1647190"/>
                </a:lnTo>
                <a:lnTo>
                  <a:pt x="7620" y="22860"/>
                </a:lnTo>
                <a:lnTo>
                  <a:pt x="7620" y="0"/>
                </a:lnTo>
                <a:close/>
              </a:path>
            </a:pathLst>
          </a:custGeom>
          <a:solidFill>
            <a:srgbClr val="6E9F71"/>
          </a:solidFill>
        </p:spPr>
        <p:txBody>
          <a:bodyPr wrap="square" lIns="0" tIns="0" rIns="0" bIns="0" rtlCol="0"/>
          <a:lstStyle/>
          <a:p>
            <a:endParaRPr/>
          </a:p>
        </p:txBody>
      </p:sp>
      <p:sp>
        <p:nvSpPr>
          <p:cNvPr id="245" name="bg object 245"/>
          <p:cNvSpPr/>
          <p:nvPr/>
        </p:nvSpPr>
        <p:spPr>
          <a:xfrm>
            <a:off x="8636000" y="3698862"/>
            <a:ext cx="7620" cy="2907030"/>
          </a:xfrm>
          <a:custGeom>
            <a:avLst/>
            <a:gdLst/>
            <a:ahLst/>
            <a:cxnLst/>
            <a:rect l="l" t="t" r="r" b="b"/>
            <a:pathLst>
              <a:path w="7620" h="2907029">
                <a:moveTo>
                  <a:pt x="7620" y="2422537"/>
                </a:moveTo>
                <a:lnTo>
                  <a:pt x="0" y="2446934"/>
                </a:lnTo>
                <a:lnTo>
                  <a:pt x="0" y="2906407"/>
                </a:lnTo>
                <a:lnTo>
                  <a:pt x="7620" y="2894977"/>
                </a:lnTo>
                <a:lnTo>
                  <a:pt x="7620" y="2422537"/>
                </a:lnTo>
                <a:close/>
              </a:path>
              <a:path w="7620" h="2907029">
                <a:moveTo>
                  <a:pt x="7620" y="0"/>
                </a:moveTo>
                <a:lnTo>
                  <a:pt x="0" y="22504"/>
                </a:lnTo>
                <a:lnTo>
                  <a:pt x="0" y="1679587"/>
                </a:lnTo>
                <a:lnTo>
                  <a:pt x="7620" y="1694840"/>
                </a:lnTo>
                <a:lnTo>
                  <a:pt x="7620" y="0"/>
                </a:lnTo>
                <a:close/>
              </a:path>
            </a:pathLst>
          </a:custGeom>
          <a:solidFill>
            <a:srgbClr val="6D9E71"/>
          </a:solidFill>
        </p:spPr>
        <p:txBody>
          <a:bodyPr wrap="square" lIns="0" tIns="0" rIns="0" bIns="0" rtlCol="0"/>
          <a:lstStyle/>
          <a:p>
            <a:endParaRPr/>
          </a:p>
        </p:txBody>
      </p:sp>
      <p:sp>
        <p:nvSpPr>
          <p:cNvPr id="246" name="bg object 246"/>
          <p:cNvSpPr/>
          <p:nvPr/>
        </p:nvSpPr>
        <p:spPr>
          <a:xfrm>
            <a:off x="8643620" y="3676649"/>
            <a:ext cx="7620" cy="2917190"/>
          </a:xfrm>
          <a:custGeom>
            <a:avLst/>
            <a:gdLst/>
            <a:ahLst/>
            <a:cxnLst/>
            <a:rect l="l" t="t" r="r" b="b"/>
            <a:pathLst>
              <a:path w="7620" h="2917190">
                <a:moveTo>
                  <a:pt x="7620" y="2418626"/>
                </a:moveTo>
                <a:lnTo>
                  <a:pt x="0" y="2444750"/>
                </a:lnTo>
                <a:lnTo>
                  <a:pt x="0" y="2917190"/>
                </a:lnTo>
                <a:lnTo>
                  <a:pt x="7620" y="2904579"/>
                </a:lnTo>
                <a:lnTo>
                  <a:pt x="7620" y="2418626"/>
                </a:lnTo>
                <a:close/>
              </a:path>
              <a:path w="7620" h="2917190">
                <a:moveTo>
                  <a:pt x="7620" y="0"/>
                </a:moveTo>
                <a:lnTo>
                  <a:pt x="3860" y="0"/>
                </a:lnTo>
                <a:lnTo>
                  <a:pt x="3860" y="21590"/>
                </a:lnTo>
                <a:lnTo>
                  <a:pt x="0" y="21590"/>
                </a:lnTo>
                <a:lnTo>
                  <a:pt x="0" y="1727200"/>
                </a:lnTo>
                <a:lnTo>
                  <a:pt x="6235" y="1727200"/>
                </a:lnTo>
                <a:lnTo>
                  <a:pt x="6235" y="1733550"/>
                </a:lnTo>
                <a:lnTo>
                  <a:pt x="7620" y="1733550"/>
                </a:lnTo>
                <a:lnTo>
                  <a:pt x="7620" y="1727200"/>
                </a:lnTo>
                <a:lnTo>
                  <a:pt x="7620" y="21590"/>
                </a:lnTo>
                <a:lnTo>
                  <a:pt x="7620" y="0"/>
                </a:lnTo>
                <a:close/>
              </a:path>
            </a:pathLst>
          </a:custGeom>
          <a:solidFill>
            <a:srgbClr val="6C9D70"/>
          </a:solidFill>
        </p:spPr>
        <p:txBody>
          <a:bodyPr wrap="square" lIns="0" tIns="0" rIns="0" bIns="0" rtlCol="0"/>
          <a:lstStyle/>
          <a:p>
            <a:endParaRPr/>
          </a:p>
        </p:txBody>
      </p:sp>
      <p:sp>
        <p:nvSpPr>
          <p:cNvPr id="247" name="bg object 247"/>
          <p:cNvSpPr/>
          <p:nvPr/>
        </p:nvSpPr>
        <p:spPr>
          <a:xfrm>
            <a:off x="8649970" y="3657599"/>
            <a:ext cx="7620" cy="2926080"/>
          </a:xfrm>
          <a:custGeom>
            <a:avLst/>
            <a:gdLst/>
            <a:ahLst/>
            <a:cxnLst/>
            <a:rect l="l" t="t" r="r" b="b"/>
            <a:pathLst>
              <a:path w="7620" h="2926079">
                <a:moveTo>
                  <a:pt x="7620" y="2415908"/>
                </a:moveTo>
                <a:lnTo>
                  <a:pt x="0" y="2442032"/>
                </a:lnTo>
                <a:lnTo>
                  <a:pt x="0" y="2925724"/>
                </a:lnTo>
                <a:lnTo>
                  <a:pt x="7620" y="2913113"/>
                </a:lnTo>
                <a:lnTo>
                  <a:pt x="7620" y="2415908"/>
                </a:lnTo>
                <a:close/>
              </a:path>
              <a:path w="7620" h="2926079">
                <a:moveTo>
                  <a:pt x="7620" y="0"/>
                </a:moveTo>
                <a:lnTo>
                  <a:pt x="0" y="22517"/>
                </a:lnTo>
                <a:lnTo>
                  <a:pt x="0" y="1749717"/>
                </a:lnTo>
                <a:lnTo>
                  <a:pt x="7620" y="1770507"/>
                </a:lnTo>
                <a:lnTo>
                  <a:pt x="7620" y="0"/>
                </a:lnTo>
                <a:close/>
              </a:path>
            </a:pathLst>
          </a:custGeom>
          <a:solidFill>
            <a:srgbClr val="6B9C6F"/>
          </a:solidFill>
        </p:spPr>
        <p:txBody>
          <a:bodyPr wrap="square" lIns="0" tIns="0" rIns="0" bIns="0" rtlCol="0"/>
          <a:lstStyle/>
          <a:p>
            <a:endParaRPr/>
          </a:p>
        </p:txBody>
      </p:sp>
      <p:sp>
        <p:nvSpPr>
          <p:cNvPr id="248" name="bg object 248"/>
          <p:cNvSpPr/>
          <p:nvPr/>
        </p:nvSpPr>
        <p:spPr>
          <a:xfrm>
            <a:off x="8657590" y="3628389"/>
            <a:ext cx="7620" cy="2942590"/>
          </a:xfrm>
          <a:custGeom>
            <a:avLst/>
            <a:gdLst/>
            <a:ahLst/>
            <a:cxnLst/>
            <a:rect l="l" t="t" r="r" b="b"/>
            <a:pathLst>
              <a:path w="7620" h="2942590">
                <a:moveTo>
                  <a:pt x="7620" y="2414270"/>
                </a:moveTo>
                <a:lnTo>
                  <a:pt x="5740" y="2414270"/>
                </a:lnTo>
                <a:lnTo>
                  <a:pt x="5740" y="2432050"/>
                </a:lnTo>
                <a:lnTo>
                  <a:pt x="0" y="2432050"/>
                </a:lnTo>
                <a:lnTo>
                  <a:pt x="0" y="2929890"/>
                </a:lnTo>
                <a:lnTo>
                  <a:pt x="0" y="2942590"/>
                </a:lnTo>
                <a:lnTo>
                  <a:pt x="3657" y="2942590"/>
                </a:lnTo>
                <a:lnTo>
                  <a:pt x="3657" y="2929890"/>
                </a:lnTo>
                <a:lnTo>
                  <a:pt x="7620" y="2929890"/>
                </a:lnTo>
                <a:lnTo>
                  <a:pt x="7620" y="2432050"/>
                </a:lnTo>
                <a:lnTo>
                  <a:pt x="7620" y="2414270"/>
                </a:lnTo>
                <a:close/>
              </a:path>
              <a:path w="7620" h="2942590">
                <a:moveTo>
                  <a:pt x="7620" y="0"/>
                </a:moveTo>
                <a:lnTo>
                  <a:pt x="3746" y="0"/>
                </a:lnTo>
                <a:lnTo>
                  <a:pt x="3746" y="29210"/>
                </a:lnTo>
                <a:lnTo>
                  <a:pt x="0" y="29210"/>
                </a:lnTo>
                <a:lnTo>
                  <a:pt x="0" y="1813560"/>
                </a:lnTo>
                <a:lnTo>
                  <a:pt x="6388" y="1813560"/>
                </a:lnTo>
                <a:lnTo>
                  <a:pt x="6388" y="1821180"/>
                </a:lnTo>
                <a:lnTo>
                  <a:pt x="7620" y="1821180"/>
                </a:lnTo>
                <a:lnTo>
                  <a:pt x="7620" y="1813560"/>
                </a:lnTo>
                <a:lnTo>
                  <a:pt x="7620" y="29210"/>
                </a:lnTo>
                <a:lnTo>
                  <a:pt x="7620" y="0"/>
                </a:lnTo>
                <a:close/>
              </a:path>
            </a:pathLst>
          </a:custGeom>
          <a:solidFill>
            <a:srgbClr val="6B9A6E"/>
          </a:solidFill>
        </p:spPr>
        <p:txBody>
          <a:bodyPr wrap="square" lIns="0" tIns="0" rIns="0" bIns="0" rtlCol="0"/>
          <a:lstStyle/>
          <a:p>
            <a:endParaRPr/>
          </a:p>
        </p:txBody>
      </p:sp>
      <p:sp>
        <p:nvSpPr>
          <p:cNvPr id="249" name="bg object 249"/>
          <p:cNvSpPr/>
          <p:nvPr/>
        </p:nvSpPr>
        <p:spPr>
          <a:xfrm>
            <a:off x="8663940" y="3600449"/>
            <a:ext cx="7620" cy="2959735"/>
          </a:xfrm>
          <a:custGeom>
            <a:avLst/>
            <a:gdLst/>
            <a:ahLst/>
            <a:cxnLst/>
            <a:rect l="l" t="t" r="r" b="b"/>
            <a:pathLst>
              <a:path w="7620" h="2959734">
                <a:moveTo>
                  <a:pt x="7620" y="2413266"/>
                </a:moveTo>
                <a:lnTo>
                  <a:pt x="0" y="2448306"/>
                </a:lnTo>
                <a:lnTo>
                  <a:pt x="0" y="2959735"/>
                </a:lnTo>
                <a:lnTo>
                  <a:pt x="7620" y="2947124"/>
                </a:lnTo>
                <a:lnTo>
                  <a:pt x="7620" y="2413266"/>
                </a:lnTo>
                <a:close/>
              </a:path>
              <a:path w="7620" h="2959734">
                <a:moveTo>
                  <a:pt x="7620" y="0"/>
                </a:moveTo>
                <a:lnTo>
                  <a:pt x="6311" y="0"/>
                </a:lnTo>
                <a:lnTo>
                  <a:pt x="6311" y="12700"/>
                </a:lnTo>
                <a:lnTo>
                  <a:pt x="0" y="12700"/>
                </a:lnTo>
                <a:lnTo>
                  <a:pt x="0" y="1845310"/>
                </a:lnTo>
                <a:lnTo>
                  <a:pt x="3746" y="1845310"/>
                </a:lnTo>
                <a:lnTo>
                  <a:pt x="3746" y="1866900"/>
                </a:lnTo>
                <a:lnTo>
                  <a:pt x="7620" y="1866900"/>
                </a:lnTo>
                <a:lnTo>
                  <a:pt x="7620" y="1845310"/>
                </a:lnTo>
                <a:lnTo>
                  <a:pt x="7620" y="12700"/>
                </a:lnTo>
                <a:lnTo>
                  <a:pt x="7620" y="0"/>
                </a:lnTo>
                <a:close/>
              </a:path>
            </a:pathLst>
          </a:custGeom>
          <a:solidFill>
            <a:srgbClr val="6A996D"/>
          </a:solidFill>
        </p:spPr>
        <p:txBody>
          <a:bodyPr wrap="square" lIns="0" tIns="0" rIns="0" bIns="0" rtlCol="0"/>
          <a:lstStyle/>
          <a:p>
            <a:endParaRPr/>
          </a:p>
        </p:txBody>
      </p:sp>
      <p:sp>
        <p:nvSpPr>
          <p:cNvPr id="250" name="bg object 250"/>
          <p:cNvSpPr/>
          <p:nvPr/>
        </p:nvSpPr>
        <p:spPr>
          <a:xfrm>
            <a:off x="8671560" y="3561079"/>
            <a:ext cx="7620" cy="2987040"/>
          </a:xfrm>
          <a:custGeom>
            <a:avLst/>
            <a:gdLst/>
            <a:ahLst/>
            <a:cxnLst/>
            <a:rect l="l" t="t" r="r" b="b"/>
            <a:pathLst>
              <a:path w="7620" h="2987040">
                <a:moveTo>
                  <a:pt x="7620" y="2417584"/>
                </a:moveTo>
                <a:lnTo>
                  <a:pt x="0" y="2452636"/>
                </a:lnTo>
                <a:lnTo>
                  <a:pt x="0" y="2986494"/>
                </a:lnTo>
                <a:lnTo>
                  <a:pt x="7620" y="2973870"/>
                </a:lnTo>
                <a:lnTo>
                  <a:pt x="7620" y="2417584"/>
                </a:lnTo>
                <a:close/>
              </a:path>
              <a:path w="7620" h="2987040">
                <a:moveTo>
                  <a:pt x="7620" y="0"/>
                </a:moveTo>
                <a:lnTo>
                  <a:pt x="3771" y="0"/>
                </a:lnTo>
                <a:lnTo>
                  <a:pt x="3771" y="39370"/>
                </a:lnTo>
                <a:lnTo>
                  <a:pt x="0" y="39370"/>
                </a:lnTo>
                <a:lnTo>
                  <a:pt x="0" y="1921510"/>
                </a:lnTo>
                <a:lnTo>
                  <a:pt x="6299" y="1921510"/>
                </a:lnTo>
                <a:lnTo>
                  <a:pt x="6299" y="1931670"/>
                </a:lnTo>
                <a:lnTo>
                  <a:pt x="7620" y="1931670"/>
                </a:lnTo>
                <a:lnTo>
                  <a:pt x="7620" y="1921510"/>
                </a:lnTo>
                <a:lnTo>
                  <a:pt x="7620" y="39370"/>
                </a:lnTo>
                <a:lnTo>
                  <a:pt x="7620" y="0"/>
                </a:lnTo>
                <a:close/>
              </a:path>
            </a:pathLst>
          </a:custGeom>
          <a:solidFill>
            <a:srgbClr val="69996D"/>
          </a:solidFill>
        </p:spPr>
        <p:txBody>
          <a:bodyPr wrap="square" lIns="0" tIns="0" rIns="0" bIns="0" rtlCol="0"/>
          <a:lstStyle/>
          <a:p>
            <a:endParaRPr/>
          </a:p>
        </p:txBody>
      </p:sp>
      <p:sp>
        <p:nvSpPr>
          <p:cNvPr id="251" name="bg object 251"/>
          <p:cNvSpPr/>
          <p:nvPr/>
        </p:nvSpPr>
        <p:spPr>
          <a:xfrm>
            <a:off x="8679167" y="3508832"/>
            <a:ext cx="8255" cy="3027045"/>
          </a:xfrm>
          <a:custGeom>
            <a:avLst/>
            <a:gdLst/>
            <a:ahLst/>
            <a:cxnLst/>
            <a:rect l="l" t="t" r="r" b="b"/>
            <a:pathLst>
              <a:path w="8254" h="3027045">
                <a:moveTo>
                  <a:pt x="7632" y="2434767"/>
                </a:moveTo>
                <a:lnTo>
                  <a:pt x="3759" y="2434767"/>
                </a:lnTo>
                <a:lnTo>
                  <a:pt x="3759" y="2470327"/>
                </a:lnTo>
                <a:lnTo>
                  <a:pt x="0" y="2470327"/>
                </a:lnTo>
                <a:lnTo>
                  <a:pt x="0" y="3017697"/>
                </a:lnTo>
                <a:lnTo>
                  <a:pt x="12" y="3026587"/>
                </a:lnTo>
                <a:lnTo>
                  <a:pt x="2400" y="3026587"/>
                </a:lnTo>
                <a:lnTo>
                  <a:pt x="2400" y="3017697"/>
                </a:lnTo>
                <a:lnTo>
                  <a:pt x="7632" y="3017697"/>
                </a:lnTo>
                <a:lnTo>
                  <a:pt x="7632" y="2470327"/>
                </a:lnTo>
                <a:lnTo>
                  <a:pt x="7632" y="2434767"/>
                </a:lnTo>
                <a:close/>
              </a:path>
              <a:path w="8254" h="3027045">
                <a:moveTo>
                  <a:pt x="7632" y="0"/>
                </a:moveTo>
                <a:lnTo>
                  <a:pt x="12" y="52247"/>
                </a:lnTo>
                <a:lnTo>
                  <a:pt x="12" y="1984235"/>
                </a:lnTo>
                <a:lnTo>
                  <a:pt x="7632" y="2015667"/>
                </a:lnTo>
                <a:lnTo>
                  <a:pt x="7632" y="0"/>
                </a:lnTo>
                <a:close/>
              </a:path>
            </a:pathLst>
          </a:custGeom>
          <a:solidFill>
            <a:srgbClr val="68976C"/>
          </a:solidFill>
        </p:spPr>
        <p:txBody>
          <a:bodyPr wrap="square" lIns="0" tIns="0" rIns="0" bIns="0" rtlCol="0"/>
          <a:lstStyle/>
          <a:p>
            <a:endParaRPr/>
          </a:p>
        </p:txBody>
      </p:sp>
      <p:sp>
        <p:nvSpPr>
          <p:cNvPr id="252" name="bg object 252"/>
          <p:cNvSpPr/>
          <p:nvPr/>
        </p:nvSpPr>
        <p:spPr>
          <a:xfrm>
            <a:off x="8685530" y="3465829"/>
            <a:ext cx="7620" cy="3058160"/>
          </a:xfrm>
          <a:custGeom>
            <a:avLst/>
            <a:gdLst/>
            <a:ahLst/>
            <a:cxnLst/>
            <a:rect l="l" t="t" r="r" b="b"/>
            <a:pathLst>
              <a:path w="7620" h="3058159">
                <a:moveTo>
                  <a:pt x="7620" y="2438400"/>
                </a:moveTo>
                <a:lnTo>
                  <a:pt x="4470" y="2438400"/>
                </a:lnTo>
                <a:lnTo>
                  <a:pt x="4470" y="2477770"/>
                </a:lnTo>
                <a:lnTo>
                  <a:pt x="0" y="2477770"/>
                </a:lnTo>
                <a:lnTo>
                  <a:pt x="0" y="3046730"/>
                </a:lnTo>
                <a:lnTo>
                  <a:pt x="0" y="3058160"/>
                </a:lnTo>
                <a:lnTo>
                  <a:pt x="3886" y="3058160"/>
                </a:lnTo>
                <a:lnTo>
                  <a:pt x="3886" y="3046730"/>
                </a:lnTo>
                <a:lnTo>
                  <a:pt x="7620" y="3046730"/>
                </a:lnTo>
                <a:lnTo>
                  <a:pt x="7620" y="2477770"/>
                </a:lnTo>
                <a:lnTo>
                  <a:pt x="7620" y="2438400"/>
                </a:lnTo>
                <a:close/>
              </a:path>
              <a:path w="7620" h="3058159">
                <a:moveTo>
                  <a:pt x="7620" y="0"/>
                </a:moveTo>
                <a:lnTo>
                  <a:pt x="3733" y="0"/>
                </a:lnTo>
                <a:lnTo>
                  <a:pt x="3733" y="52070"/>
                </a:lnTo>
                <a:lnTo>
                  <a:pt x="0" y="52070"/>
                </a:lnTo>
                <a:lnTo>
                  <a:pt x="0" y="2058670"/>
                </a:lnTo>
                <a:lnTo>
                  <a:pt x="4445" y="2058670"/>
                </a:lnTo>
                <a:lnTo>
                  <a:pt x="4445" y="2105660"/>
                </a:lnTo>
                <a:lnTo>
                  <a:pt x="7620" y="2105660"/>
                </a:lnTo>
                <a:lnTo>
                  <a:pt x="7620" y="2058670"/>
                </a:lnTo>
                <a:lnTo>
                  <a:pt x="7620" y="52070"/>
                </a:lnTo>
                <a:lnTo>
                  <a:pt x="7620" y="0"/>
                </a:lnTo>
                <a:close/>
              </a:path>
            </a:pathLst>
          </a:custGeom>
          <a:solidFill>
            <a:srgbClr val="68966B"/>
          </a:solidFill>
        </p:spPr>
        <p:txBody>
          <a:bodyPr wrap="square" lIns="0" tIns="0" rIns="0" bIns="0" rtlCol="0"/>
          <a:lstStyle/>
          <a:p>
            <a:endParaRPr/>
          </a:p>
        </p:txBody>
      </p:sp>
      <p:sp>
        <p:nvSpPr>
          <p:cNvPr id="253" name="bg object 253"/>
          <p:cNvSpPr/>
          <p:nvPr/>
        </p:nvSpPr>
        <p:spPr>
          <a:xfrm>
            <a:off x="8693149" y="3403831"/>
            <a:ext cx="7620" cy="3108960"/>
          </a:xfrm>
          <a:custGeom>
            <a:avLst/>
            <a:gdLst/>
            <a:ahLst/>
            <a:cxnLst/>
            <a:rect l="l" t="t" r="r" b="b"/>
            <a:pathLst>
              <a:path w="7620" h="3108959">
                <a:moveTo>
                  <a:pt x="7620" y="2429279"/>
                </a:moveTo>
                <a:lnTo>
                  <a:pt x="2540" y="2485159"/>
                </a:lnTo>
                <a:lnTo>
                  <a:pt x="0" y="2500761"/>
                </a:lnTo>
                <a:lnTo>
                  <a:pt x="0" y="3108475"/>
                </a:lnTo>
                <a:lnTo>
                  <a:pt x="7620" y="3096283"/>
                </a:lnTo>
                <a:lnTo>
                  <a:pt x="7620" y="2429279"/>
                </a:lnTo>
                <a:close/>
              </a:path>
              <a:path w="7620" h="3108959">
                <a:moveTo>
                  <a:pt x="7620" y="0"/>
                </a:moveTo>
                <a:lnTo>
                  <a:pt x="3809" y="35329"/>
                </a:lnTo>
                <a:lnTo>
                  <a:pt x="0" y="61454"/>
                </a:lnTo>
                <a:lnTo>
                  <a:pt x="0" y="2167659"/>
                </a:lnTo>
                <a:lnTo>
                  <a:pt x="6350" y="2215919"/>
                </a:lnTo>
                <a:lnTo>
                  <a:pt x="7620" y="2232852"/>
                </a:lnTo>
                <a:lnTo>
                  <a:pt x="7620" y="0"/>
                </a:lnTo>
                <a:close/>
              </a:path>
            </a:pathLst>
          </a:custGeom>
          <a:solidFill>
            <a:srgbClr val="67956A"/>
          </a:solidFill>
        </p:spPr>
        <p:txBody>
          <a:bodyPr wrap="square" lIns="0" tIns="0" rIns="0" bIns="0" rtlCol="0"/>
          <a:lstStyle/>
          <a:p>
            <a:endParaRPr/>
          </a:p>
        </p:txBody>
      </p:sp>
      <p:sp>
        <p:nvSpPr>
          <p:cNvPr id="254" name="bg object 254"/>
          <p:cNvSpPr/>
          <p:nvPr/>
        </p:nvSpPr>
        <p:spPr>
          <a:xfrm>
            <a:off x="8700770" y="3333172"/>
            <a:ext cx="7620" cy="3167380"/>
          </a:xfrm>
          <a:custGeom>
            <a:avLst/>
            <a:gdLst/>
            <a:ahLst/>
            <a:cxnLst/>
            <a:rect l="l" t="t" r="r" b="b"/>
            <a:pathLst>
              <a:path w="7620" h="3167379">
                <a:moveTo>
                  <a:pt x="7620" y="0"/>
                </a:moveTo>
                <a:lnTo>
                  <a:pt x="0" y="70658"/>
                </a:lnTo>
                <a:lnTo>
                  <a:pt x="0" y="2303510"/>
                </a:lnTo>
                <a:lnTo>
                  <a:pt x="2539" y="2337377"/>
                </a:lnTo>
                <a:lnTo>
                  <a:pt x="5079" y="2390717"/>
                </a:lnTo>
                <a:lnTo>
                  <a:pt x="3809" y="2444057"/>
                </a:lnTo>
                <a:lnTo>
                  <a:pt x="0" y="2499937"/>
                </a:lnTo>
                <a:lnTo>
                  <a:pt x="0" y="3166941"/>
                </a:lnTo>
                <a:lnTo>
                  <a:pt x="2539" y="3162877"/>
                </a:lnTo>
                <a:lnTo>
                  <a:pt x="7620" y="3156303"/>
                </a:lnTo>
                <a:lnTo>
                  <a:pt x="7620" y="0"/>
                </a:lnTo>
                <a:close/>
              </a:path>
            </a:pathLst>
          </a:custGeom>
          <a:solidFill>
            <a:srgbClr val="669469"/>
          </a:solidFill>
        </p:spPr>
        <p:txBody>
          <a:bodyPr wrap="square" lIns="0" tIns="0" rIns="0" bIns="0" rtlCol="0"/>
          <a:lstStyle/>
          <a:p>
            <a:endParaRPr/>
          </a:p>
        </p:txBody>
      </p:sp>
      <p:sp>
        <p:nvSpPr>
          <p:cNvPr id="255" name="bg object 255"/>
          <p:cNvSpPr/>
          <p:nvPr/>
        </p:nvSpPr>
        <p:spPr>
          <a:xfrm>
            <a:off x="8707120" y="3274290"/>
            <a:ext cx="7620" cy="3216910"/>
          </a:xfrm>
          <a:custGeom>
            <a:avLst/>
            <a:gdLst/>
            <a:ahLst/>
            <a:cxnLst/>
            <a:rect l="l" t="t" r="r" b="b"/>
            <a:pathLst>
              <a:path w="7620" h="3216910">
                <a:moveTo>
                  <a:pt x="7620" y="0"/>
                </a:moveTo>
                <a:lnTo>
                  <a:pt x="0" y="70658"/>
                </a:lnTo>
                <a:lnTo>
                  <a:pt x="0" y="3216828"/>
                </a:lnTo>
                <a:lnTo>
                  <a:pt x="7620" y="3206967"/>
                </a:lnTo>
                <a:lnTo>
                  <a:pt x="7620" y="0"/>
                </a:lnTo>
                <a:close/>
              </a:path>
            </a:pathLst>
          </a:custGeom>
          <a:solidFill>
            <a:srgbClr val="669369"/>
          </a:solidFill>
        </p:spPr>
        <p:txBody>
          <a:bodyPr wrap="square" lIns="0" tIns="0" rIns="0" bIns="0" rtlCol="0"/>
          <a:lstStyle/>
          <a:p>
            <a:endParaRPr/>
          </a:p>
        </p:txBody>
      </p:sp>
      <p:sp>
        <p:nvSpPr>
          <p:cNvPr id="256" name="bg object 256"/>
          <p:cNvSpPr/>
          <p:nvPr/>
        </p:nvSpPr>
        <p:spPr>
          <a:xfrm>
            <a:off x="8714739" y="3203632"/>
            <a:ext cx="7620" cy="3277870"/>
          </a:xfrm>
          <a:custGeom>
            <a:avLst/>
            <a:gdLst/>
            <a:ahLst/>
            <a:cxnLst/>
            <a:rect l="l" t="t" r="r" b="b"/>
            <a:pathLst>
              <a:path w="7620" h="3277870">
                <a:moveTo>
                  <a:pt x="7619" y="0"/>
                </a:moveTo>
                <a:lnTo>
                  <a:pt x="0" y="70658"/>
                </a:lnTo>
                <a:lnTo>
                  <a:pt x="0" y="3277625"/>
                </a:lnTo>
                <a:lnTo>
                  <a:pt x="7619" y="3267764"/>
                </a:lnTo>
                <a:lnTo>
                  <a:pt x="7619" y="0"/>
                </a:lnTo>
                <a:close/>
              </a:path>
            </a:pathLst>
          </a:custGeom>
          <a:solidFill>
            <a:srgbClr val="649268"/>
          </a:solidFill>
        </p:spPr>
        <p:txBody>
          <a:bodyPr wrap="square" lIns="0" tIns="0" rIns="0" bIns="0" rtlCol="0"/>
          <a:lstStyle/>
          <a:p>
            <a:endParaRPr/>
          </a:p>
        </p:txBody>
      </p:sp>
      <p:sp>
        <p:nvSpPr>
          <p:cNvPr id="257" name="bg object 257"/>
          <p:cNvSpPr/>
          <p:nvPr/>
        </p:nvSpPr>
        <p:spPr>
          <a:xfrm>
            <a:off x="8722360" y="3140825"/>
            <a:ext cx="7620" cy="3330575"/>
          </a:xfrm>
          <a:custGeom>
            <a:avLst/>
            <a:gdLst/>
            <a:ahLst/>
            <a:cxnLst/>
            <a:rect l="l" t="t" r="r" b="b"/>
            <a:pathLst>
              <a:path w="7620" h="3330575">
                <a:moveTo>
                  <a:pt x="7620" y="0"/>
                </a:moveTo>
                <a:lnTo>
                  <a:pt x="2540" y="39254"/>
                </a:lnTo>
                <a:lnTo>
                  <a:pt x="0" y="62807"/>
                </a:lnTo>
                <a:lnTo>
                  <a:pt x="0" y="3330571"/>
                </a:lnTo>
                <a:lnTo>
                  <a:pt x="2540" y="3327284"/>
                </a:lnTo>
                <a:lnTo>
                  <a:pt x="7620" y="3320955"/>
                </a:lnTo>
                <a:lnTo>
                  <a:pt x="7620" y="0"/>
                </a:lnTo>
                <a:close/>
              </a:path>
            </a:pathLst>
          </a:custGeom>
          <a:solidFill>
            <a:srgbClr val="649067"/>
          </a:solidFill>
        </p:spPr>
        <p:txBody>
          <a:bodyPr wrap="square" lIns="0" tIns="0" rIns="0" bIns="0" rtlCol="0"/>
          <a:lstStyle/>
          <a:p>
            <a:endParaRPr/>
          </a:p>
        </p:txBody>
      </p:sp>
      <p:sp>
        <p:nvSpPr>
          <p:cNvPr id="258" name="bg object 258"/>
          <p:cNvSpPr/>
          <p:nvPr/>
        </p:nvSpPr>
        <p:spPr>
          <a:xfrm>
            <a:off x="8728710" y="3091757"/>
            <a:ext cx="7620" cy="3371850"/>
          </a:xfrm>
          <a:custGeom>
            <a:avLst/>
            <a:gdLst/>
            <a:ahLst/>
            <a:cxnLst/>
            <a:rect l="l" t="t" r="r" b="b"/>
            <a:pathLst>
              <a:path w="7620" h="3371850">
                <a:moveTo>
                  <a:pt x="7620" y="0"/>
                </a:moveTo>
                <a:lnTo>
                  <a:pt x="0" y="58881"/>
                </a:lnTo>
                <a:lnTo>
                  <a:pt x="0" y="3371605"/>
                </a:lnTo>
                <a:lnTo>
                  <a:pt x="7620" y="3362112"/>
                </a:lnTo>
                <a:lnTo>
                  <a:pt x="7620" y="0"/>
                </a:lnTo>
                <a:close/>
              </a:path>
            </a:pathLst>
          </a:custGeom>
          <a:solidFill>
            <a:srgbClr val="638F66"/>
          </a:solidFill>
        </p:spPr>
        <p:txBody>
          <a:bodyPr wrap="square" lIns="0" tIns="0" rIns="0" bIns="0" rtlCol="0"/>
          <a:lstStyle/>
          <a:p>
            <a:endParaRPr/>
          </a:p>
        </p:txBody>
      </p:sp>
      <p:sp>
        <p:nvSpPr>
          <p:cNvPr id="259" name="bg object 259"/>
          <p:cNvSpPr/>
          <p:nvPr/>
        </p:nvSpPr>
        <p:spPr>
          <a:xfrm>
            <a:off x="8736330" y="3042919"/>
            <a:ext cx="7620" cy="3411220"/>
          </a:xfrm>
          <a:custGeom>
            <a:avLst/>
            <a:gdLst/>
            <a:ahLst/>
            <a:cxnLst/>
            <a:rect l="l" t="t" r="r" b="b"/>
            <a:pathLst>
              <a:path w="7620" h="3411220">
                <a:moveTo>
                  <a:pt x="7620" y="0"/>
                </a:moveTo>
                <a:lnTo>
                  <a:pt x="5105" y="0"/>
                </a:lnTo>
                <a:lnTo>
                  <a:pt x="5105" y="29210"/>
                </a:lnTo>
                <a:lnTo>
                  <a:pt x="0" y="29210"/>
                </a:lnTo>
                <a:lnTo>
                  <a:pt x="0" y="3401060"/>
                </a:lnTo>
                <a:lnTo>
                  <a:pt x="0" y="3411220"/>
                </a:lnTo>
                <a:lnTo>
                  <a:pt x="3848" y="3411220"/>
                </a:lnTo>
                <a:lnTo>
                  <a:pt x="3848" y="3401060"/>
                </a:lnTo>
                <a:lnTo>
                  <a:pt x="7620" y="3401060"/>
                </a:lnTo>
                <a:lnTo>
                  <a:pt x="7620" y="29210"/>
                </a:lnTo>
                <a:lnTo>
                  <a:pt x="7620" y="0"/>
                </a:lnTo>
                <a:close/>
              </a:path>
            </a:pathLst>
          </a:custGeom>
          <a:solidFill>
            <a:srgbClr val="628E66"/>
          </a:solidFill>
        </p:spPr>
        <p:txBody>
          <a:bodyPr wrap="square" lIns="0" tIns="0" rIns="0" bIns="0" rtlCol="0"/>
          <a:lstStyle/>
          <a:p>
            <a:endParaRPr/>
          </a:p>
        </p:txBody>
      </p:sp>
      <p:sp>
        <p:nvSpPr>
          <p:cNvPr id="260" name="bg object 260"/>
          <p:cNvSpPr/>
          <p:nvPr/>
        </p:nvSpPr>
        <p:spPr>
          <a:xfrm>
            <a:off x="8743950" y="3009899"/>
            <a:ext cx="7620" cy="3434079"/>
          </a:xfrm>
          <a:custGeom>
            <a:avLst/>
            <a:gdLst/>
            <a:ahLst/>
            <a:cxnLst/>
            <a:rect l="l" t="t" r="r" b="b"/>
            <a:pathLst>
              <a:path w="7620" h="3434079">
                <a:moveTo>
                  <a:pt x="7620" y="0"/>
                </a:moveTo>
                <a:lnTo>
                  <a:pt x="5092" y="0"/>
                </a:lnTo>
                <a:lnTo>
                  <a:pt x="5092" y="19050"/>
                </a:lnTo>
                <a:lnTo>
                  <a:pt x="0" y="19050"/>
                </a:lnTo>
                <a:lnTo>
                  <a:pt x="0" y="3425190"/>
                </a:lnTo>
                <a:lnTo>
                  <a:pt x="0" y="3434080"/>
                </a:lnTo>
                <a:lnTo>
                  <a:pt x="3873" y="3434080"/>
                </a:lnTo>
                <a:lnTo>
                  <a:pt x="3873" y="3425190"/>
                </a:lnTo>
                <a:lnTo>
                  <a:pt x="7620" y="3425190"/>
                </a:lnTo>
                <a:lnTo>
                  <a:pt x="7620" y="19050"/>
                </a:lnTo>
                <a:lnTo>
                  <a:pt x="7620" y="0"/>
                </a:lnTo>
                <a:close/>
              </a:path>
            </a:pathLst>
          </a:custGeom>
          <a:solidFill>
            <a:srgbClr val="618D66"/>
          </a:solidFill>
        </p:spPr>
        <p:txBody>
          <a:bodyPr wrap="square" lIns="0" tIns="0" rIns="0" bIns="0" rtlCol="0"/>
          <a:lstStyle/>
          <a:p>
            <a:endParaRPr/>
          </a:p>
        </p:txBody>
      </p:sp>
      <p:sp>
        <p:nvSpPr>
          <p:cNvPr id="261" name="bg object 261"/>
          <p:cNvSpPr/>
          <p:nvPr/>
        </p:nvSpPr>
        <p:spPr>
          <a:xfrm>
            <a:off x="8750300" y="2989579"/>
            <a:ext cx="7620" cy="3446779"/>
          </a:xfrm>
          <a:custGeom>
            <a:avLst/>
            <a:gdLst/>
            <a:ahLst/>
            <a:cxnLst/>
            <a:rect l="l" t="t" r="r" b="b"/>
            <a:pathLst>
              <a:path w="7620" h="3446779">
                <a:moveTo>
                  <a:pt x="7620" y="0"/>
                </a:moveTo>
                <a:lnTo>
                  <a:pt x="6489" y="0"/>
                </a:lnTo>
                <a:lnTo>
                  <a:pt x="6489" y="6350"/>
                </a:lnTo>
                <a:lnTo>
                  <a:pt x="0" y="6350"/>
                </a:lnTo>
                <a:lnTo>
                  <a:pt x="0" y="3437890"/>
                </a:lnTo>
                <a:lnTo>
                  <a:pt x="0" y="3446780"/>
                </a:lnTo>
                <a:lnTo>
                  <a:pt x="3644" y="3446780"/>
                </a:lnTo>
                <a:lnTo>
                  <a:pt x="3644" y="3437890"/>
                </a:lnTo>
                <a:lnTo>
                  <a:pt x="7620" y="3437890"/>
                </a:lnTo>
                <a:lnTo>
                  <a:pt x="7620" y="6350"/>
                </a:lnTo>
                <a:lnTo>
                  <a:pt x="7620" y="0"/>
                </a:lnTo>
                <a:close/>
              </a:path>
            </a:pathLst>
          </a:custGeom>
          <a:solidFill>
            <a:srgbClr val="618C64"/>
          </a:solidFill>
        </p:spPr>
        <p:txBody>
          <a:bodyPr wrap="square" lIns="0" tIns="0" rIns="0" bIns="0" rtlCol="0"/>
          <a:lstStyle/>
          <a:p>
            <a:endParaRPr/>
          </a:p>
        </p:txBody>
      </p:sp>
      <p:sp>
        <p:nvSpPr>
          <p:cNvPr id="262" name="bg object 262"/>
          <p:cNvSpPr/>
          <p:nvPr/>
        </p:nvSpPr>
        <p:spPr>
          <a:xfrm>
            <a:off x="8757920" y="2973704"/>
            <a:ext cx="7620" cy="3453765"/>
          </a:xfrm>
          <a:custGeom>
            <a:avLst/>
            <a:gdLst/>
            <a:ahLst/>
            <a:cxnLst/>
            <a:rect l="l" t="t" r="r" b="b"/>
            <a:pathLst>
              <a:path w="7620" h="3453765">
                <a:moveTo>
                  <a:pt x="7620" y="0"/>
                </a:moveTo>
                <a:lnTo>
                  <a:pt x="6350" y="1905"/>
                </a:lnTo>
                <a:lnTo>
                  <a:pt x="2539" y="10795"/>
                </a:lnTo>
                <a:lnTo>
                  <a:pt x="0" y="16509"/>
                </a:lnTo>
                <a:lnTo>
                  <a:pt x="0" y="3453265"/>
                </a:lnTo>
                <a:lnTo>
                  <a:pt x="7620" y="3443771"/>
                </a:lnTo>
                <a:lnTo>
                  <a:pt x="7620" y="0"/>
                </a:lnTo>
                <a:close/>
              </a:path>
            </a:pathLst>
          </a:custGeom>
          <a:solidFill>
            <a:srgbClr val="608B63"/>
          </a:solidFill>
        </p:spPr>
        <p:txBody>
          <a:bodyPr wrap="square" lIns="0" tIns="0" rIns="0" bIns="0" rtlCol="0"/>
          <a:lstStyle/>
          <a:p>
            <a:endParaRPr/>
          </a:p>
        </p:txBody>
      </p:sp>
      <p:sp>
        <p:nvSpPr>
          <p:cNvPr id="263" name="bg object 263"/>
          <p:cNvSpPr/>
          <p:nvPr/>
        </p:nvSpPr>
        <p:spPr>
          <a:xfrm>
            <a:off x="8765539" y="2969259"/>
            <a:ext cx="6350" cy="3448685"/>
          </a:xfrm>
          <a:custGeom>
            <a:avLst/>
            <a:gdLst/>
            <a:ahLst/>
            <a:cxnLst/>
            <a:rect l="l" t="t" r="r" b="b"/>
            <a:pathLst>
              <a:path w="6350" h="3448685">
                <a:moveTo>
                  <a:pt x="6350" y="0"/>
                </a:moveTo>
                <a:lnTo>
                  <a:pt x="5079" y="1270"/>
                </a:lnTo>
                <a:lnTo>
                  <a:pt x="1269" y="2540"/>
                </a:lnTo>
                <a:lnTo>
                  <a:pt x="0" y="4444"/>
                </a:lnTo>
                <a:lnTo>
                  <a:pt x="0" y="3448216"/>
                </a:lnTo>
                <a:lnTo>
                  <a:pt x="6350" y="3440305"/>
                </a:lnTo>
                <a:lnTo>
                  <a:pt x="6350" y="0"/>
                </a:lnTo>
                <a:close/>
              </a:path>
            </a:pathLst>
          </a:custGeom>
          <a:solidFill>
            <a:srgbClr val="5F8A62"/>
          </a:solidFill>
        </p:spPr>
        <p:txBody>
          <a:bodyPr wrap="square" lIns="0" tIns="0" rIns="0" bIns="0" rtlCol="0"/>
          <a:lstStyle/>
          <a:p>
            <a:endParaRPr/>
          </a:p>
        </p:txBody>
      </p:sp>
      <p:sp>
        <p:nvSpPr>
          <p:cNvPr id="264" name="bg object 264"/>
          <p:cNvSpPr/>
          <p:nvPr/>
        </p:nvSpPr>
        <p:spPr>
          <a:xfrm>
            <a:off x="8771890" y="2967989"/>
            <a:ext cx="7620" cy="3441700"/>
          </a:xfrm>
          <a:custGeom>
            <a:avLst/>
            <a:gdLst/>
            <a:ahLst/>
            <a:cxnLst/>
            <a:rect l="l" t="t" r="r" b="b"/>
            <a:pathLst>
              <a:path w="7620" h="3441700">
                <a:moveTo>
                  <a:pt x="7620" y="0"/>
                </a:moveTo>
                <a:lnTo>
                  <a:pt x="0" y="0"/>
                </a:lnTo>
                <a:lnTo>
                  <a:pt x="0" y="3431540"/>
                </a:lnTo>
                <a:lnTo>
                  <a:pt x="0" y="3441700"/>
                </a:lnTo>
                <a:lnTo>
                  <a:pt x="3975" y="3441700"/>
                </a:lnTo>
                <a:lnTo>
                  <a:pt x="3975" y="3431540"/>
                </a:lnTo>
                <a:lnTo>
                  <a:pt x="7620" y="3431540"/>
                </a:lnTo>
                <a:lnTo>
                  <a:pt x="7620" y="0"/>
                </a:lnTo>
                <a:close/>
              </a:path>
            </a:pathLst>
          </a:custGeom>
          <a:solidFill>
            <a:srgbClr val="5E8962"/>
          </a:solidFill>
        </p:spPr>
        <p:txBody>
          <a:bodyPr wrap="square" lIns="0" tIns="0" rIns="0" bIns="0" rtlCol="0"/>
          <a:lstStyle/>
          <a:p>
            <a:endParaRPr/>
          </a:p>
        </p:txBody>
      </p:sp>
      <p:sp>
        <p:nvSpPr>
          <p:cNvPr id="265" name="bg object 265"/>
          <p:cNvSpPr/>
          <p:nvPr/>
        </p:nvSpPr>
        <p:spPr>
          <a:xfrm>
            <a:off x="8779510" y="2969259"/>
            <a:ext cx="7620" cy="3430904"/>
          </a:xfrm>
          <a:custGeom>
            <a:avLst/>
            <a:gdLst/>
            <a:ahLst/>
            <a:cxnLst/>
            <a:rect l="l" t="t" r="r" b="b"/>
            <a:pathLst>
              <a:path w="7620" h="3430904">
                <a:moveTo>
                  <a:pt x="0" y="0"/>
                </a:moveTo>
                <a:lnTo>
                  <a:pt x="0" y="3430811"/>
                </a:lnTo>
                <a:lnTo>
                  <a:pt x="7620" y="3421317"/>
                </a:lnTo>
                <a:lnTo>
                  <a:pt x="7620" y="5080"/>
                </a:lnTo>
                <a:lnTo>
                  <a:pt x="5080" y="2540"/>
                </a:lnTo>
                <a:lnTo>
                  <a:pt x="1270" y="1270"/>
                </a:lnTo>
                <a:lnTo>
                  <a:pt x="0" y="0"/>
                </a:lnTo>
                <a:close/>
              </a:path>
            </a:pathLst>
          </a:custGeom>
          <a:solidFill>
            <a:srgbClr val="5E8861"/>
          </a:solidFill>
        </p:spPr>
        <p:txBody>
          <a:bodyPr wrap="square" lIns="0" tIns="0" rIns="0" bIns="0" rtlCol="0"/>
          <a:lstStyle/>
          <a:p>
            <a:endParaRPr/>
          </a:p>
        </p:txBody>
      </p:sp>
      <p:sp>
        <p:nvSpPr>
          <p:cNvPr id="266" name="bg object 266"/>
          <p:cNvSpPr/>
          <p:nvPr/>
        </p:nvSpPr>
        <p:spPr>
          <a:xfrm>
            <a:off x="8787130" y="2974339"/>
            <a:ext cx="6350" cy="3416300"/>
          </a:xfrm>
          <a:custGeom>
            <a:avLst/>
            <a:gdLst/>
            <a:ahLst/>
            <a:cxnLst/>
            <a:rect l="l" t="t" r="r" b="b"/>
            <a:pathLst>
              <a:path w="6350" h="3416300">
                <a:moveTo>
                  <a:pt x="6350" y="10160"/>
                </a:moveTo>
                <a:lnTo>
                  <a:pt x="3797" y="10160"/>
                </a:lnTo>
                <a:lnTo>
                  <a:pt x="3797" y="1270"/>
                </a:lnTo>
                <a:lnTo>
                  <a:pt x="635" y="1270"/>
                </a:lnTo>
                <a:lnTo>
                  <a:pt x="635" y="0"/>
                </a:lnTo>
                <a:lnTo>
                  <a:pt x="0" y="0"/>
                </a:lnTo>
                <a:lnTo>
                  <a:pt x="0" y="1270"/>
                </a:lnTo>
                <a:lnTo>
                  <a:pt x="0" y="10160"/>
                </a:lnTo>
                <a:lnTo>
                  <a:pt x="0" y="3408680"/>
                </a:lnTo>
                <a:lnTo>
                  <a:pt x="0" y="3416300"/>
                </a:lnTo>
                <a:lnTo>
                  <a:pt x="2997" y="3416300"/>
                </a:lnTo>
                <a:lnTo>
                  <a:pt x="2997" y="3408680"/>
                </a:lnTo>
                <a:lnTo>
                  <a:pt x="6350" y="3408680"/>
                </a:lnTo>
                <a:lnTo>
                  <a:pt x="6350" y="10160"/>
                </a:lnTo>
                <a:close/>
              </a:path>
            </a:pathLst>
          </a:custGeom>
          <a:solidFill>
            <a:srgbClr val="5D8660"/>
          </a:solidFill>
        </p:spPr>
        <p:txBody>
          <a:bodyPr wrap="square" lIns="0" tIns="0" rIns="0" bIns="0" rtlCol="0"/>
          <a:lstStyle/>
          <a:p>
            <a:endParaRPr/>
          </a:p>
        </p:txBody>
      </p:sp>
      <p:sp>
        <p:nvSpPr>
          <p:cNvPr id="267" name="bg object 267"/>
          <p:cNvSpPr/>
          <p:nvPr/>
        </p:nvSpPr>
        <p:spPr>
          <a:xfrm>
            <a:off x="8793479" y="2965450"/>
            <a:ext cx="7620" cy="3417570"/>
          </a:xfrm>
          <a:custGeom>
            <a:avLst/>
            <a:gdLst/>
            <a:ahLst/>
            <a:cxnLst/>
            <a:rect l="l" t="t" r="r" b="b"/>
            <a:pathLst>
              <a:path w="7620" h="3417570">
                <a:moveTo>
                  <a:pt x="0" y="3417216"/>
                </a:moveTo>
                <a:lnTo>
                  <a:pt x="7620" y="3417216"/>
                </a:lnTo>
                <a:lnTo>
                  <a:pt x="7620" y="0"/>
                </a:lnTo>
                <a:lnTo>
                  <a:pt x="0" y="0"/>
                </a:lnTo>
                <a:lnTo>
                  <a:pt x="0" y="3417216"/>
                </a:lnTo>
                <a:close/>
              </a:path>
            </a:pathLst>
          </a:custGeom>
          <a:solidFill>
            <a:srgbClr val="5C855F"/>
          </a:solidFill>
        </p:spPr>
        <p:txBody>
          <a:bodyPr wrap="square" lIns="0" tIns="0" rIns="0" bIns="0" rtlCol="0"/>
          <a:lstStyle/>
          <a:p>
            <a:endParaRPr/>
          </a:p>
        </p:txBody>
      </p:sp>
      <p:sp>
        <p:nvSpPr>
          <p:cNvPr id="268" name="bg object 268"/>
          <p:cNvSpPr/>
          <p:nvPr/>
        </p:nvSpPr>
        <p:spPr>
          <a:xfrm>
            <a:off x="8801100" y="3001009"/>
            <a:ext cx="7620" cy="3371850"/>
          </a:xfrm>
          <a:custGeom>
            <a:avLst/>
            <a:gdLst/>
            <a:ahLst/>
            <a:cxnLst/>
            <a:rect l="l" t="t" r="r" b="b"/>
            <a:pathLst>
              <a:path w="7620" h="3371850">
                <a:moveTo>
                  <a:pt x="7620" y="22860"/>
                </a:moveTo>
                <a:lnTo>
                  <a:pt x="3810" y="22860"/>
                </a:lnTo>
                <a:lnTo>
                  <a:pt x="3810" y="0"/>
                </a:lnTo>
                <a:lnTo>
                  <a:pt x="0" y="0"/>
                </a:lnTo>
                <a:lnTo>
                  <a:pt x="0" y="22860"/>
                </a:lnTo>
                <a:lnTo>
                  <a:pt x="0" y="3362960"/>
                </a:lnTo>
                <a:lnTo>
                  <a:pt x="0" y="3370580"/>
                </a:lnTo>
                <a:lnTo>
                  <a:pt x="0" y="3371850"/>
                </a:lnTo>
                <a:lnTo>
                  <a:pt x="749" y="3371850"/>
                </a:lnTo>
                <a:lnTo>
                  <a:pt x="749" y="3370580"/>
                </a:lnTo>
                <a:lnTo>
                  <a:pt x="4622" y="3370580"/>
                </a:lnTo>
                <a:lnTo>
                  <a:pt x="4622" y="3362960"/>
                </a:lnTo>
                <a:lnTo>
                  <a:pt x="7620" y="3362960"/>
                </a:lnTo>
                <a:lnTo>
                  <a:pt x="7620" y="22860"/>
                </a:lnTo>
                <a:close/>
              </a:path>
            </a:pathLst>
          </a:custGeom>
          <a:solidFill>
            <a:srgbClr val="5B845E"/>
          </a:solidFill>
        </p:spPr>
        <p:txBody>
          <a:bodyPr wrap="square" lIns="0" tIns="0" rIns="0" bIns="0" rtlCol="0"/>
          <a:lstStyle/>
          <a:p>
            <a:endParaRPr/>
          </a:p>
        </p:txBody>
      </p:sp>
      <p:sp>
        <p:nvSpPr>
          <p:cNvPr id="269" name="bg object 269"/>
          <p:cNvSpPr/>
          <p:nvPr/>
        </p:nvSpPr>
        <p:spPr>
          <a:xfrm>
            <a:off x="8808720" y="3023869"/>
            <a:ext cx="6350" cy="3340735"/>
          </a:xfrm>
          <a:custGeom>
            <a:avLst/>
            <a:gdLst/>
            <a:ahLst/>
            <a:cxnLst/>
            <a:rect l="l" t="t" r="r" b="b"/>
            <a:pathLst>
              <a:path w="6350" h="3340735">
                <a:moveTo>
                  <a:pt x="0" y="0"/>
                </a:moveTo>
                <a:lnTo>
                  <a:pt x="0" y="3340523"/>
                </a:lnTo>
                <a:lnTo>
                  <a:pt x="6350" y="3333326"/>
                </a:lnTo>
                <a:lnTo>
                  <a:pt x="6350" y="19049"/>
                </a:lnTo>
                <a:lnTo>
                  <a:pt x="0" y="0"/>
                </a:lnTo>
                <a:close/>
              </a:path>
            </a:pathLst>
          </a:custGeom>
          <a:solidFill>
            <a:srgbClr val="5A835E"/>
          </a:solidFill>
        </p:spPr>
        <p:txBody>
          <a:bodyPr wrap="square" lIns="0" tIns="0" rIns="0" bIns="0" rtlCol="0"/>
          <a:lstStyle/>
          <a:p>
            <a:endParaRPr/>
          </a:p>
        </p:txBody>
      </p:sp>
      <p:sp>
        <p:nvSpPr>
          <p:cNvPr id="270" name="bg object 270"/>
          <p:cNvSpPr/>
          <p:nvPr/>
        </p:nvSpPr>
        <p:spPr>
          <a:xfrm>
            <a:off x="8815070" y="3042919"/>
            <a:ext cx="7620" cy="3314700"/>
          </a:xfrm>
          <a:custGeom>
            <a:avLst/>
            <a:gdLst/>
            <a:ahLst/>
            <a:cxnLst/>
            <a:rect l="l" t="t" r="r" b="b"/>
            <a:pathLst>
              <a:path w="7620" h="3314700">
                <a:moveTo>
                  <a:pt x="0" y="0"/>
                </a:moveTo>
                <a:lnTo>
                  <a:pt x="0" y="3314276"/>
                </a:lnTo>
                <a:lnTo>
                  <a:pt x="6350" y="3307080"/>
                </a:lnTo>
                <a:lnTo>
                  <a:pt x="7620" y="3305900"/>
                </a:lnTo>
                <a:lnTo>
                  <a:pt x="7620" y="28302"/>
                </a:lnTo>
                <a:lnTo>
                  <a:pt x="1270" y="3810"/>
                </a:lnTo>
                <a:lnTo>
                  <a:pt x="0" y="0"/>
                </a:lnTo>
                <a:close/>
              </a:path>
            </a:pathLst>
          </a:custGeom>
          <a:solidFill>
            <a:srgbClr val="5A825D"/>
          </a:solidFill>
        </p:spPr>
        <p:txBody>
          <a:bodyPr wrap="square" lIns="0" tIns="0" rIns="0" bIns="0" rtlCol="0"/>
          <a:lstStyle/>
          <a:p>
            <a:endParaRPr/>
          </a:p>
        </p:txBody>
      </p:sp>
      <p:sp>
        <p:nvSpPr>
          <p:cNvPr id="271" name="bg object 271"/>
          <p:cNvSpPr/>
          <p:nvPr/>
        </p:nvSpPr>
        <p:spPr>
          <a:xfrm>
            <a:off x="8822689" y="3071222"/>
            <a:ext cx="7620" cy="3277870"/>
          </a:xfrm>
          <a:custGeom>
            <a:avLst/>
            <a:gdLst/>
            <a:ahLst/>
            <a:cxnLst/>
            <a:rect l="l" t="t" r="r" b="b"/>
            <a:pathLst>
              <a:path w="7620" h="3277870">
                <a:moveTo>
                  <a:pt x="0" y="0"/>
                </a:moveTo>
                <a:lnTo>
                  <a:pt x="0" y="3277597"/>
                </a:lnTo>
                <a:lnTo>
                  <a:pt x="7619" y="3270522"/>
                </a:lnTo>
                <a:lnTo>
                  <a:pt x="7619" y="29391"/>
                </a:lnTo>
                <a:lnTo>
                  <a:pt x="0" y="0"/>
                </a:lnTo>
                <a:close/>
              </a:path>
            </a:pathLst>
          </a:custGeom>
          <a:solidFill>
            <a:srgbClr val="59815C"/>
          </a:solidFill>
        </p:spPr>
        <p:txBody>
          <a:bodyPr wrap="square" lIns="0" tIns="0" rIns="0" bIns="0" rtlCol="0"/>
          <a:lstStyle/>
          <a:p>
            <a:endParaRPr/>
          </a:p>
        </p:txBody>
      </p:sp>
      <p:sp>
        <p:nvSpPr>
          <p:cNvPr id="272" name="bg object 272"/>
          <p:cNvSpPr/>
          <p:nvPr/>
        </p:nvSpPr>
        <p:spPr>
          <a:xfrm>
            <a:off x="8830310" y="3100069"/>
            <a:ext cx="6350" cy="3242310"/>
          </a:xfrm>
          <a:custGeom>
            <a:avLst/>
            <a:gdLst/>
            <a:ahLst/>
            <a:cxnLst/>
            <a:rect l="l" t="t" r="r" b="b"/>
            <a:pathLst>
              <a:path w="6350" h="3242310">
                <a:moveTo>
                  <a:pt x="6350" y="15240"/>
                </a:moveTo>
                <a:lnTo>
                  <a:pt x="1828" y="15240"/>
                </a:lnTo>
                <a:lnTo>
                  <a:pt x="1828" y="0"/>
                </a:lnTo>
                <a:lnTo>
                  <a:pt x="0" y="0"/>
                </a:lnTo>
                <a:lnTo>
                  <a:pt x="0" y="15240"/>
                </a:lnTo>
                <a:lnTo>
                  <a:pt x="0" y="3235960"/>
                </a:lnTo>
                <a:lnTo>
                  <a:pt x="0" y="3242310"/>
                </a:lnTo>
                <a:lnTo>
                  <a:pt x="2730" y="3242310"/>
                </a:lnTo>
                <a:lnTo>
                  <a:pt x="2730" y="3235960"/>
                </a:lnTo>
                <a:lnTo>
                  <a:pt x="6350" y="3235960"/>
                </a:lnTo>
                <a:lnTo>
                  <a:pt x="6350" y="15240"/>
                </a:lnTo>
                <a:close/>
              </a:path>
            </a:pathLst>
          </a:custGeom>
          <a:solidFill>
            <a:srgbClr val="58805B"/>
          </a:solidFill>
        </p:spPr>
        <p:txBody>
          <a:bodyPr wrap="square" lIns="0" tIns="0" rIns="0" bIns="0" rtlCol="0"/>
          <a:lstStyle/>
          <a:p>
            <a:endParaRPr/>
          </a:p>
        </p:txBody>
      </p:sp>
      <p:sp>
        <p:nvSpPr>
          <p:cNvPr id="273" name="bg object 273"/>
          <p:cNvSpPr/>
          <p:nvPr/>
        </p:nvSpPr>
        <p:spPr>
          <a:xfrm>
            <a:off x="8836660" y="3126739"/>
            <a:ext cx="7620" cy="3209290"/>
          </a:xfrm>
          <a:custGeom>
            <a:avLst/>
            <a:gdLst/>
            <a:ahLst/>
            <a:cxnLst/>
            <a:rect l="l" t="t" r="r" b="b"/>
            <a:pathLst>
              <a:path w="7620" h="3209290">
                <a:moveTo>
                  <a:pt x="7620" y="33020"/>
                </a:moveTo>
                <a:lnTo>
                  <a:pt x="3784" y="33020"/>
                </a:lnTo>
                <a:lnTo>
                  <a:pt x="3784" y="0"/>
                </a:lnTo>
                <a:lnTo>
                  <a:pt x="0" y="0"/>
                </a:lnTo>
                <a:lnTo>
                  <a:pt x="0" y="33020"/>
                </a:lnTo>
                <a:lnTo>
                  <a:pt x="0" y="3206750"/>
                </a:lnTo>
                <a:lnTo>
                  <a:pt x="0" y="3209290"/>
                </a:lnTo>
                <a:lnTo>
                  <a:pt x="1168" y="3209290"/>
                </a:lnTo>
                <a:lnTo>
                  <a:pt x="1168" y="3206750"/>
                </a:lnTo>
                <a:lnTo>
                  <a:pt x="7620" y="3206750"/>
                </a:lnTo>
                <a:lnTo>
                  <a:pt x="7620" y="33020"/>
                </a:lnTo>
                <a:close/>
              </a:path>
            </a:pathLst>
          </a:custGeom>
          <a:solidFill>
            <a:srgbClr val="577F5A"/>
          </a:solidFill>
        </p:spPr>
        <p:txBody>
          <a:bodyPr wrap="square" lIns="0" tIns="0" rIns="0" bIns="0" rtlCol="0"/>
          <a:lstStyle/>
          <a:p>
            <a:endParaRPr/>
          </a:p>
        </p:txBody>
      </p:sp>
      <p:sp>
        <p:nvSpPr>
          <p:cNvPr id="274" name="bg object 274"/>
          <p:cNvSpPr/>
          <p:nvPr/>
        </p:nvSpPr>
        <p:spPr>
          <a:xfrm>
            <a:off x="8844280" y="3159759"/>
            <a:ext cx="7620" cy="3168650"/>
          </a:xfrm>
          <a:custGeom>
            <a:avLst/>
            <a:gdLst/>
            <a:ahLst/>
            <a:cxnLst/>
            <a:rect l="l" t="t" r="r" b="b"/>
            <a:pathLst>
              <a:path w="7620" h="3168650">
                <a:moveTo>
                  <a:pt x="7620" y="34290"/>
                </a:moveTo>
                <a:lnTo>
                  <a:pt x="3797" y="34290"/>
                </a:lnTo>
                <a:lnTo>
                  <a:pt x="3797" y="0"/>
                </a:lnTo>
                <a:lnTo>
                  <a:pt x="0" y="0"/>
                </a:lnTo>
                <a:lnTo>
                  <a:pt x="0" y="34290"/>
                </a:lnTo>
                <a:lnTo>
                  <a:pt x="0" y="3164840"/>
                </a:lnTo>
                <a:lnTo>
                  <a:pt x="0" y="3168650"/>
                </a:lnTo>
                <a:lnTo>
                  <a:pt x="1905" y="3168650"/>
                </a:lnTo>
                <a:lnTo>
                  <a:pt x="1905" y="3164840"/>
                </a:lnTo>
                <a:lnTo>
                  <a:pt x="7620" y="3164840"/>
                </a:lnTo>
                <a:lnTo>
                  <a:pt x="7620" y="34290"/>
                </a:lnTo>
                <a:close/>
              </a:path>
            </a:pathLst>
          </a:custGeom>
          <a:solidFill>
            <a:srgbClr val="577E5A"/>
          </a:solidFill>
        </p:spPr>
        <p:txBody>
          <a:bodyPr wrap="square" lIns="0" tIns="0" rIns="0" bIns="0" rtlCol="0"/>
          <a:lstStyle/>
          <a:p>
            <a:endParaRPr/>
          </a:p>
        </p:txBody>
      </p:sp>
      <p:sp>
        <p:nvSpPr>
          <p:cNvPr id="275" name="bg object 275"/>
          <p:cNvSpPr/>
          <p:nvPr/>
        </p:nvSpPr>
        <p:spPr>
          <a:xfrm>
            <a:off x="8851899" y="3193751"/>
            <a:ext cx="6350" cy="3128645"/>
          </a:xfrm>
          <a:custGeom>
            <a:avLst/>
            <a:gdLst/>
            <a:ahLst/>
            <a:cxnLst/>
            <a:rect l="l" t="t" r="r" b="b"/>
            <a:pathLst>
              <a:path w="6350" h="3128645">
                <a:moveTo>
                  <a:pt x="0" y="0"/>
                </a:moveTo>
                <a:lnTo>
                  <a:pt x="0" y="3128467"/>
                </a:lnTo>
                <a:lnTo>
                  <a:pt x="6350" y="3124498"/>
                </a:lnTo>
                <a:lnTo>
                  <a:pt x="6350" y="28014"/>
                </a:lnTo>
                <a:lnTo>
                  <a:pt x="0" y="0"/>
                </a:lnTo>
                <a:close/>
              </a:path>
            </a:pathLst>
          </a:custGeom>
          <a:solidFill>
            <a:srgbClr val="567C59"/>
          </a:solidFill>
        </p:spPr>
        <p:txBody>
          <a:bodyPr wrap="square" lIns="0" tIns="0" rIns="0" bIns="0" rtlCol="0"/>
          <a:lstStyle/>
          <a:p>
            <a:endParaRPr/>
          </a:p>
        </p:txBody>
      </p:sp>
      <p:sp>
        <p:nvSpPr>
          <p:cNvPr id="276" name="bg object 276"/>
          <p:cNvSpPr/>
          <p:nvPr/>
        </p:nvSpPr>
        <p:spPr>
          <a:xfrm>
            <a:off x="8858249" y="3221765"/>
            <a:ext cx="7620" cy="3096895"/>
          </a:xfrm>
          <a:custGeom>
            <a:avLst/>
            <a:gdLst/>
            <a:ahLst/>
            <a:cxnLst/>
            <a:rect l="l" t="t" r="r" b="b"/>
            <a:pathLst>
              <a:path w="7620" h="3096895">
                <a:moveTo>
                  <a:pt x="0" y="0"/>
                </a:moveTo>
                <a:lnTo>
                  <a:pt x="0" y="3096484"/>
                </a:lnTo>
                <a:lnTo>
                  <a:pt x="7620" y="3091041"/>
                </a:lnTo>
                <a:lnTo>
                  <a:pt x="7620" y="33617"/>
                </a:lnTo>
                <a:lnTo>
                  <a:pt x="0" y="0"/>
                </a:lnTo>
                <a:close/>
              </a:path>
            </a:pathLst>
          </a:custGeom>
          <a:solidFill>
            <a:srgbClr val="557B58"/>
          </a:solidFill>
        </p:spPr>
        <p:txBody>
          <a:bodyPr wrap="square" lIns="0" tIns="0" rIns="0" bIns="0" rtlCol="0"/>
          <a:lstStyle/>
          <a:p>
            <a:endParaRPr/>
          </a:p>
        </p:txBody>
      </p:sp>
      <p:sp>
        <p:nvSpPr>
          <p:cNvPr id="277" name="bg object 277"/>
          <p:cNvSpPr/>
          <p:nvPr/>
        </p:nvSpPr>
        <p:spPr>
          <a:xfrm>
            <a:off x="8865870" y="3255009"/>
            <a:ext cx="7620" cy="3058160"/>
          </a:xfrm>
          <a:custGeom>
            <a:avLst/>
            <a:gdLst/>
            <a:ahLst/>
            <a:cxnLst/>
            <a:rect l="l" t="t" r="r" b="b"/>
            <a:pathLst>
              <a:path w="7620" h="3058160">
                <a:moveTo>
                  <a:pt x="7620" y="34290"/>
                </a:moveTo>
                <a:lnTo>
                  <a:pt x="3797" y="34290"/>
                </a:lnTo>
                <a:lnTo>
                  <a:pt x="3797" y="0"/>
                </a:lnTo>
                <a:lnTo>
                  <a:pt x="0" y="0"/>
                </a:lnTo>
                <a:lnTo>
                  <a:pt x="0" y="34290"/>
                </a:lnTo>
                <a:lnTo>
                  <a:pt x="0" y="3054350"/>
                </a:lnTo>
                <a:lnTo>
                  <a:pt x="0" y="3056890"/>
                </a:lnTo>
                <a:lnTo>
                  <a:pt x="0" y="3058160"/>
                </a:lnTo>
                <a:lnTo>
                  <a:pt x="381" y="3058160"/>
                </a:lnTo>
                <a:lnTo>
                  <a:pt x="381" y="3056890"/>
                </a:lnTo>
                <a:lnTo>
                  <a:pt x="3810" y="3056890"/>
                </a:lnTo>
                <a:lnTo>
                  <a:pt x="3810" y="3054350"/>
                </a:lnTo>
                <a:lnTo>
                  <a:pt x="7620" y="3054350"/>
                </a:lnTo>
                <a:lnTo>
                  <a:pt x="7620" y="34290"/>
                </a:lnTo>
                <a:close/>
              </a:path>
            </a:pathLst>
          </a:custGeom>
          <a:solidFill>
            <a:srgbClr val="547A57"/>
          </a:solidFill>
        </p:spPr>
        <p:txBody>
          <a:bodyPr wrap="square" lIns="0" tIns="0" rIns="0" bIns="0" rtlCol="0"/>
          <a:lstStyle/>
          <a:p>
            <a:endParaRPr/>
          </a:p>
        </p:txBody>
      </p:sp>
      <p:sp>
        <p:nvSpPr>
          <p:cNvPr id="278" name="bg object 278"/>
          <p:cNvSpPr/>
          <p:nvPr/>
        </p:nvSpPr>
        <p:spPr>
          <a:xfrm>
            <a:off x="8873489" y="3289001"/>
            <a:ext cx="7620" cy="3020060"/>
          </a:xfrm>
          <a:custGeom>
            <a:avLst/>
            <a:gdLst/>
            <a:ahLst/>
            <a:cxnLst/>
            <a:rect l="l" t="t" r="r" b="b"/>
            <a:pathLst>
              <a:path w="7620" h="3020060">
                <a:moveTo>
                  <a:pt x="0" y="0"/>
                </a:moveTo>
                <a:lnTo>
                  <a:pt x="0" y="3019723"/>
                </a:lnTo>
                <a:lnTo>
                  <a:pt x="3809" y="3017818"/>
                </a:lnTo>
                <a:lnTo>
                  <a:pt x="7619" y="3015641"/>
                </a:lnTo>
                <a:lnTo>
                  <a:pt x="7619" y="37998"/>
                </a:lnTo>
                <a:lnTo>
                  <a:pt x="3809" y="16808"/>
                </a:lnTo>
                <a:lnTo>
                  <a:pt x="0" y="0"/>
                </a:lnTo>
                <a:close/>
              </a:path>
            </a:pathLst>
          </a:custGeom>
          <a:solidFill>
            <a:srgbClr val="547956"/>
          </a:solidFill>
        </p:spPr>
        <p:txBody>
          <a:bodyPr wrap="square" lIns="0" tIns="0" rIns="0" bIns="0" rtlCol="0"/>
          <a:lstStyle/>
          <a:p>
            <a:endParaRPr/>
          </a:p>
        </p:txBody>
      </p:sp>
      <p:sp>
        <p:nvSpPr>
          <p:cNvPr id="279" name="bg object 279"/>
          <p:cNvSpPr/>
          <p:nvPr/>
        </p:nvSpPr>
        <p:spPr>
          <a:xfrm>
            <a:off x="8879840" y="3319779"/>
            <a:ext cx="7620" cy="2985770"/>
          </a:xfrm>
          <a:custGeom>
            <a:avLst/>
            <a:gdLst/>
            <a:ahLst/>
            <a:cxnLst/>
            <a:rect l="l" t="t" r="r" b="b"/>
            <a:pathLst>
              <a:path w="7620" h="2985770">
                <a:moveTo>
                  <a:pt x="7620" y="41910"/>
                </a:moveTo>
                <a:lnTo>
                  <a:pt x="3733" y="41910"/>
                </a:lnTo>
                <a:lnTo>
                  <a:pt x="3733" y="0"/>
                </a:lnTo>
                <a:lnTo>
                  <a:pt x="0" y="0"/>
                </a:lnTo>
                <a:lnTo>
                  <a:pt x="0" y="41910"/>
                </a:lnTo>
                <a:lnTo>
                  <a:pt x="0" y="2981960"/>
                </a:lnTo>
                <a:lnTo>
                  <a:pt x="0" y="2985770"/>
                </a:lnTo>
                <a:lnTo>
                  <a:pt x="3009" y="2985770"/>
                </a:lnTo>
                <a:lnTo>
                  <a:pt x="3009" y="2981960"/>
                </a:lnTo>
                <a:lnTo>
                  <a:pt x="7620" y="2981960"/>
                </a:lnTo>
                <a:lnTo>
                  <a:pt x="7620" y="41910"/>
                </a:lnTo>
                <a:close/>
              </a:path>
            </a:pathLst>
          </a:custGeom>
          <a:solidFill>
            <a:srgbClr val="537856"/>
          </a:solidFill>
        </p:spPr>
        <p:txBody>
          <a:bodyPr wrap="square" lIns="0" tIns="0" rIns="0" bIns="0" rtlCol="0"/>
          <a:lstStyle/>
          <a:p>
            <a:endParaRPr/>
          </a:p>
        </p:txBody>
      </p:sp>
      <p:sp>
        <p:nvSpPr>
          <p:cNvPr id="280" name="bg object 280"/>
          <p:cNvSpPr/>
          <p:nvPr/>
        </p:nvSpPr>
        <p:spPr>
          <a:xfrm>
            <a:off x="8887460" y="3362316"/>
            <a:ext cx="7620" cy="2939415"/>
          </a:xfrm>
          <a:custGeom>
            <a:avLst/>
            <a:gdLst/>
            <a:ahLst/>
            <a:cxnLst/>
            <a:rect l="l" t="t" r="r" b="b"/>
            <a:pathLst>
              <a:path w="7620" h="2939415">
                <a:moveTo>
                  <a:pt x="0" y="0"/>
                </a:moveTo>
                <a:lnTo>
                  <a:pt x="0" y="2938947"/>
                </a:lnTo>
                <a:lnTo>
                  <a:pt x="7620" y="2936089"/>
                </a:lnTo>
                <a:lnTo>
                  <a:pt x="7620" y="42379"/>
                </a:lnTo>
                <a:lnTo>
                  <a:pt x="0" y="0"/>
                </a:lnTo>
                <a:close/>
              </a:path>
            </a:pathLst>
          </a:custGeom>
          <a:solidFill>
            <a:srgbClr val="527755"/>
          </a:solidFill>
        </p:spPr>
        <p:txBody>
          <a:bodyPr wrap="square" lIns="0" tIns="0" rIns="0" bIns="0" rtlCol="0"/>
          <a:lstStyle/>
          <a:p>
            <a:endParaRPr/>
          </a:p>
        </p:txBody>
      </p:sp>
      <p:sp>
        <p:nvSpPr>
          <p:cNvPr id="281" name="bg object 281"/>
          <p:cNvSpPr/>
          <p:nvPr/>
        </p:nvSpPr>
        <p:spPr>
          <a:xfrm>
            <a:off x="8893810" y="3397249"/>
            <a:ext cx="7620" cy="2901950"/>
          </a:xfrm>
          <a:custGeom>
            <a:avLst/>
            <a:gdLst/>
            <a:ahLst/>
            <a:cxnLst/>
            <a:rect l="l" t="t" r="r" b="b"/>
            <a:pathLst>
              <a:path w="7620" h="2901950">
                <a:moveTo>
                  <a:pt x="7620" y="43180"/>
                </a:moveTo>
                <a:lnTo>
                  <a:pt x="3810" y="43180"/>
                </a:lnTo>
                <a:lnTo>
                  <a:pt x="3810" y="0"/>
                </a:lnTo>
                <a:lnTo>
                  <a:pt x="0" y="0"/>
                </a:lnTo>
                <a:lnTo>
                  <a:pt x="0" y="43180"/>
                </a:lnTo>
                <a:lnTo>
                  <a:pt x="0" y="2900680"/>
                </a:lnTo>
                <a:lnTo>
                  <a:pt x="0" y="2901950"/>
                </a:lnTo>
                <a:lnTo>
                  <a:pt x="838" y="2901950"/>
                </a:lnTo>
                <a:lnTo>
                  <a:pt x="838" y="2900680"/>
                </a:lnTo>
                <a:lnTo>
                  <a:pt x="7620" y="2900680"/>
                </a:lnTo>
                <a:lnTo>
                  <a:pt x="7620" y="43180"/>
                </a:lnTo>
                <a:close/>
              </a:path>
            </a:pathLst>
          </a:custGeom>
          <a:solidFill>
            <a:srgbClr val="517654"/>
          </a:solidFill>
        </p:spPr>
        <p:txBody>
          <a:bodyPr wrap="square" lIns="0" tIns="0" rIns="0" bIns="0" rtlCol="0"/>
          <a:lstStyle/>
          <a:p>
            <a:endParaRPr/>
          </a:p>
        </p:txBody>
      </p:sp>
      <p:sp>
        <p:nvSpPr>
          <p:cNvPr id="282" name="bg object 282"/>
          <p:cNvSpPr/>
          <p:nvPr/>
        </p:nvSpPr>
        <p:spPr>
          <a:xfrm>
            <a:off x="8901430" y="3440429"/>
            <a:ext cx="7620" cy="2856230"/>
          </a:xfrm>
          <a:custGeom>
            <a:avLst/>
            <a:gdLst/>
            <a:ahLst/>
            <a:cxnLst/>
            <a:rect l="l" t="t" r="r" b="b"/>
            <a:pathLst>
              <a:path w="7620" h="2856229">
                <a:moveTo>
                  <a:pt x="7620" y="41910"/>
                </a:moveTo>
                <a:lnTo>
                  <a:pt x="3835" y="41910"/>
                </a:lnTo>
                <a:lnTo>
                  <a:pt x="3835" y="0"/>
                </a:lnTo>
                <a:lnTo>
                  <a:pt x="0" y="0"/>
                </a:lnTo>
                <a:lnTo>
                  <a:pt x="0" y="41910"/>
                </a:lnTo>
                <a:lnTo>
                  <a:pt x="0" y="2854960"/>
                </a:lnTo>
                <a:lnTo>
                  <a:pt x="0" y="2856230"/>
                </a:lnTo>
                <a:lnTo>
                  <a:pt x="2540" y="2856230"/>
                </a:lnTo>
                <a:lnTo>
                  <a:pt x="2540" y="2854960"/>
                </a:lnTo>
                <a:lnTo>
                  <a:pt x="7620" y="2854960"/>
                </a:lnTo>
                <a:lnTo>
                  <a:pt x="7620" y="41910"/>
                </a:lnTo>
                <a:close/>
              </a:path>
            </a:pathLst>
          </a:custGeom>
          <a:solidFill>
            <a:srgbClr val="507553"/>
          </a:solidFill>
        </p:spPr>
        <p:txBody>
          <a:bodyPr wrap="square" lIns="0" tIns="0" rIns="0" bIns="0" rtlCol="0"/>
          <a:lstStyle/>
          <a:p>
            <a:endParaRPr/>
          </a:p>
        </p:txBody>
      </p:sp>
      <p:sp>
        <p:nvSpPr>
          <p:cNvPr id="283" name="bg object 283"/>
          <p:cNvSpPr/>
          <p:nvPr/>
        </p:nvSpPr>
        <p:spPr>
          <a:xfrm>
            <a:off x="8909049" y="3482392"/>
            <a:ext cx="7620" cy="2813050"/>
          </a:xfrm>
          <a:custGeom>
            <a:avLst/>
            <a:gdLst/>
            <a:ahLst/>
            <a:cxnLst/>
            <a:rect l="l" t="t" r="r" b="b"/>
            <a:pathLst>
              <a:path w="7620" h="2813050">
                <a:moveTo>
                  <a:pt x="0" y="0"/>
                </a:moveTo>
                <a:lnTo>
                  <a:pt x="0" y="2812680"/>
                </a:lnTo>
                <a:lnTo>
                  <a:pt x="7620" y="2811727"/>
                </a:lnTo>
                <a:lnTo>
                  <a:pt x="7620" y="42379"/>
                </a:lnTo>
                <a:lnTo>
                  <a:pt x="0" y="0"/>
                </a:lnTo>
                <a:close/>
              </a:path>
            </a:pathLst>
          </a:custGeom>
          <a:solidFill>
            <a:srgbClr val="507452"/>
          </a:solidFill>
        </p:spPr>
        <p:txBody>
          <a:bodyPr wrap="square" lIns="0" tIns="0" rIns="0" bIns="0" rtlCol="0"/>
          <a:lstStyle/>
          <a:p>
            <a:endParaRPr/>
          </a:p>
        </p:txBody>
      </p:sp>
      <p:sp>
        <p:nvSpPr>
          <p:cNvPr id="284" name="bg object 284"/>
          <p:cNvSpPr/>
          <p:nvPr/>
        </p:nvSpPr>
        <p:spPr>
          <a:xfrm>
            <a:off x="8915400" y="3517899"/>
            <a:ext cx="7620" cy="2776220"/>
          </a:xfrm>
          <a:custGeom>
            <a:avLst/>
            <a:gdLst/>
            <a:ahLst/>
            <a:cxnLst/>
            <a:rect l="l" t="t" r="r" b="b"/>
            <a:pathLst>
              <a:path w="7620" h="2776220">
                <a:moveTo>
                  <a:pt x="7620" y="41910"/>
                </a:moveTo>
                <a:lnTo>
                  <a:pt x="3797" y="41910"/>
                </a:lnTo>
                <a:lnTo>
                  <a:pt x="3797" y="0"/>
                </a:lnTo>
                <a:lnTo>
                  <a:pt x="0" y="0"/>
                </a:lnTo>
                <a:lnTo>
                  <a:pt x="0" y="41910"/>
                </a:lnTo>
                <a:lnTo>
                  <a:pt x="0" y="2776220"/>
                </a:lnTo>
                <a:lnTo>
                  <a:pt x="7620" y="2776220"/>
                </a:lnTo>
                <a:lnTo>
                  <a:pt x="7620" y="41910"/>
                </a:lnTo>
                <a:close/>
              </a:path>
            </a:pathLst>
          </a:custGeom>
          <a:solidFill>
            <a:srgbClr val="4F7252"/>
          </a:solidFill>
        </p:spPr>
        <p:txBody>
          <a:bodyPr wrap="square" lIns="0" tIns="0" rIns="0" bIns="0" rtlCol="0"/>
          <a:lstStyle/>
          <a:p>
            <a:endParaRPr/>
          </a:p>
        </p:txBody>
      </p:sp>
      <p:sp>
        <p:nvSpPr>
          <p:cNvPr id="285" name="bg object 285"/>
          <p:cNvSpPr/>
          <p:nvPr/>
        </p:nvSpPr>
        <p:spPr>
          <a:xfrm>
            <a:off x="8923020" y="3559809"/>
            <a:ext cx="7620" cy="2733040"/>
          </a:xfrm>
          <a:custGeom>
            <a:avLst/>
            <a:gdLst/>
            <a:ahLst/>
            <a:cxnLst/>
            <a:rect l="l" t="t" r="r" b="b"/>
            <a:pathLst>
              <a:path w="7620" h="2733040">
                <a:moveTo>
                  <a:pt x="7620" y="43180"/>
                </a:moveTo>
                <a:lnTo>
                  <a:pt x="3822" y="43180"/>
                </a:lnTo>
                <a:lnTo>
                  <a:pt x="3822" y="0"/>
                </a:lnTo>
                <a:lnTo>
                  <a:pt x="0" y="0"/>
                </a:lnTo>
                <a:lnTo>
                  <a:pt x="0" y="43180"/>
                </a:lnTo>
                <a:lnTo>
                  <a:pt x="0" y="2733040"/>
                </a:lnTo>
                <a:lnTo>
                  <a:pt x="7620" y="2733040"/>
                </a:lnTo>
                <a:lnTo>
                  <a:pt x="7620" y="43180"/>
                </a:lnTo>
                <a:close/>
              </a:path>
            </a:pathLst>
          </a:custGeom>
          <a:solidFill>
            <a:srgbClr val="4E7151"/>
          </a:solidFill>
        </p:spPr>
        <p:txBody>
          <a:bodyPr wrap="square" lIns="0" tIns="0" rIns="0" bIns="0" rtlCol="0"/>
          <a:lstStyle/>
          <a:p>
            <a:endParaRPr/>
          </a:p>
        </p:txBody>
      </p:sp>
      <p:sp>
        <p:nvSpPr>
          <p:cNvPr id="286" name="bg object 286"/>
          <p:cNvSpPr/>
          <p:nvPr/>
        </p:nvSpPr>
        <p:spPr>
          <a:xfrm>
            <a:off x="8930640" y="3602989"/>
            <a:ext cx="7620" cy="2689860"/>
          </a:xfrm>
          <a:custGeom>
            <a:avLst/>
            <a:gdLst/>
            <a:ahLst/>
            <a:cxnLst/>
            <a:rect l="l" t="t" r="r" b="b"/>
            <a:pathLst>
              <a:path w="7620" h="2689860">
                <a:moveTo>
                  <a:pt x="7620" y="41910"/>
                </a:moveTo>
                <a:lnTo>
                  <a:pt x="3860" y="41910"/>
                </a:lnTo>
                <a:lnTo>
                  <a:pt x="3860" y="0"/>
                </a:lnTo>
                <a:lnTo>
                  <a:pt x="0" y="0"/>
                </a:lnTo>
                <a:lnTo>
                  <a:pt x="0" y="41910"/>
                </a:lnTo>
                <a:lnTo>
                  <a:pt x="0" y="2688590"/>
                </a:lnTo>
                <a:lnTo>
                  <a:pt x="0" y="2689860"/>
                </a:lnTo>
                <a:lnTo>
                  <a:pt x="1905" y="2689860"/>
                </a:lnTo>
                <a:lnTo>
                  <a:pt x="1905" y="2688590"/>
                </a:lnTo>
                <a:lnTo>
                  <a:pt x="6350" y="2688590"/>
                </a:lnTo>
                <a:lnTo>
                  <a:pt x="7620" y="2688679"/>
                </a:lnTo>
                <a:lnTo>
                  <a:pt x="7620" y="41910"/>
                </a:lnTo>
                <a:close/>
              </a:path>
            </a:pathLst>
          </a:custGeom>
          <a:solidFill>
            <a:srgbClr val="4D7050"/>
          </a:solidFill>
        </p:spPr>
        <p:txBody>
          <a:bodyPr wrap="square" lIns="0" tIns="0" rIns="0" bIns="0" rtlCol="0"/>
          <a:lstStyle/>
          <a:p>
            <a:endParaRPr/>
          </a:p>
        </p:txBody>
      </p:sp>
      <p:sp>
        <p:nvSpPr>
          <p:cNvPr id="287" name="bg object 287"/>
          <p:cNvSpPr/>
          <p:nvPr/>
        </p:nvSpPr>
        <p:spPr>
          <a:xfrm>
            <a:off x="8936989" y="3637784"/>
            <a:ext cx="7620" cy="2654300"/>
          </a:xfrm>
          <a:custGeom>
            <a:avLst/>
            <a:gdLst/>
            <a:ahLst/>
            <a:cxnLst/>
            <a:rect l="l" t="t" r="r" b="b"/>
            <a:pathLst>
              <a:path w="7620" h="2654300">
                <a:moveTo>
                  <a:pt x="0" y="0"/>
                </a:moveTo>
                <a:lnTo>
                  <a:pt x="0" y="2653795"/>
                </a:lnTo>
                <a:lnTo>
                  <a:pt x="7619" y="2654271"/>
                </a:lnTo>
                <a:lnTo>
                  <a:pt x="7619" y="42379"/>
                </a:lnTo>
                <a:lnTo>
                  <a:pt x="0" y="0"/>
                </a:lnTo>
                <a:close/>
              </a:path>
            </a:pathLst>
          </a:custGeom>
          <a:solidFill>
            <a:srgbClr val="4D6F4F"/>
          </a:solidFill>
        </p:spPr>
        <p:txBody>
          <a:bodyPr wrap="square" lIns="0" tIns="0" rIns="0" bIns="0" rtlCol="0"/>
          <a:lstStyle/>
          <a:p>
            <a:endParaRPr/>
          </a:p>
        </p:txBody>
      </p:sp>
      <p:sp>
        <p:nvSpPr>
          <p:cNvPr id="288" name="bg object 288"/>
          <p:cNvSpPr/>
          <p:nvPr/>
        </p:nvSpPr>
        <p:spPr>
          <a:xfrm>
            <a:off x="8944610" y="3680164"/>
            <a:ext cx="7620" cy="2612390"/>
          </a:xfrm>
          <a:custGeom>
            <a:avLst/>
            <a:gdLst/>
            <a:ahLst/>
            <a:cxnLst/>
            <a:rect l="l" t="t" r="r" b="b"/>
            <a:pathLst>
              <a:path w="7620" h="2612390">
                <a:moveTo>
                  <a:pt x="0" y="0"/>
                </a:moveTo>
                <a:lnTo>
                  <a:pt x="0" y="2611892"/>
                </a:lnTo>
                <a:lnTo>
                  <a:pt x="7620" y="2612368"/>
                </a:lnTo>
                <a:lnTo>
                  <a:pt x="7620" y="42379"/>
                </a:lnTo>
                <a:lnTo>
                  <a:pt x="0" y="0"/>
                </a:lnTo>
                <a:close/>
              </a:path>
            </a:pathLst>
          </a:custGeom>
          <a:solidFill>
            <a:srgbClr val="4C6E4F"/>
          </a:solidFill>
        </p:spPr>
        <p:txBody>
          <a:bodyPr wrap="square" lIns="0" tIns="0" rIns="0" bIns="0" rtlCol="0"/>
          <a:lstStyle/>
          <a:p>
            <a:endParaRPr/>
          </a:p>
        </p:txBody>
      </p:sp>
      <p:sp>
        <p:nvSpPr>
          <p:cNvPr id="289" name="bg object 289"/>
          <p:cNvSpPr/>
          <p:nvPr/>
        </p:nvSpPr>
        <p:spPr>
          <a:xfrm>
            <a:off x="8952230" y="3722369"/>
            <a:ext cx="7620" cy="2570480"/>
          </a:xfrm>
          <a:custGeom>
            <a:avLst/>
            <a:gdLst/>
            <a:ahLst/>
            <a:cxnLst/>
            <a:rect l="l" t="t" r="r" b="b"/>
            <a:pathLst>
              <a:path w="7620" h="2570479">
                <a:moveTo>
                  <a:pt x="7620" y="43180"/>
                </a:moveTo>
                <a:lnTo>
                  <a:pt x="3848" y="43180"/>
                </a:lnTo>
                <a:lnTo>
                  <a:pt x="3848" y="0"/>
                </a:lnTo>
                <a:lnTo>
                  <a:pt x="0" y="0"/>
                </a:lnTo>
                <a:lnTo>
                  <a:pt x="0" y="43180"/>
                </a:lnTo>
                <a:lnTo>
                  <a:pt x="0" y="2570480"/>
                </a:lnTo>
                <a:lnTo>
                  <a:pt x="7620" y="2570480"/>
                </a:lnTo>
                <a:lnTo>
                  <a:pt x="7620" y="43180"/>
                </a:lnTo>
                <a:close/>
              </a:path>
            </a:pathLst>
          </a:custGeom>
          <a:solidFill>
            <a:srgbClr val="4B6D4E"/>
          </a:solidFill>
        </p:spPr>
        <p:txBody>
          <a:bodyPr wrap="square" lIns="0" tIns="0" rIns="0" bIns="0" rtlCol="0"/>
          <a:lstStyle/>
          <a:p>
            <a:endParaRPr/>
          </a:p>
        </p:txBody>
      </p:sp>
      <p:sp>
        <p:nvSpPr>
          <p:cNvPr id="290" name="bg object 290"/>
          <p:cNvSpPr/>
          <p:nvPr/>
        </p:nvSpPr>
        <p:spPr>
          <a:xfrm>
            <a:off x="8958579" y="3757860"/>
            <a:ext cx="7620" cy="2536190"/>
          </a:xfrm>
          <a:custGeom>
            <a:avLst/>
            <a:gdLst/>
            <a:ahLst/>
            <a:cxnLst/>
            <a:rect l="l" t="t" r="r" b="b"/>
            <a:pathLst>
              <a:path w="7620" h="2536190">
                <a:moveTo>
                  <a:pt x="0" y="0"/>
                </a:moveTo>
                <a:lnTo>
                  <a:pt x="0" y="2535139"/>
                </a:lnTo>
                <a:lnTo>
                  <a:pt x="7620" y="2536035"/>
                </a:lnTo>
                <a:lnTo>
                  <a:pt x="7620" y="42379"/>
                </a:lnTo>
                <a:lnTo>
                  <a:pt x="0" y="0"/>
                </a:lnTo>
                <a:close/>
              </a:path>
            </a:pathLst>
          </a:custGeom>
          <a:solidFill>
            <a:srgbClr val="4A6C4D"/>
          </a:solidFill>
        </p:spPr>
        <p:txBody>
          <a:bodyPr wrap="square" lIns="0" tIns="0" rIns="0" bIns="0" rtlCol="0"/>
          <a:lstStyle/>
          <a:p>
            <a:endParaRPr/>
          </a:p>
        </p:txBody>
      </p:sp>
      <p:sp>
        <p:nvSpPr>
          <p:cNvPr id="291" name="bg object 291"/>
          <p:cNvSpPr/>
          <p:nvPr/>
        </p:nvSpPr>
        <p:spPr>
          <a:xfrm>
            <a:off x="8966200" y="3799839"/>
            <a:ext cx="7620" cy="2495550"/>
          </a:xfrm>
          <a:custGeom>
            <a:avLst/>
            <a:gdLst/>
            <a:ahLst/>
            <a:cxnLst/>
            <a:rect l="l" t="t" r="r" b="b"/>
            <a:pathLst>
              <a:path w="7620" h="2495550">
                <a:moveTo>
                  <a:pt x="7620" y="21590"/>
                </a:moveTo>
                <a:lnTo>
                  <a:pt x="1866" y="21590"/>
                </a:lnTo>
                <a:lnTo>
                  <a:pt x="1866" y="0"/>
                </a:lnTo>
                <a:lnTo>
                  <a:pt x="0" y="0"/>
                </a:lnTo>
                <a:lnTo>
                  <a:pt x="0" y="21590"/>
                </a:lnTo>
                <a:lnTo>
                  <a:pt x="0" y="2494280"/>
                </a:lnTo>
                <a:lnTo>
                  <a:pt x="7289" y="2494280"/>
                </a:lnTo>
                <a:lnTo>
                  <a:pt x="7289" y="2495550"/>
                </a:lnTo>
                <a:lnTo>
                  <a:pt x="7620" y="2495550"/>
                </a:lnTo>
                <a:lnTo>
                  <a:pt x="7620" y="2494280"/>
                </a:lnTo>
                <a:lnTo>
                  <a:pt x="7620" y="21590"/>
                </a:lnTo>
                <a:close/>
              </a:path>
            </a:pathLst>
          </a:custGeom>
          <a:solidFill>
            <a:srgbClr val="4A6B4C"/>
          </a:solidFill>
        </p:spPr>
        <p:txBody>
          <a:bodyPr wrap="square" lIns="0" tIns="0" rIns="0" bIns="0" rtlCol="0"/>
          <a:lstStyle/>
          <a:p>
            <a:endParaRPr/>
          </a:p>
        </p:txBody>
      </p:sp>
      <p:sp>
        <p:nvSpPr>
          <p:cNvPr id="292" name="bg object 292"/>
          <p:cNvSpPr/>
          <p:nvPr/>
        </p:nvSpPr>
        <p:spPr>
          <a:xfrm>
            <a:off x="8973807" y="3845559"/>
            <a:ext cx="8255" cy="2449830"/>
          </a:xfrm>
          <a:custGeom>
            <a:avLst/>
            <a:gdLst/>
            <a:ahLst/>
            <a:cxnLst/>
            <a:rect l="l" t="t" r="r" b="b"/>
            <a:pathLst>
              <a:path w="8254" h="2449829">
                <a:moveTo>
                  <a:pt x="7632" y="1841500"/>
                </a:moveTo>
                <a:lnTo>
                  <a:pt x="5092" y="1841500"/>
                </a:lnTo>
                <a:lnTo>
                  <a:pt x="5092" y="1555762"/>
                </a:lnTo>
                <a:lnTo>
                  <a:pt x="0" y="1555762"/>
                </a:lnTo>
                <a:lnTo>
                  <a:pt x="0" y="1841500"/>
                </a:lnTo>
                <a:lnTo>
                  <a:pt x="12" y="2449830"/>
                </a:lnTo>
                <a:lnTo>
                  <a:pt x="7632" y="2449830"/>
                </a:lnTo>
                <a:lnTo>
                  <a:pt x="7632" y="1841500"/>
                </a:lnTo>
                <a:close/>
              </a:path>
              <a:path w="8254" h="2449829">
                <a:moveTo>
                  <a:pt x="7632" y="49530"/>
                </a:moveTo>
                <a:lnTo>
                  <a:pt x="3784" y="49530"/>
                </a:lnTo>
                <a:lnTo>
                  <a:pt x="3784" y="0"/>
                </a:lnTo>
                <a:lnTo>
                  <a:pt x="12" y="0"/>
                </a:lnTo>
                <a:lnTo>
                  <a:pt x="12" y="49530"/>
                </a:lnTo>
                <a:lnTo>
                  <a:pt x="12" y="1555750"/>
                </a:lnTo>
                <a:lnTo>
                  <a:pt x="7632" y="1555750"/>
                </a:lnTo>
                <a:lnTo>
                  <a:pt x="7632" y="49530"/>
                </a:lnTo>
                <a:close/>
              </a:path>
            </a:pathLst>
          </a:custGeom>
          <a:solidFill>
            <a:srgbClr val="496A4B"/>
          </a:solidFill>
        </p:spPr>
        <p:txBody>
          <a:bodyPr wrap="square" lIns="0" tIns="0" rIns="0" bIns="0" rtlCol="0"/>
          <a:lstStyle/>
          <a:p>
            <a:endParaRPr/>
          </a:p>
        </p:txBody>
      </p:sp>
      <p:sp>
        <p:nvSpPr>
          <p:cNvPr id="293" name="bg object 293"/>
          <p:cNvSpPr/>
          <p:nvPr/>
        </p:nvSpPr>
        <p:spPr>
          <a:xfrm>
            <a:off x="8980170" y="3887469"/>
            <a:ext cx="7620" cy="2409190"/>
          </a:xfrm>
          <a:custGeom>
            <a:avLst/>
            <a:gdLst/>
            <a:ahLst/>
            <a:cxnLst/>
            <a:rect l="l" t="t" r="r" b="b"/>
            <a:pathLst>
              <a:path w="7620" h="2409190">
                <a:moveTo>
                  <a:pt x="7620" y="1858010"/>
                </a:moveTo>
                <a:lnTo>
                  <a:pt x="4419" y="1858010"/>
                </a:lnTo>
                <a:lnTo>
                  <a:pt x="4419" y="1799590"/>
                </a:lnTo>
                <a:lnTo>
                  <a:pt x="635" y="1799590"/>
                </a:lnTo>
                <a:lnTo>
                  <a:pt x="635" y="1771650"/>
                </a:lnTo>
                <a:lnTo>
                  <a:pt x="0" y="1771650"/>
                </a:lnTo>
                <a:lnTo>
                  <a:pt x="0" y="1799590"/>
                </a:lnTo>
                <a:lnTo>
                  <a:pt x="0" y="1858010"/>
                </a:lnTo>
                <a:lnTo>
                  <a:pt x="0" y="2407920"/>
                </a:lnTo>
                <a:lnTo>
                  <a:pt x="3175" y="2407920"/>
                </a:lnTo>
                <a:lnTo>
                  <a:pt x="3175" y="2409190"/>
                </a:lnTo>
                <a:lnTo>
                  <a:pt x="7620" y="2409190"/>
                </a:lnTo>
                <a:lnTo>
                  <a:pt x="7620" y="2407920"/>
                </a:lnTo>
                <a:lnTo>
                  <a:pt x="7620" y="1858010"/>
                </a:lnTo>
                <a:close/>
              </a:path>
              <a:path w="7620" h="2409190">
                <a:moveTo>
                  <a:pt x="7620" y="48260"/>
                </a:moveTo>
                <a:lnTo>
                  <a:pt x="3835" y="48260"/>
                </a:lnTo>
                <a:lnTo>
                  <a:pt x="3835" y="0"/>
                </a:lnTo>
                <a:lnTo>
                  <a:pt x="0" y="0"/>
                </a:lnTo>
                <a:lnTo>
                  <a:pt x="0" y="48260"/>
                </a:lnTo>
                <a:lnTo>
                  <a:pt x="0" y="1494790"/>
                </a:lnTo>
                <a:lnTo>
                  <a:pt x="0" y="1532890"/>
                </a:lnTo>
                <a:lnTo>
                  <a:pt x="1244" y="1532890"/>
                </a:lnTo>
                <a:lnTo>
                  <a:pt x="1244" y="1494790"/>
                </a:lnTo>
                <a:lnTo>
                  <a:pt x="7620" y="1494790"/>
                </a:lnTo>
                <a:lnTo>
                  <a:pt x="7620" y="48260"/>
                </a:lnTo>
                <a:close/>
              </a:path>
            </a:pathLst>
          </a:custGeom>
          <a:solidFill>
            <a:srgbClr val="48684B"/>
          </a:solidFill>
        </p:spPr>
        <p:txBody>
          <a:bodyPr wrap="square" lIns="0" tIns="0" rIns="0" bIns="0" rtlCol="0"/>
          <a:lstStyle/>
          <a:p>
            <a:endParaRPr/>
          </a:p>
        </p:txBody>
      </p:sp>
      <p:sp>
        <p:nvSpPr>
          <p:cNvPr id="294" name="bg object 294"/>
          <p:cNvSpPr/>
          <p:nvPr/>
        </p:nvSpPr>
        <p:spPr>
          <a:xfrm>
            <a:off x="8987790" y="3935729"/>
            <a:ext cx="7620" cy="2362200"/>
          </a:xfrm>
          <a:custGeom>
            <a:avLst/>
            <a:gdLst/>
            <a:ahLst/>
            <a:cxnLst/>
            <a:rect l="l" t="t" r="r" b="b"/>
            <a:pathLst>
              <a:path w="7620" h="2362200">
                <a:moveTo>
                  <a:pt x="7620" y="1880882"/>
                </a:moveTo>
                <a:lnTo>
                  <a:pt x="0" y="1810219"/>
                </a:lnTo>
                <a:lnTo>
                  <a:pt x="0" y="2360942"/>
                </a:lnTo>
                <a:lnTo>
                  <a:pt x="7620" y="2362022"/>
                </a:lnTo>
                <a:lnTo>
                  <a:pt x="7620" y="1880882"/>
                </a:lnTo>
                <a:close/>
              </a:path>
              <a:path w="7620" h="2362200">
                <a:moveTo>
                  <a:pt x="7620" y="49530"/>
                </a:moveTo>
                <a:lnTo>
                  <a:pt x="3810" y="49530"/>
                </a:lnTo>
                <a:lnTo>
                  <a:pt x="3810" y="0"/>
                </a:lnTo>
                <a:lnTo>
                  <a:pt x="0" y="0"/>
                </a:lnTo>
                <a:lnTo>
                  <a:pt x="0" y="49530"/>
                </a:lnTo>
                <a:lnTo>
                  <a:pt x="0" y="1360170"/>
                </a:lnTo>
                <a:lnTo>
                  <a:pt x="0" y="1397000"/>
                </a:lnTo>
                <a:lnTo>
                  <a:pt x="1905" y="1397000"/>
                </a:lnTo>
                <a:lnTo>
                  <a:pt x="1905" y="1360170"/>
                </a:lnTo>
                <a:lnTo>
                  <a:pt x="7620" y="1360170"/>
                </a:lnTo>
                <a:lnTo>
                  <a:pt x="7620" y="49530"/>
                </a:lnTo>
                <a:close/>
              </a:path>
            </a:pathLst>
          </a:custGeom>
          <a:solidFill>
            <a:srgbClr val="47674A"/>
          </a:solidFill>
        </p:spPr>
        <p:txBody>
          <a:bodyPr wrap="square" lIns="0" tIns="0" rIns="0" bIns="0" rtlCol="0"/>
          <a:lstStyle/>
          <a:p>
            <a:endParaRPr/>
          </a:p>
        </p:txBody>
      </p:sp>
      <p:sp>
        <p:nvSpPr>
          <p:cNvPr id="295" name="bg object 295"/>
          <p:cNvSpPr/>
          <p:nvPr/>
        </p:nvSpPr>
        <p:spPr>
          <a:xfrm>
            <a:off x="8995410" y="3985259"/>
            <a:ext cx="7620" cy="2313940"/>
          </a:xfrm>
          <a:custGeom>
            <a:avLst/>
            <a:gdLst/>
            <a:ahLst/>
            <a:cxnLst/>
            <a:rect l="l" t="t" r="r" b="b"/>
            <a:pathLst>
              <a:path w="7620" h="2313940">
                <a:moveTo>
                  <a:pt x="7620" y="1883410"/>
                </a:moveTo>
                <a:lnTo>
                  <a:pt x="3810" y="1883410"/>
                </a:lnTo>
                <a:lnTo>
                  <a:pt x="3810" y="1831340"/>
                </a:lnTo>
                <a:lnTo>
                  <a:pt x="0" y="1831340"/>
                </a:lnTo>
                <a:lnTo>
                  <a:pt x="0" y="1883410"/>
                </a:lnTo>
                <a:lnTo>
                  <a:pt x="0" y="2312670"/>
                </a:lnTo>
                <a:lnTo>
                  <a:pt x="3619" y="2312670"/>
                </a:lnTo>
                <a:lnTo>
                  <a:pt x="3619" y="2313940"/>
                </a:lnTo>
                <a:lnTo>
                  <a:pt x="7620" y="2313940"/>
                </a:lnTo>
                <a:lnTo>
                  <a:pt x="7620" y="2312670"/>
                </a:lnTo>
                <a:lnTo>
                  <a:pt x="7620" y="1883410"/>
                </a:lnTo>
                <a:close/>
              </a:path>
              <a:path w="7620" h="2313940">
                <a:moveTo>
                  <a:pt x="7620" y="48260"/>
                </a:moveTo>
                <a:lnTo>
                  <a:pt x="3784" y="48260"/>
                </a:lnTo>
                <a:lnTo>
                  <a:pt x="3784" y="0"/>
                </a:lnTo>
                <a:lnTo>
                  <a:pt x="0" y="0"/>
                </a:lnTo>
                <a:lnTo>
                  <a:pt x="0" y="48260"/>
                </a:lnTo>
                <a:lnTo>
                  <a:pt x="0" y="1250950"/>
                </a:lnTo>
                <a:lnTo>
                  <a:pt x="0" y="1272540"/>
                </a:lnTo>
                <a:lnTo>
                  <a:pt x="0" y="1287780"/>
                </a:lnTo>
                <a:lnTo>
                  <a:pt x="1270" y="1287780"/>
                </a:lnTo>
                <a:lnTo>
                  <a:pt x="1270" y="1272540"/>
                </a:lnTo>
                <a:lnTo>
                  <a:pt x="5054" y="1272540"/>
                </a:lnTo>
                <a:lnTo>
                  <a:pt x="5054" y="1250950"/>
                </a:lnTo>
                <a:lnTo>
                  <a:pt x="7620" y="1250950"/>
                </a:lnTo>
                <a:lnTo>
                  <a:pt x="7620" y="48260"/>
                </a:lnTo>
                <a:close/>
              </a:path>
            </a:pathLst>
          </a:custGeom>
          <a:solidFill>
            <a:srgbClr val="466649"/>
          </a:solidFill>
        </p:spPr>
        <p:txBody>
          <a:bodyPr wrap="square" lIns="0" tIns="0" rIns="0" bIns="0" rtlCol="0"/>
          <a:lstStyle/>
          <a:p>
            <a:endParaRPr/>
          </a:p>
        </p:txBody>
      </p:sp>
      <p:sp>
        <p:nvSpPr>
          <p:cNvPr id="296" name="bg object 296"/>
          <p:cNvSpPr/>
          <p:nvPr/>
        </p:nvSpPr>
        <p:spPr>
          <a:xfrm>
            <a:off x="9001760" y="4025899"/>
            <a:ext cx="7620" cy="2275840"/>
          </a:xfrm>
          <a:custGeom>
            <a:avLst/>
            <a:gdLst/>
            <a:ahLst/>
            <a:cxnLst/>
            <a:rect l="l" t="t" r="r" b="b"/>
            <a:pathLst>
              <a:path w="7620" h="2275840">
                <a:moveTo>
                  <a:pt x="7620" y="1886026"/>
                </a:moveTo>
                <a:lnTo>
                  <a:pt x="0" y="1834032"/>
                </a:lnTo>
                <a:lnTo>
                  <a:pt x="0" y="2273401"/>
                </a:lnTo>
                <a:lnTo>
                  <a:pt x="7620" y="2275459"/>
                </a:lnTo>
                <a:lnTo>
                  <a:pt x="7620" y="1886026"/>
                </a:lnTo>
                <a:close/>
              </a:path>
              <a:path w="7620" h="2275840">
                <a:moveTo>
                  <a:pt x="7620" y="49530"/>
                </a:moveTo>
                <a:lnTo>
                  <a:pt x="3848" y="49530"/>
                </a:lnTo>
                <a:lnTo>
                  <a:pt x="3848" y="0"/>
                </a:lnTo>
                <a:lnTo>
                  <a:pt x="0" y="0"/>
                </a:lnTo>
                <a:lnTo>
                  <a:pt x="0" y="49530"/>
                </a:lnTo>
                <a:lnTo>
                  <a:pt x="0" y="1193800"/>
                </a:lnTo>
                <a:lnTo>
                  <a:pt x="0" y="1215390"/>
                </a:lnTo>
                <a:lnTo>
                  <a:pt x="2552" y="1215390"/>
                </a:lnTo>
                <a:lnTo>
                  <a:pt x="2552" y="1193800"/>
                </a:lnTo>
                <a:lnTo>
                  <a:pt x="7620" y="1193800"/>
                </a:lnTo>
                <a:lnTo>
                  <a:pt x="7620" y="49530"/>
                </a:lnTo>
                <a:close/>
              </a:path>
            </a:pathLst>
          </a:custGeom>
          <a:solidFill>
            <a:srgbClr val="466648"/>
          </a:solidFill>
        </p:spPr>
        <p:txBody>
          <a:bodyPr wrap="square" lIns="0" tIns="0" rIns="0" bIns="0" rtlCol="0"/>
          <a:lstStyle/>
          <a:p>
            <a:endParaRPr/>
          </a:p>
        </p:txBody>
      </p:sp>
      <p:sp>
        <p:nvSpPr>
          <p:cNvPr id="297" name="bg object 297"/>
          <p:cNvSpPr/>
          <p:nvPr/>
        </p:nvSpPr>
        <p:spPr>
          <a:xfrm>
            <a:off x="9009380" y="4074921"/>
            <a:ext cx="7620" cy="2228850"/>
          </a:xfrm>
          <a:custGeom>
            <a:avLst/>
            <a:gdLst/>
            <a:ahLst/>
            <a:cxnLst/>
            <a:rect l="l" t="t" r="r" b="b"/>
            <a:pathLst>
              <a:path w="7620" h="2228850">
                <a:moveTo>
                  <a:pt x="7620" y="1888998"/>
                </a:moveTo>
                <a:lnTo>
                  <a:pt x="0" y="1837004"/>
                </a:lnTo>
                <a:lnTo>
                  <a:pt x="0" y="2226437"/>
                </a:lnTo>
                <a:lnTo>
                  <a:pt x="7620" y="2228481"/>
                </a:lnTo>
                <a:lnTo>
                  <a:pt x="7620" y="1888998"/>
                </a:lnTo>
                <a:close/>
              </a:path>
              <a:path w="7620" h="2228850">
                <a:moveTo>
                  <a:pt x="7620" y="49060"/>
                </a:moveTo>
                <a:lnTo>
                  <a:pt x="0" y="0"/>
                </a:lnTo>
                <a:lnTo>
                  <a:pt x="0" y="1136853"/>
                </a:lnTo>
                <a:lnTo>
                  <a:pt x="7620" y="1113028"/>
                </a:lnTo>
                <a:lnTo>
                  <a:pt x="7620" y="49060"/>
                </a:lnTo>
                <a:close/>
              </a:path>
            </a:pathLst>
          </a:custGeom>
          <a:solidFill>
            <a:srgbClr val="456447"/>
          </a:solidFill>
        </p:spPr>
        <p:txBody>
          <a:bodyPr wrap="square" lIns="0" tIns="0" rIns="0" bIns="0" rtlCol="0"/>
          <a:lstStyle/>
          <a:p>
            <a:endParaRPr/>
          </a:p>
        </p:txBody>
      </p:sp>
      <p:sp>
        <p:nvSpPr>
          <p:cNvPr id="298" name="bg object 298"/>
          <p:cNvSpPr/>
          <p:nvPr/>
        </p:nvSpPr>
        <p:spPr>
          <a:xfrm>
            <a:off x="9015730" y="4115803"/>
            <a:ext cx="7620" cy="2190115"/>
          </a:xfrm>
          <a:custGeom>
            <a:avLst/>
            <a:gdLst/>
            <a:ahLst/>
            <a:cxnLst/>
            <a:rect l="l" t="t" r="r" b="b"/>
            <a:pathLst>
              <a:path w="7620" h="2190115">
                <a:moveTo>
                  <a:pt x="7620" y="1886216"/>
                </a:moveTo>
                <a:lnTo>
                  <a:pt x="4406" y="1886216"/>
                </a:lnTo>
                <a:lnTo>
                  <a:pt x="4406" y="1848116"/>
                </a:lnTo>
                <a:lnTo>
                  <a:pt x="609" y="1848116"/>
                </a:lnTo>
                <a:lnTo>
                  <a:pt x="609" y="1839226"/>
                </a:lnTo>
                <a:lnTo>
                  <a:pt x="0" y="1839226"/>
                </a:lnTo>
                <a:lnTo>
                  <a:pt x="0" y="1848116"/>
                </a:lnTo>
                <a:lnTo>
                  <a:pt x="0" y="1886216"/>
                </a:lnTo>
                <a:lnTo>
                  <a:pt x="0" y="2187206"/>
                </a:lnTo>
                <a:lnTo>
                  <a:pt x="4533" y="2187206"/>
                </a:lnTo>
                <a:lnTo>
                  <a:pt x="4533" y="2189746"/>
                </a:lnTo>
                <a:lnTo>
                  <a:pt x="7620" y="2189746"/>
                </a:lnTo>
                <a:lnTo>
                  <a:pt x="7620" y="2187206"/>
                </a:lnTo>
                <a:lnTo>
                  <a:pt x="7620" y="1886216"/>
                </a:lnTo>
                <a:close/>
              </a:path>
              <a:path w="7620" h="2190115">
                <a:moveTo>
                  <a:pt x="7620" y="49072"/>
                </a:moveTo>
                <a:lnTo>
                  <a:pt x="0" y="0"/>
                </a:lnTo>
                <a:lnTo>
                  <a:pt x="0" y="1076121"/>
                </a:lnTo>
                <a:lnTo>
                  <a:pt x="7620" y="1052309"/>
                </a:lnTo>
                <a:lnTo>
                  <a:pt x="7620" y="49072"/>
                </a:lnTo>
                <a:close/>
              </a:path>
            </a:pathLst>
          </a:custGeom>
          <a:solidFill>
            <a:srgbClr val="446347"/>
          </a:solidFill>
        </p:spPr>
        <p:txBody>
          <a:bodyPr wrap="square" lIns="0" tIns="0" rIns="0" bIns="0" rtlCol="0"/>
          <a:lstStyle/>
          <a:p>
            <a:endParaRPr/>
          </a:p>
        </p:txBody>
      </p:sp>
      <p:sp>
        <p:nvSpPr>
          <p:cNvPr id="299" name="bg object 299"/>
          <p:cNvSpPr/>
          <p:nvPr/>
        </p:nvSpPr>
        <p:spPr>
          <a:xfrm>
            <a:off x="9023350" y="4164329"/>
            <a:ext cx="7620" cy="2142490"/>
          </a:xfrm>
          <a:custGeom>
            <a:avLst/>
            <a:gdLst/>
            <a:ahLst/>
            <a:cxnLst/>
            <a:rect l="l" t="t" r="r" b="b"/>
            <a:pathLst>
              <a:path w="7620" h="2142490">
                <a:moveTo>
                  <a:pt x="7620" y="1884680"/>
                </a:moveTo>
                <a:lnTo>
                  <a:pt x="3810" y="1884680"/>
                </a:lnTo>
                <a:lnTo>
                  <a:pt x="3810" y="1837690"/>
                </a:lnTo>
                <a:lnTo>
                  <a:pt x="0" y="1837690"/>
                </a:lnTo>
                <a:lnTo>
                  <a:pt x="0" y="1884680"/>
                </a:lnTo>
                <a:lnTo>
                  <a:pt x="0" y="2141220"/>
                </a:lnTo>
                <a:lnTo>
                  <a:pt x="3987" y="2141220"/>
                </a:lnTo>
                <a:lnTo>
                  <a:pt x="3987" y="2142490"/>
                </a:lnTo>
                <a:lnTo>
                  <a:pt x="7620" y="2142490"/>
                </a:lnTo>
                <a:lnTo>
                  <a:pt x="7620" y="2141220"/>
                </a:lnTo>
                <a:lnTo>
                  <a:pt x="7620" y="1884680"/>
                </a:lnTo>
                <a:close/>
              </a:path>
              <a:path w="7620" h="2142490">
                <a:moveTo>
                  <a:pt x="7620" y="49530"/>
                </a:moveTo>
                <a:lnTo>
                  <a:pt x="3759" y="49530"/>
                </a:lnTo>
                <a:lnTo>
                  <a:pt x="3759" y="0"/>
                </a:lnTo>
                <a:lnTo>
                  <a:pt x="0" y="0"/>
                </a:lnTo>
                <a:lnTo>
                  <a:pt x="0" y="49530"/>
                </a:lnTo>
                <a:lnTo>
                  <a:pt x="0" y="991870"/>
                </a:lnTo>
                <a:lnTo>
                  <a:pt x="0" y="1003300"/>
                </a:lnTo>
                <a:lnTo>
                  <a:pt x="1981" y="1003300"/>
                </a:lnTo>
                <a:lnTo>
                  <a:pt x="1981" y="991870"/>
                </a:lnTo>
                <a:lnTo>
                  <a:pt x="7620" y="991870"/>
                </a:lnTo>
                <a:lnTo>
                  <a:pt x="7620" y="49530"/>
                </a:lnTo>
                <a:close/>
              </a:path>
            </a:pathLst>
          </a:custGeom>
          <a:solidFill>
            <a:srgbClr val="436246"/>
          </a:solidFill>
        </p:spPr>
        <p:txBody>
          <a:bodyPr wrap="square" lIns="0" tIns="0" rIns="0" bIns="0" rtlCol="0"/>
          <a:lstStyle/>
          <a:p>
            <a:endParaRPr/>
          </a:p>
        </p:txBody>
      </p:sp>
      <p:sp>
        <p:nvSpPr>
          <p:cNvPr id="300" name="bg object 300"/>
          <p:cNvSpPr/>
          <p:nvPr/>
        </p:nvSpPr>
        <p:spPr>
          <a:xfrm>
            <a:off x="9030970" y="4213935"/>
            <a:ext cx="7620" cy="2095500"/>
          </a:xfrm>
          <a:custGeom>
            <a:avLst/>
            <a:gdLst/>
            <a:ahLst/>
            <a:cxnLst/>
            <a:rect l="l" t="t" r="r" b="b"/>
            <a:pathLst>
              <a:path w="7620" h="2095500">
                <a:moveTo>
                  <a:pt x="7620" y="1880793"/>
                </a:moveTo>
                <a:lnTo>
                  <a:pt x="3835" y="1880793"/>
                </a:lnTo>
                <a:lnTo>
                  <a:pt x="3835" y="1835073"/>
                </a:lnTo>
                <a:lnTo>
                  <a:pt x="0" y="1835073"/>
                </a:lnTo>
                <a:lnTo>
                  <a:pt x="0" y="1880793"/>
                </a:lnTo>
                <a:lnTo>
                  <a:pt x="0" y="2094153"/>
                </a:lnTo>
                <a:lnTo>
                  <a:pt x="6350" y="2094153"/>
                </a:lnTo>
                <a:lnTo>
                  <a:pt x="6350" y="2095423"/>
                </a:lnTo>
                <a:lnTo>
                  <a:pt x="7620" y="2095423"/>
                </a:lnTo>
                <a:lnTo>
                  <a:pt x="7620" y="2094153"/>
                </a:lnTo>
                <a:lnTo>
                  <a:pt x="7620" y="1880793"/>
                </a:lnTo>
                <a:close/>
              </a:path>
              <a:path w="7620" h="2095500">
                <a:moveTo>
                  <a:pt x="7620" y="49060"/>
                </a:moveTo>
                <a:lnTo>
                  <a:pt x="0" y="0"/>
                </a:lnTo>
                <a:lnTo>
                  <a:pt x="0" y="931062"/>
                </a:lnTo>
                <a:lnTo>
                  <a:pt x="7620" y="908646"/>
                </a:lnTo>
                <a:lnTo>
                  <a:pt x="7620" y="49060"/>
                </a:lnTo>
                <a:close/>
              </a:path>
            </a:pathLst>
          </a:custGeom>
          <a:solidFill>
            <a:srgbClr val="436145"/>
          </a:solidFill>
        </p:spPr>
        <p:txBody>
          <a:bodyPr wrap="square" lIns="0" tIns="0" rIns="0" bIns="0" rtlCol="0"/>
          <a:lstStyle/>
          <a:p>
            <a:endParaRPr/>
          </a:p>
        </p:txBody>
      </p:sp>
      <p:sp>
        <p:nvSpPr>
          <p:cNvPr id="301" name="bg object 301"/>
          <p:cNvSpPr/>
          <p:nvPr/>
        </p:nvSpPr>
        <p:spPr>
          <a:xfrm>
            <a:off x="9037320" y="4254817"/>
            <a:ext cx="7620" cy="2058670"/>
          </a:xfrm>
          <a:custGeom>
            <a:avLst/>
            <a:gdLst/>
            <a:ahLst/>
            <a:cxnLst/>
            <a:rect l="l" t="t" r="r" b="b"/>
            <a:pathLst>
              <a:path w="7620" h="2058670">
                <a:moveTo>
                  <a:pt x="7620" y="1878012"/>
                </a:moveTo>
                <a:lnTo>
                  <a:pt x="3759" y="1878012"/>
                </a:lnTo>
                <a:lnTo>
                  <a:pt x="3759" y="1832292"/>
                </a:lnTo>
                <a:lnTo>
                  <a:pt x="0" y="1832292"/>
                </a:lnTo>
                <a:lnTo>
                  <a:pt x="0" y="1878012"/>
                </a:lnTo>
                <a:lnTo>
                  <a:pt x="0" y="2054542"/>
                </a:lnTo>
                <a:lnTo>
                  <a:pt x="3810" y="2054542"/>
                </a:lnTo>
                <a:lnTo>
                  <a:pt x="3810" y="2057082"/>
                </a:lnTo>
                <a:lnTo>
                  <a:pt x="7404" y="2057082"/>
                </a:lnTo>
                <a:lnTo>
                  <a:pt x="7404" y="2058352"/>
                </a:lnTo>
                <a:lnTo>
                  <a:pt x="7620" y="2058352"/>
                </a:lnTo>
                <a:lnTo>
                  <a:pt x="7620" y="2057082"/>
                </a:lnTo>
                <a:lnTo>
                  <a:pt x="7620" y="2054542"/>
                </a:lnTo>
                <a:lnTo>
                  <a:pt x="7620" y="1878012"/>
                </a:lnTo>
                <a:close/>
              </a:path>
              <a:path w="7620" h="2058670">
                <a:moveTo>
                  <a:pt x="7620" y="49060"/>
                </a:moveTo>
                <a:lnTo>
                  <a:pt x="0" y="0"/>
                </a:lnTo>
                <a:lnTo>
                  <a:pt x="0" y="871512"/>
                </a:lnTo>
                <a:lnTo>
                  <a:pt x="7620" y="849096"/>
                </a:lnTo>
                <a:lnTo>
                  <a:pt x="7620" y="49060"/>
                </a:lnTo>
                <a:close/>
              </a:path>
            </a:pathLst>
          </a:custGeom>
          <a:solidFill>
            <a:srgbClr val="426044"/>
          </a:solidFill>
        </p:spPr>
        <p:txBody>
          <a:bodyPr wrap="square" lIns="0" tIns="0" rIns="0" bIns="0" rtlCol="0"/>
          <a:lstStyle/>
          <a:p>
            <a:endParaRPr/>
          </a:p>
        </p:txBody>
      </p:sp>
      <p:sp>
        <p:nvSpPr>
          <p:cNvPr id="302" name="bg object 302"/>
          <p:cNvSpPr/>
          <p:nvPr/>
        </p:nvSpPr>
        <p:spPr>
          <a:xfrm>
            <a:off x="9044940" y="4304029"/>
            <a:ext cx="7620" cy="2014220"/>
          </a:xfrm>
          <a:custGeom>
            <a:avLst/>
            <a:gdLst/>
            <a:ahLst/>
            <a:cxnLst/>
            <a:rect l="l" t="t" r="r" b="b"/>
            <a:pathLst>
              <a:path w="7620" h="2014220">
                <a:moveTo>
                  <a:pt x="7620" y="1875790"/>
                </a:moveTo>
                <a:lnTo>
                  <a:pt x="3784" y="1875790"/>
                </a:lnTo>
                <a:lnTo>
                  <a:pt x="3784" y="1828800"/>
                </a:lnTo>
                <a:lnTo>
                  <a:pt x="0" y="1828800"/>
                </a:lnTo>
                <a:lnTo>
                  <a:pt x="0" y="1875790"/>
                </a:lnTo>
                <a:lnTo>
                  <a:pt x="0" y="2009140"/>
                </a:lnTo>
                <a:lnTo>
                  <a:pt x="2959" y="2009140"/>
                </a:lnTo>
                <a:lnTo>
                  <a:pt x="2959" y="2011680"/>
                </a:lnTo>
                <a:lnTo>
                  <a:pt x="6667" y="2011680"/>
                </a:lnTo>
                <a:lnTo>
                  <a:pt x="6667" y="2014220"/>
                </a:lnTo>
                <a:lnTo>
                  <a:pt x="7620" y="2014220"/>
                </a:lnTo>
                <a:lnTo>
                  <a:pt x="7620" y="2011680"/>
                </a:lnTo>
                <a:lnTo>
                  <a:pt x="7620" y="2009140"/>
                </a:lnTo>
                <a:lnTo>
                  <a:pt x="7620" y="1875790"/>
                </a:lnTo>
                <a:close/>
              </a:path>
              <a:path w="7620" h="2014220">
                <a:moveTo>
                  <a:pt x="7620" y="49530"/>
                </a:moveTo>
                <a:lnTo>
                  <a:pt x="3860" y="49530"/>
                </a:lnTo>
                <a:lnTo>
                  <a:pt x="3860" y="0"/>
                </a:lnTo>
                <a:lnTo>
                  <a:pt x="0" y="0"/>
                </a:lnTo>
                <a:lnTo>
                  <a:pt x="0" y="49530"/>
                </a:lnTo>
                <a:lnTo>
                  <a:pt x="0" y="788670"/>
                </a:lnTo>
                <a:lnTo>
                  <a:pt x="0" y="800100"/>
                </a:lnTo>
                <a:lnTo>
                  <a:pt x="1866" y="800100"/>
                </a:lnTo>
                <a:lnTo>
                  <a:pt x="1866" y="788670"/>
                </a:lnTo>
                <a:lnTo>
                  <a:pt x="7620" y="788670"/>
                </a:lnTo>
                <a:lnTo>
                  <a:pt x="7620" y="49530"/>
                </a:lnTo>
                <a:close/>
              </a:path>
            </a:pathLst>
          </a:custGeom>
          <a:solidFill>
            <a:srgbClr val="415E43"/>
          </a:solidFill>
        </p:spPr>
        <p:txBody>
          <a:bodyPr wrap="square" lIns="0" tIns="0" rIns="0" bIns="0" rtlCol="0"/>
          <a:lstStyle/>
          <a:p>
            <a:endParaRPr/>
          </a:p>
        </p:txBody>
      </p:sp>
      <p:sp>
        <p:nvSpPr>
          <p:cNvPr id="303" name="bg object 303"/>
          <p:cNvSpPr/>
          <p:nvPr/>
        </p:nvSpPr>
        <p:spPr>
          <a:xfrm>
            <a:off x="9052560" y="4353559"/>
            <a:ext cx="7620" cy="1969770"/>
          </a:xfrm>
          <a:custGeom>
            <a:avLst/>
            <a:gdLst/>
            <a:ahLst/>
            <a:cxnLst/>
            <a:rect l="l" t="t" r="r" b="b"/>
            <a:pathLst>
              <a:path w="7620" h="1969770">
                <a:moveTo>
                  <a:pt x="7620" y="1856740"/>
                </a:moveTo>
                <a:lnTo>
                  <a:pt x="2565" y="1856740"/>
                </a:lnTo>
                <a:lnTo>
                  <a:pt x="2565" y="1826260"/>
                </a:lnTo>
                <a:lnTo>
                  <a:pt x="0" y="1826260"/>
                </a:lnTo>
                <a:lnTo>
                  <a:pt x="0" y="1856740"/>
                </a:lnTo>
                <a:lnTo>
                  <a:pt x="0" y="1964690"/>
                </a:lnTo>
                <a:lnTo>
                  <a:pt x="3810" y="1964690"/>
                </a:lnTo>
                <a:lnTo>
                  <a:pt x="3810" y="1969770"/>
                </a:lnTo>
                <a:lnTo>
                  <a:pt x="7620" y="1969770"/>
                </a:lnTo>
                <a:lnTo>
                  <a:pt x="7620" y="1964690"/>
                </a:lnTo>
                <a:lnTo>
                  <a:pt x="7620" y="1856740"/>
                </a:lnTo>
                <a:close/>
              </a:path>
              <a:path w="7620" h="1969770">
                <a:moveTo>
                  <a:pt x="7620" y="48260"/>
                </a:moveTo>
                <a:lnTo>
                  <a:pt x="3835" y="48260"/>
                </a:lnTo>
                <a:lnTo>
                  <a:pt x="3835" y="0"/>
                </a:lnTo>
                <a:lnTo>
                  <a:pt x="0" y="0"/>
                </a:lnTo>
                <a:lnTo>
                  <a:pt x="0" y="48260"/>
                </a:lnTo>
                <a:lnTo>
                  <a:pt x="0" y="708660"/>
                </a:lnTo>
                <a:lnTo>
                  <a:pt x="0" y="727710"/>
                </a:lnTo>
                <a:lnTo>
                  <a:pt x="3175" y="727710"/>
                </a:lnTo>
                <a:lnTo>
                  <a:pt x="3175" y="708660"/>
                </a:lnTo>
                <a:lnTo>
                  <a:pt x="7620" y="708660"/>
                </a:lnTo>
                <a:lnTo>
                  <a:pt x="7620" y="48260"/>
                </a:lnTo>
                <a:close/>
              </a:path>
            </a:pathLst>
          </a:custGeom>
          <a:solidFill>
            <a:srgbClr val="405D43"/>
          </a:solidFill>
        </p:spPr>
        <p:txBody>
          <a:bodyPr wrap="square" lIns="0" tIns="0" rIns="0" bIns="0" rtlCol="0"/>
          <a:lstStyle/>
          <a:p>
            <a:endParaRPr/>
          </a:p>
        </p:txBody>
      </p:sp>
      <p:sp>
        <p:nvSpPr>
          <p:cNvPr id="304" name="bg object 304"/>
          <p:cNvSpPr/>
          <p:nvPr/>
        </p:nvSpPr>
        <p:spPr>
          <a:xfrm>
            <a:off x="9058910" y="4393831"/>
            <a:ext cx="7620" cy="1935480"/>
          </a:xfrm>
          <a:custGeom>
            <a:avLst/>
            <a:gdLst/>
            <a:ahLst/>
            <a:cxnLst/>
            <a:rect l="l" t="t" r="r" b="b"/>
            <a:pathLst>
              <a:path w="7620" h="1935479">
                <a:moveTo>
                  <a:pt x="7620" y="1849805"/>
                </a:moveTo>
                <a:lnTo>
                  <a:pt x="0" y="1821230"/>
                </a:lnTo>
                <a:lnTo>
                  <a:pt x="0" y="1928990"/>
                </a:lnTo>
                <a:lnTo>
                  <a:pt x="7620" y="1935086"/>
                </a:lnTo>
                <a:lnTo>
                  <a:pt x="7620" y="1849805"/>
                </a:lnTo>
                <a:close/>
              </a:path>
              <a:path w="7620" h="1935479">
                <a:moveTo>
                  <a:pt x="7620" y="49060"/>
                </a:moveTo>
                <a:lnTo>
                  <a:pt x="0" y="0"/>
                </a:lnTo>
                <a:lnTo>
                  <a:pt x="0" y="668388"/>
                </a:lnTo>
                <a:lnTo>
                  <a:pt x="7620" y="640092"/>
                </a:lnTo>
                <a:lnTo>
                  <a:pt x="7620" y="49060"/>
                </a:lnTo>
                <a:close/>
              </a:path>
            </a:pathLst>
          </a:custGeom>
          <a:solidFill>
            <a:srgbClr val="405C42"/>
          </a:solidFill>
        </p:spPr>
        <p:txBody>
          <a:bodyPr wrap="square" lIns="0" tIns="0" rIns="0" bIns="0" rtlCol="0"/>
          <a:lstStyle/>
          <a:p>
            <a:endParaRPr/>
          </a:p>
        </p:txBody>
      </p:sp>
      <p:sp>
        <p:nvSpPr>
          <p:cNvPr id="305" name="bg object 305"/>
          <p:cNvSpPr/>
          <p:nvPr/>
        </p:nvSpPr>
        <p:spPr>
          <a:xfrm>
            <a:off x="9066529" y="4442883"/>
            <a:ext cx="7620" cy="1893570"/>
          </a:xfrm>
          <a:custGeom>
            <a:avLst/>
            <a:gdLst/>
            <a:ahLst/>
            <a:cxnLst/>
            <a:rect l="l" t="t" r="r" b="b"/>
            <a:pathLst>
              <a:path w="7620" h="1893570">
                <a:moveTo>
                  <a:pt x="0" y="1800754"/>
                </a:moveTo>
                <a:lnTo>
                  <a:pt x="0" y="1886034"/>
                </a:lnTo>
                <a:lnTo>
                  <a:pt x="2540" y="1888066"/>
                </a:lnTo>
                <a:lnTo>
                  <a:pt x="7620" y="1893146"/>
                </a:lnTo>
                <a:lnTo>
                  <a:pt x="7620" y="1835996"/>
                </a:lnTo>
                <a:lnTo>
                  <a:pt x="1270" y="1805516"/>
                </a:lnTo>
                <a:lnTo>
                  <a:pt x="0" y="1800754"/>
                </a:lnTo>
                <a:close/>
              </a:path>
              <a:path w="7620" h="1893570">
                <a:moveTo>
                  <a:pt x="0" y="0"/>
                </a:moveTo>
                <a:lnTo>
                  <a:pt x="0" y="591033"/>
                </a:lnTo>
                <a:lnTo>
                  <a:pt x="1270" y="586316"/>
                </a:lnTo>
                <a:lnTo>
                  <a:pt x="2540" y="578696"/>
                </a:lnTo>
                <a:lnTo>
                  <a:pt x="5079" y="572346"/>
                </a:lnTo>
                <a:lnTo>
                  <a:pt x="7620" y="567266"/>
                </a:lnTo>
                <a:lnTo>
                  <a:pt x="7620" y="49062"/>
                </a:lnTo>
                <a:lnTo>
                  <a:pt x="0" y="0"/>
                </a:lnTo>
                <a:close/>
              </a:path>
            </a:pathLst>
          </a:custGeom>
          <a:solidFill>
            <a:srgbClr val="3F5B41"/>
          </a:solidFill>
        </p:spPr>
        <p:txBody>
          <a:bodyPr wrap="square" lIns="0" tIns="0" rIns="0" bIns="0" rtlCol="0"/>
          <a:lstStyle/>
          <a:p>
            <a:endParaRPr/>
          </a:p>
        </p:txBody>
      </p:sp>
      <p:sp>
        <p:nvSpPr>
          <p:cNvPr id="306" name="bg object 306"/>
          <p:cNvSpPr/>
          <p:nvPr/>
        </p:nvSpPr>
        <p:spPr>
          <a:xfrm>
            <a:off x="9074149" y="4491945"/>
            <a:ext cx="7620" cy="1851660"/>
          </a:xfrm>
          <a:custGeom>
            <a:avLst/>
            <a:gdLst/>
            <a:ahLst/>
            <a:cxnLst/>
            <a:rect l="l" t="t" r="r" b="b"/>
            <a:pathLst>
              <a:path w="7620" h="1851660">
                <a:moveTo>
                  <a:pt x="0" y="1786934"/>
                </a:moveTo>
                <a:lnTo>
                  <a:pt x="0" y="1844084"/>
                </a:lnTo>
                <a:lnTo>
                  <a:pt x="6350" y="1850434"/>
                </a:lnTo>
                <a:lnTo>
                  <a:pt x="7620" y="1851523"/>
                </a:lnTo>
                <a:lnTo>
                  <a:pt x="7620" y="1807617"/>
                </a:lnTo>
                <a:lnTo>
                  <a:pt x="0" y="1786934"/>
                </a:lnTo>
                <a:close/>
              </a:path>
              <a:path w="7620" h="1851660">
                <a:moveTo>
                  <a:pt x="0" y="0"/>
                </a:moveTo>
                <a:lnTo>
                  <a:pt x="0" y="518204"/>
                </a:lnTo>
                <a:lnTo>
                  <a:pt x="2540" y="511854"/>
                </a:lnTo>
                <a:lnTo>
                  <a:pt x="6350" y="509314"/>
                </a:lnTo>
                <a:lnTo>
                  <a:pt x="7620" y="508044"/>
                </a:lnTo>
                <a:lnTo>
                  <a:pt x="7620" y="49062"/>
                </a:lnTo>
                <a:lnTo>
                  <a:pt x="0" y="0"/>
                </a:lnTo>
                <a:close/>
              </a:path>
            </a:pathLst>
          </a:custGeom>
          <a:solidFill>
            <a:srgbClr val="3E5A40"/>
          </a:solidFill>
        </p:spPr>
        <p:txBody>
          <a:bodyPr wrap="square" lIns="0" tIns="0" rIns="0" bIns="0" rtlCol="0"/>
          <a:lstStyle/>
          <a:p>
            <a:endParaRPr/>
          </a:p>
        </p:txBody>
      </p:sp>
      <p:sp>
        <p:nvSpPr>
          <p:cNvPr id="307" name="bg object 307"/>
          <p:cNvSpPr/>
          <p:nvPr/>
        </p:nvSpPr>
        <p:spPr>
          <a:xfrm>
            <a:off x="9080499" y="4532830"/>
            <a:ext cx="7620" cy="1816100"/>
          </a:xfrm>
          <a:custGeom>
            <a:avLst/>
            <a:gdLst/>
            <a:ahLst/>
            <a:cxnLst/>
            <a:rect l="l" t="t" r="r" b="b"/>
            <a:pathLst>
              <a:path w="7620" h="1816100">
                <a:moveTo>
                  <a:pt x="0" y="0"/>
                </a:moveTo>
                <a:lnTo>
                  <a:pt x="0" y="468429"/>
                </a:lnTo>
                <a:lnTo>
                  <a:pt x="2540" y="465889"/>
                </a:lnTo>
                <a:lnTo>
                  <a:pt x="6350" y="463349"/>
                </a:lnTo>
                <a:lnTo>
                  <a:pt x="7620" y="462714"/>
                </a:lnTo>
                <a:lnTo>
                  <a:pt x="7620" y="49062"/>
                </a:lnTo>
                <a:lnTo>
                  <a:pt x="0" y="0"/>
                </a:lnTo>
                <a:close/>
              </a:path>
              <a:path w="7620" h="1816100">
                <a:moveTo>
                  <a:pt x="0" y="1763285"/>
                </a:moveTo>
                <a:lnTo>
                  <a:pt x="0" y="1809549"/>
                </a:lnTo>
                <a:lnTo>
                  <a:pt x="7620" y="1816080"/>
                </a:lnTo>
                <a:lnTo>
                  <a:pt x="7620" y="1782032"/>
                </a:lnTo>
                <a:lnTo>
                  <a:pt x="2540" y="1770179"/>
                </a:lnTo>
                <a:lnTo>
                  <a:pt x="0" y="1763285"/>
                </a:lnTo>
                <a:close/>
              </a:path>
            </a:pathLst>
          </a:custGeom>
          <a:solidFill>
            <a:srgbClr val="3D593F"/>
          </a:solidFill>
        </p:spPr>
        <p:txBody>
          <a:bodyPr wrap="square" lIns="0" tIns="0" rIns="0" bIns="0" rtlCol="0"/>
          <a:lstStyle/>
          <a:p>
            <a:endParaRPr/>
          </a:p>
        </p:txBody>
      </p:sp>
      <p:sp>
        <p:nvSpPr>
          <p:cNvPr id="308" name="bg object 308"/>
          <p:cNvSpPr/>
          <p:nvPr/>
        </p:nvSpPr>
        <p:spPr>
          <a:xfrm>
            <a:off x="9088120" y="4581892"/>
            <a:ext cx="7620" cy="1776095"/>
          </a:xfrm>
          <a:custGeom>
            <a:avLst/>
            <a:gdLst/>
            <a:ahLst/>
            <a:cxnLst/>
            <a:rect l="l" t="t" r="r" b="b"/>
            <a:pathLst>
              <a:path w="7620" h="1776095">
                <a:moveTo>
                  <a:pt x="0" y="0"/>
                </a:moveTo>
                <a:lnTo>
                  <a:pt x="0" y="413652"/>
                </a:lnTo>
                <a:lnTo>
                  <a:pt x="1270" y="413017"/>
                </a:lnTo>
                <a:lnTo>
                  <a:pt x="7620" y="410708"/>
                </a:lnTo>
                <a:lnTo>
                  <a:pt x="7620" y="49062"/>
                </a:lnTo>
                <a:lnTo>
                  <a:pt x="0" y="0"/>
                </a:lnTo>
                <a:close/>
              </a:path>
              <a:path w="7620" h="1776095">
                <a:moveTo>
                  <a:pt x="0" y="1732970"/>
                </a:moveTo>
                <a:lnTo>
                  <a:pt x="0" y="1767018"/>
                </a:lnTo>
                <a:lnTo>
                  <a:pt x="1270" y="1768107"/>
                </a:lnTo>
                <a:lnTo>
                  <a:pt x="5079" y="1773187"/>
                </a:lnTo>
                <a:lnTo>
                  <a:pt x="7620" y="1775727"/>
                </a:lnTo>
                <a:lnTo>
                  <a:pt x="7620" y="1748549"/>
                </a:lnTo>
                <a:lnTo>
                  <a:pt x="2539" y="1738897"/>
                </a:lnTo>
                <a:lnTo>
                  <a:pt x="0" y="1732970"/>
                </a:lnTo>
                <a:close/>
              </a:path>
            </a:pathLst>
          </a:custGeom>
          <a:solidFill>
            <a:srgbClr val="3C583F"/>
          </a:solidFill>
        </p:spPr>
        <p:txBody>
          <a:bodyPr wrap="square" lIns="0" tIns="0" rIns="0" bIns="0" rtlCol="0"/>
          <a:lstStyle/>
          <a:p>
            <a:endParaRPr/>
          </a:p>
        </p:txBody>
      </p:sp>
      <p:sp>
        <p:nvSpPr>
          <p:cNvPr id="309" name="bg object 309"/>
          <p:cNvSpPr/>
          <p:nvPr/>
        </p:nvSpPr>
        <p:spPr>
          <a:xfrm>
            <a:off x="9095739" y="4630954"/>
            <a:ext cx="7620" cy="1731010"/>
          </a:xfrm>
          <a:custGeom>
            <a:avLst/>
            <a:gdLst/>
            <a:ahLst/>
            <a:cxnLst/>
            <a:rect l="l" t="t" r="r" b="b"/>
            <a:pathLst>
              <a:path w="7620" h="1731010">
                <a:moveTo>
                  <a:pt x="0" y="0"/>
                </a:moveTo>
                <a:lnTo>
                  <a:pt x="0" y="361646"/>
                </a:lnTo>
                <a:lnTo>
                  <a:pt x="7619" y="358875"/>
                </a:lnTo>
                <a:lnTo>
                  <a:pt x="7619" y="49062"/>
                </a:lnTo>
                <a:lnTo>
                  <a:pt x="0" y="0"/>
                </a:lnTo>
                <a:close/>
              </a:path>
              <a:path w="7620" h="1731010">
                <a:moveTo>
                  <a:pt x="0" y="1699487"/>
                </a:moveTo>
                <a:lnTo>
                  <a:pt x="0" y="1726665"/>
                </a:lnTo>
                <a:lnTo>
                  <a:pt x="2539" y="1729205"/>
                </a:lnTo>
                <a:lnTo>
                  <a:pt x="3809" y="1729205"/>
                </a:lnTo>
                <a:lnTo>
                  <a:pt x="5079" y="1730475"/>
                </a:lnTo>
                <a:lnTo>
                  <a:pt x="7619" y="1730475"/>
                </a:lnTo>
                <a:lnTo>
                  <a:pt x="7619" y="1713965"/>
                </a:lnTo>
                <a:lnTo>
                  <a:pt x="0" y="1699487"/>
                </a:lnTo>
                <a:close/>
              </a:path>
            </a:pathLst>
          </a:custGeom>
          <a:solidFill>
            <a:srgbClr val="3C573E"/>
          </a:solidFill>
        </p:spPr>
        <p:txBody>
          <a:bodyPr wrap="square" lIns="0" tIns="0" rIns="0" bIns="0" rtlCol="0"/>
          <a:lstStyle/>
          <a:p>
            <a:endParaRPr/>
          </a:p>
        </p:txBody>
      </p:sp>
      <p:sp>
        <p:nvSpPr>
          <p:cNvPr id="310" name="bg object 310"/>
          <p:cNvSpPr/>
          <p:nvPr/>
        </p:nvSpPr>
        <p:spPr>
          <a:xfrm>
            <a:off x="9102089" y="4671839"/>
            <a:ext cx="7620" cy="1689735"/>
          </a:xfrm>
          <a:custGeom>
            <a:avLst/>
            <a:gdLst/>
            <a:ahLst/>
            <a:cxnLst/>
            <a:rect l="l" t="t" r="r" b="b"/>
            <a:pathLst>
              <a:path w="7620" h="1689735">
                <a:moveTo>
                  <a:pt x="0" y="0"/>
                </a:moveTo>
                <a:lnTo>
                  <a:pt x="0" y="318451"/>
                </a:lnTo>
                <a:lnTo>
                  <a:pt x="1269" y="317990"/>
                </a:lnTo>
                <a:lnTo>
                  <a:pt x="5079" y="316720"/>
                </a:lnTo>
                <a:lnTo>
                  <a:pt x="7619" y="314180"/>
                </a:lnTo>
                <a:lnTo>
                  <a:pt x="7619" y="49062"/>
                </a:lnTo>
                <a:lnTo>
                  <a:pt x="0" y="0"/>
                </a:lnTo>
                <a:close/>
              </a:path>
              <a:path w="7620" h="1689735">
                <a:moveTo>
                  <a:pt x="0" y="1670667"/>
                </a:moveTo>
                <a:lnTo>
                  <a:pt x="0" y="1689590"/>
                </a:lnTo>
                <a:lnTo>
                  <a:pt x="1269" y="1689590"/>
                </a:lnTo>
                <a:lnTo>
                  <a:pt x="3809" y="1688320"/>
                </a:lnTo>
                <a:lnTo>
                  <a:pt x="3809" y="1676890"/>
                </a:lnTo>
                <a:lnTo>
                  <a:pt x="1269" y="1673080"/>
                </a:lnTo>
                <a:lnTo>
                  <a:pt x="0" y="1670667"/>
                </a:lnTo>
                <a:close/>
              </a:path>
            </a:pathLst>
          </a:custGeom>
          <a:solidFill>
            <a:srgbClr val="3B563D"/>
          </a:solidFill>
        </p:spPr>
        <p:txBody>
          <a:bodyPr wrap="square" lIns="0" tIns="0" rIns="0" bIns="0" rtlCol="0"/>
          <a:lstStyle/>
          <a:p>
            <a:endParaRPr/>
          </a:p>
        </p:txBody>
      </p:sp>
      <p:sp>
        <p:nvSpPr>
          <p:cNvPr id="311" name="bg object 311"/>
          <p:cNvSpPr/>
          <p:nvPr/>
        </p:nvSpPr>
        <p:spPr>
          <a:xfrm>
            <a:off x="9109710" y="4720901"/>
            <a:ext cx="7620" cy="265430"/>
          </a:xfrm>
          <a:custGeom>
            <a:avLst/>
            <a:gdLst/>
            <a:ahLst/>
            <a:cxnLst/>
            <a:rect l="l" t="t" r="r" b="b"/>
            <a:pathLst>
              <a:path w="7620" h="265429">
                <a:moveTo>
                  <a:pt x="0" y="0"/>
                </a:moveTo>
                <a:lnTo>
                  <a:pt x="0" y="265118"/>
                </a:lnTo>
                <a:lnTo>
                  <a:pt x="2540" y="262578"/>
                </a:lnTo>
                <a:lnTo>
                  <a:pt x="6350" y="261308"/>
                </a:lnTo>
                <a:lnTo>
                  <a:pt x="7620" y="259403"/>
                </a:lnTo>
                <a:lnTo>
                  <a:pt x="7620" y="55568"/>
                </a:lnTo>
                <a:lnTo>
                  <a:pt x="5080" y="32708"/>
                </a:lnTo>
                <a:lnTo>
                  <a:pt x="0" y="0"/>
                </a:lnTo>
                <a:close/>
              </a:path>
            </a:pathLst>
          </a:custGeom>
          <a:solidFill>
            <a:srgbClr val="3A543C"/>
          </a:solidFill>
        </p:spPr>
        <p:txBody>
          <a:bodyPr wrap="square" lIns="0" tIns="0" rIns="0" bIns="0" rtlCol="0"/>
          <a:lstStyle/>
          <a:p>
            <a:endParaRPr/>
          </a:p>
        </p:txBody>
      </p:sp>
      <p:sp>
        <p:nvSpPr>
          <p:cNvPr id="312" name="bg object 312"/>
          <p:cNvSpPr/>
          <p:nvPr/>
        </p:nvSpPr>
        <p:spPr>
          <a:xfrm>
            <a:off x="9117329" y="4776470"/>
            <a:ext cx="7620" cy="203835"/>
          </a:xfrm>
          <a:custGeom>
            <a:avLst/>
            <a:gdLst/>
            <a:ahLst/>
            <a:cxnLst/>
            <a:rect l="l" t="t" r="r" b="b"/>
            <a:pathLst>
              <a:path w="7620" h="203835">
                <a:moveTo>
                  <a:pt x="0" y="0"/>
                </a:moveTo>
                <a:lnTo>
                  <a:pt x="0" y="203835"/>
                </a:lnTo>
                <a:lnTo>
                  <a:pt x="1270" y="201930"/>
                </a:lnTo>
                <a:lnTo>
                  <a:pt x="3810" y="196850"/>
                </a:lnTo>
                <a:lnTo>
                  <a:pt x="5079" y="191770"/>
                </a:lnTo>
                <a:lnTo>
                  <a:pt x="7620" y="185420"/>
                </a:lnTo>
                <a:lnTo>
                  <a:pt x="7620" y="68580"/>
                </a:lnTo>
                <a:lnTo>
                  <a:pt x="0" y="0"/>
                </a:lnTo>
                <a:close/>
              </a:path>
            </a:pathLst>
          </a:custGeom>
          <a:solidFill>
            <a:srgbClr val="39533B"/>
          </a:solidFill>
        </p:spPr>
        <p:txBody>
          <a:bodyPr wrap="square" lIns="0" tIns="0" rIns="0" bIns="0" rtlCol="0"/>
          <a:lstStyle/>
          <a:p>
            <a:endParaRPr/>
          </a:p>
        </p:txBody>
      </p:sp>
      <p:sp>
        <p:nvSpPr>
          <p:cNvPr id="313" name="bg object 313"/>
          <p:cNvSpPr/>
          <p:nvPr/>
        </p:nvSpPr>
        <p:spPr>
          <a:xfrm>
            <a:off x="9123679" y="4833620"/>
            <a:ext cx="5080" cy="131445"/>
          </a:xfrm>
          <a:custGeom>
            <a:avLst/>
            <a:gdLst/>
            <a:ahLst/>
            <a:cxnLst/>
            <a:rect l="l" t="t" r="r" b="b"/>
            <a:pathLst>
              <a:path w="5079" h="131445">
                <a:moveTo>
                  <a:pt x="0" y="0"/>
                </a:moveTo>
                <a:lnTo>
                  <a:pt x="0" y="131445"/>
                </a:lnTo>
                <a:lnTo>
                  <a:pt x="1270" y="128270"/>
                </a:lnTo>
                <a:lnTo>
                  <a:pt x="3810" y="111760"/>
                </a:lnTo>
                <a:lnTo>
                  <a:pt x="5079" y="90170"/>
                </a:lnTo>
                <a:lnTo>
                  <a:pt x="5079" y="59690"/>
                </a:lnTo>
                <a:lnTo>
                  <a:pt x="2540" y="22860"/>
                </a:lnTo>
                <a:lnTo>
                  <a:pt x="0" y="0"/>
                </a:lnTo>
                <a:close/>
              </a:path>
            </a:pathLst>
          </a:custGeom>
          <a:solidFill>
            <a:srgbClr val="39523B"/>
          </a:solidFill>
        </p:spPr>
        <p:txBody>
          <a:bodyPr wrap="square" lIns="0" tIns="0" rIns="0" bIns="0" rtlCol="0"/>
          <a:lstStyle/>
          <a:p>
            <a:endParaRPr/>
          </a:p>
        </p:txBody>
      </p:sp>
      <p:sp>
        <p:nvSpPr>
          <p:cNvPr id="314" name="bg object 314"/>
          <p:cNvSpPr/>
          <p:nvPr/>
        </p:nvSpPr>
        <p:spPr>
          <a:xfrm>
            <a:off x="8166099" y="3543300"/>
            <a:ext cx="808604" cy="344169"/>
          </a:xfrm>
          <a:prstGeom prst="rect">
            <a:avLst/>
          </a:prstGeom>
          <a:blipFill>
            <a:blip r:embed="rId8" cstate="print"/>
            <a:stretch>
              <a:fillRect/>
            </a:stretch>
          </a:blipFill>
        </p:spPr>
        <p:txBody>
          <a:bodyPr wrap="square" lIns="0" tIns="0" rIns="0" bIns="0" rtlCol="0"/>
          <a:lstStyle/>
          <a:p>
            <a:endParaRPr/>
          </a:p>
        </p:txBody>
      </p:sp>
      <p:sp>
        <p:nvSpPr>
          <p:cNvPr id="315" name="bg object 315"/>
          <p:cNvSpPr/>
          <p:nvPr/>
        </p:nvSpPr>
        <p:spPr>
          <a:xfrm>
            <a:off x="8166099" y="3887470"/>
            <a:ext cx="808604" cy="495300"/>
          </a:xfrm>
          <a:prstGeom prst="rect">
            <a:avLst/>
          </a:prstGeom>
          <a:blipFill>
            <a:blip r:embed="rId9" cstate="print"/>
            <a:stretch>
              <a:fillRect/>
            </a:stretch>
          </a:blipFill>
        </p:spPr>
        <p:txBody>
          <a:bodyPr wrap="square" lIns="0" tIns="0" rIns="0" bIns="0" rtlCol="0"/>
          <a:lstStyle/>
          <a:p>
            <a:endParaRPr/>
          </a:p>
        </p:txBody>
      </p:sp>
      <p:sp>
        <p:nvSpPr>
          <p:cNvPr id="316" name="bg object 316"/>
          <p:cNvSpPr/>
          <p:nvPr/>
        </p:nvSpPr>
        <p:spPr>
          <a:xfrm>
            <a:off x="8166099" y="4382770"/>
            <a:ext cx="808604" cy="495300"/>
          </a:xfrm>
          <a:prstGeom prst="rect">
            <a:avLst/>
          </a:prstGeom>
          <a:blipFill>
            <a:blip r:embed="rId10" cstate="print"/>
            <a:stretch>
              <a:fillRect/>
            </a:stretch>
          </a:blipFill>
        </p:spPr>
        <p:txBody>
          <a:bodyPr wrap="square" lIns="0" tIns="0" rIns="0" bIns="0" rtlCol="0"/>
          <a:lstStyle/>
          <a:p>
            <a:endParaRPr/>
          </a:p>
        </p:txBody>
      </p:sp>
      <p:sp>
        <p:nvSpPr>
          <p:cNvPr id="2" name="Holder 2"/>
          <p:cNvSpPr>
            <a:spLocks noGrp="1"/>
          </p:cNvSpPr>
          <p:nvPr>
            <p:ph type="title"/>
          </p:nvPr>
        </p:nvSpPr>
        <p:spPr>
          <a:xfrm>
            <a:off x="2125979" y="2919729"/>
            <a:ext cx="4892040" cy="635000"/>
          </a:xfrm>
          <a:prstGeom prst="rect">
            <a:avLst/>
          </a:prstGeom>
        </p:spPr>
        <p:txBody>
          <a:bodyPr wrap="square" lIns="0" tIns="0" rIns="0" bIns="0">
            <a:spAutoFit/>
          </a:bodyPr>
          <a:lstStyle>
            <a:lvl1pPr>
              <a:defRPr sz="4000" b="1" i="0">
                <a:solidFill>
                  <a:srgbClr val="F6D37C"/>
                </a:solidFill>
                <a:latin typeface="Arial"/>
                <a:cs typeface="Arial"/>
              </a:defRPr>
            </a:lvl1pPr>
          </a:lstStyle>
          <a:p>
            <a:endParaRPr/>
          </a:p>
        </p:txBody>
      </p:sp>
      <p:sp>
        <p:nvSpPr>
          <p:cNvPr id="3" name="Holder 3"/>
          <p:cNvSpPr>
            <a:spLocks noGrp="1"/>
          </p:cNvSpPr>
          <p:nvPr>
            <p:ph type="body" idx="1"/>
          </p:nvPr>
        </p:nvSpPr>
        <p:spPr>
          <a:xfrm>
            <a:off x="341629" y="1530350"/>
            <a:ext cx="8460740" cy="414782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10/25/2020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image" Target="../media/image18.png"/><Relationship Id="rId1" Type="http://schemas.openxmlformats.org/officeDocument/2006/relationships/slideLayout" Target="../slideLayouts/slideLayout5.xml"/><Relationship Id="rId6" Type="http://schemas.openxmlformats.org/officeDocument/2006/relationships/image" Target="../media/image20.pn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23.jpg"/><Relationship Id="rId10" Type="http://schemas.openxmlformats.org/officeDocument/2006/relationships/image" Target="../media/image13.png"/><Relationship Id="rId4" Type="http://schemas.openxmlformats.org/officeDocument/2006/relationships/image" Target="../media/image19.png"/><Relationship Id="rId9" Type="http://schemas.openxmlformats.org/officeDocument/2006/relationships/image" Target="../media/image21.png"/><Relationship Id="rId14" Type="http://schemas.openxmlformats.org/officeDocument/2006/relationships/image" Target="../media/image22.png"/></Relationships>
</file>

<file path=ppt/slides/_rels/slide2.xml.rels><?xml version="1.0" encoding="UTF-8" standalone="yes"?>
<Relationships xmlns="http://schemas.openxmlformats.org/package/2006/relationships"><Relationship Id="rId8" Type="http://schemas.openxmlformats.org/officeDocument/2006/relationships/image" Target="../media/image26.png"/><Relationship Id="rId13" Type="http://schemas.openxmlformats.org/officeDocument/2006/relationships/image" Target="../media/image28.png"/><Relationship Id="rId18" Type="http://schemas.openxmlformats.org/officeDocument/2006/relationships/image" Target="../media/image29.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24.png"/><Relationship Id="rId16"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2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27.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270" y="0"/>
            <a:ext cx="9145270" cy="6861809"/>
            <a:chOff x="-1270" y="0"/>
            <a:chExt cx="9145270" cy="6861809"/>
          </a:xfrm>
        </p:grpSpPr>
        <p:sp>
          <p:nvSpPr>
            <p:cNvPr id="3" name="object 3"/>
            <p:cNvSpPr/>
            <p:nvPr/>
          </p:nvSpPr>
          <p:spPr>
            <a:xfrm>
              <a:off x="8009889" y="4878070"/>
              <a:ext cx="156209" cy="43815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8166099" y="4878070"/>
              <a:ext cx="808604" cy="495300"/>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8171179" y="5373370"/>
              <a:ext cx="661670" cy="332740"/>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8256939" y="465460"/>
              <a:ext cx="111089" cy="751199"/>
            </a:xfrm>
            <a:prstGeom prst="rect">
              <a:avLst/>
            </a:prstGeom>
            <a:blipFill>
              <a:blip r:embed="rId5" cstate="print"/>
              <a:stretch>
                <a:fillRect/>
              </a:stretch>
            </a:blipFill>
          </p:spPr>
          <p:txBody>
            <a:bodyPr wrap="square" lIns="0" tIns="0" rIns="0" bIns="0" rtlCol="0"/>
            <a:lstStyle/>
            <a:p>
              <a:endParaRPr/>
            </a:p>
          </p:txBody>
        </p:sp>
        <p:sp>
          <p:nvSpPr>
            <p:cNvPr id="7" name="object 7"/>
            <p:cNvSpPr/>
            <p:nvPr/>
          </p:nvSpPr>
          <p:spPr>
            <a:xfrm>
              <a:off x="8368029" y="721360"/>
              <a:ext cx="666750" cy="495300"/>
            </a:xfrm>
            <a:prstGeom prst="rect">
              <a:avLst/>
            </a:prstGeom>
            <a:blipFill>
              <a:blip r:embed="rId6" cstate="print"/>
              <a:stretch>
                <a:fillRect/>
              </a:stretch>
            </a:blipFill>
          </p:spPr>
          <p:txBody>
            <a:bodyPr wrap="square" lIns="0" tIns="0" rIns="0" bIns="0" rtlCol="0"/>
            <a:lstStyle/>
            <a:p>
              <a:endParaRPr/>
            </a:p>
          </p:txBody>
        </p:sp>
        <p:sp>
          <p:nvSpPr>
            <p:cNvPr id="8" name="object 8"/>
            <p:cNvSpPr/>
            <p:nvPr/>
          </p:nvSpPr>
          <p:spPr>
            <a:xfrm>
              <a:off x="8256939" y="1216660"/>
              <a:ext cx="777839" cy="495300"/>
            </a:xfrm>
            <a:prstGeom prst="rect">
              <a:avLst/>
            </a:prstGeom>
            <a:blipFill>
              <a:blip r:embed="rId7" cstate="print"/>
              <a:stretch>
                <a:fillRect/>
              </a:stretch>
            </a:blipFill>
          </p:spPr>
          <p:txBody>
            <a:bodyPr wrap="square" lIns="0" tIns="0" rIns="0" bIns="0" rtlCol="0"/>
            <a:lstStyle/>
            <a:p>
              <a:endParaRPr/>
            </a:p>
          </p:txBody>
        </p:sp>
        <p:sp>
          <p:nvSpPr>
            <p:cNvPr id="9" name="object 9"/>
            <p:cNvSpPr/>
            <p:nvPr/>
          </p:nvSpPr>
          <p:spPr>
            <a:xfrm>
              <a:off x="8368029" y="1711959"/>
              <a:ext cx="666750" cy="1485900"/>
            </a:xfrm>
            <a:prstGeom prst="rect">
              <a:avLst/>
            </a:prstGeom>
            <a:blipFill>
              <a:blip r:embed="rId8" cstate="print"/>
              <a:stretch>
                <a:fillRect/>
              </a:stretch>
            </a:blipFill>
          </p:spPr>
          <p:txBody>
            <a:bodyPr wrap="square" lIns="0" tIns="0" rIns="0" bIns="0" rtlCol="0"/>
            <a:lstStyle/>
            <a:p>
              <a:endParaRPr/>
            </a:p>
          </p:txBody>
        </p:sp>
        <p:sp>
          <p:nvSpPr>
            <p:cNvPr id="10" name="object 10"/>
            <p:cNvSpPr/>
            <p:nvPr/>
          </p:nvSpPr>
          <p:spPr>
            <a:xfrm>
              <a:off x="9034779" y="2702559"/>
              <a:ext cx="109220" cy="495300"/>
            </a:xfrm>
            <a:prstGeom prst="rect">
              <a:avLst/>
            </a:prstGeom>
            <a:blipFill>
              <a:blip r:embed="rId9" cstate="print"/>
              <a:stretch>
                <a:fillRect/>
              </a:stretch>
            </a:blipFill>
          </p:spPr>
          <p:txBody>
            <a:bodyPr wrap="square" lIns="0" tIns="0" rIns="0" bIns="0" rtlCol="0"/>
            <a:lstStyle/>
            <a:p>
              <a:endParaRPr/>
            </a:p>
          </p:txBody>
        </p:sp>
        <p:sp>
          <p:nvSpPr>
            <p:cNvPr id="11" name="object 11"/>
            <p:cNvSpPr/>
            <p:nvPr/>
          </p:nvSpPr>
          <p:spPr>
            <a:xfrm>
              <a:off x="8368029" y="3197859"/>
              <a:ext cx="775970" cy="495300"/>
            </a:xfrm>
            <a:prstGeom prst="rect">
              <a:avLst/>
            </a:prstGeom>
            <a:blipFill>
              <a:blip r:embed="rId10" cstate="print"/>
              <a:stretch>
                <a:fillRect/>
              </a:stretch>
            </a:blipFill>
          </p:spPr>
          <p:txBody>
            <a:bodyPr wrap="square" lIns="0" tIns="0" rIns="0" bIns="0" rtlCol="0"/>
            <a:lstStyle/>
            <a:p>
              <a:endParaRPr/>
            </a:p>
          </p:txBody>
        </p:sp>
        <p:sp>
          <p:nvSpPr>
            <p:cNvPr id="12" name="object 12"/>
            <p:cNvSpPr/>
            <p:nvPr/>
          </p:nvSpPr>
          <p:spPr>
            <a:xfrm>
              <a:off x="8368029" y="3693159"/>
              <a:ext cx="775970" cy="495300"/>
            </a:xfrm>
            <a:prstGeom prst="rect">
              <a:avLst/>
            </a:prstGeom>
            <a:blipFill>
              <a:blip r:embed="rId11" cstate="print"/>
              <a:stretch>
                <a:fillRect/>
              </a:stretch>
            </a:blipFill>
          </p:spPr>
          <p:txBody>
            <a:bodyPr wrap="square" lIns="0" tIns="0" rIns="0" bIns="0" rtlCol="0"/>
            <a:lstStyle/>
            <a:p>
              <a:endParaRPr/>
            </a:p>
          </p:txBody>
        </p:sp>
        <p:sp>
          <p:nvSpPr>
            <p:cNvPr id="13" name="object 13"/>
            <p:cNvSpPr/>
            <p:nvPr/>
          </p:nvSpPr>
          <p:spPr>
            <a:xfrm>
              <a:off x="8368029" y="4188459"/>
              <a:ext cx="775970" cy="495300"/>
            </a:xfrm>
            <a:prstGeom prst="rect">
              <a:avLst/>
            </a:prstGeom>
            <a:blipFill>
              <a:blip r:embed="rId12" cstate="print"/>
              <a:stretch>
                <a:fillRect/>
              </a:stretch>
            </a:blipFill>
          </p:spPr>
          <p:txBody>
            <a:bodyPr wrap="square" lIns="0" tIns="0" rIns="0" bIns="0" rtlCol="0"/>
            <a:lstStyle/>
            <a:p>
              <a:endParaRPr/>
            </a:p>
          </p:txBody>
        </p:sp>
        <p:sp>
          <p:nvSpPr>
            <p:cNvPr id="14" name="object 14"/>
            <p:cNvSpPr/>
            <p:nvPr/>
          </p:nvSpPr>
          <p:spPr>
            <a:xfrm>
              <a:off x="8368029" y="4683759"/>
              <a:ext cx="775970" cy="495300"/>
            </a:xfrm>
            <a:prstGeom prst="rect">
              <a:avLst/>
            </a:prstGeom>
            <a:blipFill>
              <a:blip r:embed="rId13" cstate="print"/>
              <a:stretch>
                <a:fillRect/>
              </a:stretch>
            </a:blipFill>
          </p:spPr>
          <p:txBody>
            <a:bodyPr wrap="square" lIns="0" tIns="0" rIns="0" bIns="0" rtlCol="0"/>
            <a:lstStyle/>
            <a:p>
              <a:endParaRPr/>
            </a:p>
          </p:txBody>
        </p:sp>
        <p:sp>
          <p:nvSpPr>
            <p:cNvPr id="15" name="object 15"/>
            <p:cNvSpPr/>
            <p:nvPr/>
          </p:nvSpPr>
          <p:spPr>
            <a:xfrm>
              <a:off x="9034779" y="5180329"/>
              <a:ext cx="109220" cy="133829"/>
            </a:xfrm>
            <a:prstGeom prst="rect">
              <a:avLst/>
            </a:prstGeom>
            <a:blipFill>
              <a:blip r:embed="rId14" cstate="print"/>
              <a:stretch>
                <a:fillRect/>
              </a:stretch>
            </a:blipFill>
          </p:spPr>
          <p:txBody>
            <a:bodyPr wrap="square" lIns="0" tIns="0" rIns="0" bIns="0" rtlCol="0"/>
            <a:lstStyle/>
            <a:p>
              <a:endParaRPr/>
            </a:p>
          </p:txBody>
        </p:sp>
        <p:sp>
          <p:nvSpPr>
            <p:cNvPr id="16" name="object 16"/>
            <p:cNvSpPr/>
            <p:nvPr/>
          </p:nvSpPr>
          <p:spPr>
            <a:xfrm>
              <a:off x="8267700" y="324814"/>
              <a:ext cx="44450" cy="386715"/>
            </a:xfrm>
            <a:custGeom>
              <a:avLst/>
              <a:gdLst/>
              <a:ahLst/>
              <a:cxnLst/>
              <a:rect l="l" t="t" r="r" b="b"/>
              <a:pathLst>
                <a:path w="44450" h="386715">
                  <a:moveTo>
                    <a:pt x="44450" y="0"/>
                  </a:moveTo>
                  <a:lnTo>
                    <a:pt x="43180" y="304"/>
                  </a:lnTo>
                  <a:lnTo>
                    <a:pt x="39370" y="1587"/>
                  </a:lnTo>
                  <a:lnTo>
                    <a:pt x="35560" y="5384"/>
                  </a:lnTo>
                  <a:lnTo>
                    <a:pt x="30480" y="7937"/>
                  </a:lnTo>
                  <a:lnTo>
                    <a:pt x="26670" y="13004"/>
                  </a:lnTo>
                  <a:lnTo>
                    <a:pt x="25400" y="18084"/>
                  </a:lnTo>
                  <a:lnTo>
                    <a:pt x="20320" y="24434"/>
                  </a:lnTo>
                  <a:lnTo>
                    <a:pt x="5080" y="76504"/>
                  </a:lnTo>
                  <a:lnTo>
                    <a:pt x="0" y="123494"/>
                  </a:lnTo>
                  <a:lnTo>
                    <a:pt x="0" y="151434"/>
                  </a:lnTo>
                  <a:lnTo>
                    <a:pt x="5080" y="208584"/>
                  </a:lnTo>
                  <a:lnTo>
                    <a:pt x="17780" y="278434"/>
                  </a:lnTo>
                  <a:lnTo>
                    <a:pt x="38100" y="360984"/>
                  </a:lnTo>
                  <a:lnTo>
                    <a:pt x="44450" y="386232"/>
                  </a:lnTo>
                  <a:lnTo>
                    <a:pt x="44450" y="0"/>
                  </a:lnTo>
                  <a:close/>
                </a:path>
              </a:pathLst>
            </a:custGeom>
            <a:solidFill>
              <a:srgbClr val="DB883D"/>
            </a:solidFill>
          </p:spPr>
          <p:txBody>
            <a:bodyPr wrap="square" lIns="0" tIns="0" rIns="0" bIns="0" rtlCol="0"/>
            <a:lstStyle/>
            <a:p>
              <a:endParaRPr/>
            </a:p>
          </p:txBody>
        </p:sp>
        <p:sp>
          <p:nvSpPr>
            <p:cNvPr id="17" name="object 17"/>
            <p:cNvSpPr/>
            <p:nvPr/>
          </p:nvSpPr>
          <p:spPr>
            <a:xfrm>
              <a:off x="8310879" y="323850"/>
              <a:ext cx="22860" cy="473075"/>
            </a:xfrm>
            <a:custGeom>
              <a:avLst/>
              <a:gdLst/>
              <a:ahLst/>
              <a:cxnLst/>
              <a:rect l="l" t="t" r="r" b="b"/>
              <a:pathLst>
                <a:path w="22859" h="473075">
                  <a:moveTo>
                    <a:pt x="10160" y="0"/>
                  </a:moveTo>
                  <a:lnTo>
                    <a:pt x="5079" y="0"/>
                  </a:lnTo>
                  <a:lnTo>
                    <a:pt x="0" y="1270"/>
                  </a:lnTo>
                  <a:lnTo>
                    <a:pt x="0" y="382142"/>
                  </a:lnTo>
                  <a:lnTo>
                    <a:pt x="22860" y="473011"/>
                  </a:lnTo>
                  <a:lnTo>
                    <a:pt x="22860" y="5503"/>
                  </a:lnTo>
                  <a:lnTo>
                    <a:pt x="20320" y="3809"/>
                  </a:lnTo>
                  <a:lnTo>
                    <a:pt x="13970" y="1270"/>
                  </a:lnTo>
                  <a:lnTo>
                    <a:pt x="10160" y="0"/>
                  </a:lnTo>
                  <a:close/>
                </a:path>
              </a:pathLst>
            </a:custGeom>
            <a:solidFill>
              <a:srgbClr val="DA873E"/>
            </a:solidFill>
          </p:spPr>
          <p:txBody>
            <a:bodyPr wrap="square" lIns="0" tIns="0" rIns="0" bIns="0" rtlCol="0"/>
            <a:lstStyle/>
            <a:p>
              <a:endParaRPr/>
            </a:p>
          </p:txBody>
        </p:sp>
        <p:sp>
          <p:nvSpPr>
            <p:cNvPr id="18" name="object 18"/>
            <p:cNvSpPr/>
            <p:nvPr/>
          </p:nvSpPr>
          <p:spPr>
            <a:xfrm>
              <a:off x="8332470" y="328506"/>
              <a:ext cx="24130" cy="559435"/>
            </a:xfrm>
            <a:custGeom>
              <a:avLst/>
              <a:gdLst/>
              <a:ahLst/>
              <a:cxnLst/>
              <a:rect l="l" t="t" r="r" b="b"/>
              <a:pathLst>
                <a:path w="24129" h="559435">
                  <a:moveTo>
                    <a:pt x="0" y="0"/>
                  </a:moveTo>
                  <a:lnTo>
                    <a:pt x="0" y="463306"/>
                  </a:lnTo>
                  <a:lnTo>
                    <a:pt x="24129" y="559223"/>
                  </a:lnTo>
                  <a:lnTo>
                    <a:pt x="24129" y="29633"/>
                  </a:lnTo>
                  <a:lnTo>
                    <a:pt x="16509" y="18203"/>
                  </a:lnTo>
                  <a:lnTo>
                    <a:pt x="11429" y="11853"/>
                  </a:lnTo>
                  <a:lnTo>
                    <a:pt x="7620" y="5503"/>
                  </a:lnTo>
                  <a:lnTo>
                    <a:pt x="2539" y="1693"/>
                  </a:lnTo>
                  <a:lnTo>
                    <a:pt x="0" y="0"/>
                  </a:lnTo>
                  <a:close/>
                </a:path>
              </a:pathLst>
            </a:custGeom>
            <a:solidFill>
              <a:srgbClr val="DA863E"/>
            </a:solidFill>
          </p:spPr>
          <p:txBody>
            <a:bodyPr wrap="square" lIns="0" tIns="0" rIns="0" bIns="0" rtlCol="0"/>
            <a:lstStyle/>
            <a:p>
              <a:endParaRPr/>
            </a:p>
          </p:txBody>
        </p:sp>
        <p:sp>
          <p:nvSpPr>
            <p:cNvPr id="19" name="object 19"/>
            <p:cNvSpPr/>
            <p:nvPr/>
          </p:nvSpPr>
          <p:spPr>
            <a:xfrm>
              <a:off x="8354060" y="354329"/>
              <a:ext cx="24130" cy="615950"/>
            </a:xfrm>
            <a:custGeom>
              <a:avLst/>
              <a:gdLst/>
              <a:ahLst/>
              <a:cxnLst/>
              <a:rect l="l" t="t" r="r" b="b"/>
              <a:pathLst>
                <a:path w="24129" h="615950">
                  <a:moveTo>
                    <a:pt x="0" y="0"/>
                  </a:moveTo>
                  <a:lnTo>
                    <a:pt x="0" y="523303"/>
                  </a:lnTo>
                  <a:lnTo>
                    <a:pt x="2540" y="533400"/>
                  </a:lnTo>
                  <a:lnTo>
                    <a:pt x="24130" y="615657"/>
                  </a:lnTo>
                  <a:lnTo>
                    <a:pt x="24130" y="54927"/>
                  </a:lnTo>
                  <a:lnTo>
                    <a:pt x="15240" y="30480"/>
                  </a:lnTo>
                  <a:lnTo>
                    <a:pt x="5080" y="7620"/>
                  </a:lnTo>
                  <a:lnTo>
                    <a:pt x="0" y="0"/>
                  </a:lnTo>
                  <a:close/>
                </a:path>
              </a:pathLst>
            </a:custGeom>
            <a:solidFill>
              <a:srgbClr val="D9853F"/>
            </a:solidFill>
          </p:spPr>
          <p:txBody>
            <a:bodyPr wrap="square" lIns="0" tIns="0" rIns="0" bIns="0" rtlCol="0"/>
            <a:lstStyle/>
            <a:p>
              <a:endParaRPr/>
            </a:p>
          </p:txBody>
        </p:sp>
        <p:sp>
          <p:nvSpPr>
            <p:cNvPr id="20" name="object 20"/>
            <p:cNvSpPr/>
            <p:nvPr/>
          </p:nvSpPr>
          <p:spPr>
            <a:xfrm>
              <a:off x="8375649" y="402272"/>
              <a:ext cx="24130" cy="650240"/>
            </a:xfrm>
            <a:custGeom>
              <a:avLst/>
              <a:gdLst/>
              <a:ahLst/>
              <a:cxnLst/>
              <a:rect l="l" t="t" r="r" b="b"/>
              <a:pathLst>
                <a:path w="24129" h="650240">
                  <a:moveTo>
                    <a:pt x="0" y="0"/>
                  </a:moveTo>
                  <a:lnTo>
                    <a:pt x="0" y="558037"/>
                  </a:lnTo>
                  <a:lnTo>
                    <a:pt x="24129" y="649973"/>
                  </a:lnTo>
                  <a:lnTo>
                    <a:pt x="24129" y="75953"/>
                  </a:lnTo>
                  <a:lnTo>
                    <a:pt x="3809" y="10477"/>
                  </a:lnTo>
                  <a:lnTo>
                    <a:pt x="0" y="0"/>
                  </a:lnTo>
                  <a:close/>
                </a:path>
              </a:pathLst>
            </a:custGeom>
            <a:solidFill>
              <a:srgbClr val="D88440"/>
            </a:solidFill>
          </p:spPr>
          <p:txBody>
            <a:bodyPr wrap="square" lIns="0" tIns="0" rIns="0" bIns="0" rtlCol="0"/>
            <a:lstStyle/>
            <a:p>
              <a:endParaRPr/>
            </a:p>
          </p:txBody>
        </p:sp>
        <p:sp>
          <p:nvSpPr>
            <p:cNvPr id="21" name="object 21"/>
            <p:cNvSpPr/>
            <p:nvPr/>
          </p:nvSpPr>
          <p:spPr>
            <a:xfrm>
              <a:off x="8397239" y="470041"/>
              <a:ext cx="24130" cy="664845"/>
            </a:xfrm>
            <a:custGeom>
              <a:avLst/>
              <a:gdLst/>
              <a:ahLst/>
              <a:cxnLst/>
              <a:rect l="l" t="t" r="r" b="b"/>
              <a:pathLst>
                <a:path w="24129" h="664844">
                  <a:moveTo>
                    <a:pt x="0" y="0"/>
                  </a:moveTo>
                  <a:lnTo>
                    <a:pt x="0" y="572527"/>
                  </a:lnTo>
                  <a:lnTo>
                    <a:pt x="24129" y="664462"/>
                  </a:lnTo>
                  <a:lnTo>
                    <a:pt x="24129" y="86771"/>
                  </a:lnTo>
                  <a:lnTo>
                    <a:pt x="5079" y="16368"/>
                  </a:lnTo>
                  <a:lnTo>
                    <a:pt x="0" y="0"/>
                  </a:lnTo>
                  <a:close/>
                </a:path>
              </a:pathLst>
            </a:custGeom>
            <a:solidFill>
              <a:srgbClr val="D88340"/>
            </a:solidFill>
          </p:spPr>
          <p:txBody>
            <a:bodyPr wrap="square" lIns="0" tIns="0" rIns="0" bIns="0" rtlCol="0"/>
            <a:lstStyle/>
            <a:p>
              <a:endParaRPr/>
            </a:p>
          </p:txBody>
        </p:sp>
        <p:sp>
          <p:nvSpPr>
            <p:cNvPr id="22" name="object 22"/>
            <p:cNvSpPr/>
            <p:nvPr/>
          </p:nvSpPr>
          <p:spPr>
            <a:xfrm>
              <a:off x="8418829" y="547425"/>
              <a:ext cx="24130" cy="669925"/>
            </a:xfrm>
            <a:custGeom>
              <a:avLst/>
              <a:gdLst/>
              <a:ahLst/>
              <a:cxnLst/>
              <a:rect l="l" t="t" r="r" b="b"/>
              <a:pathLst>
                <a:path w="24129" h="669925">
                  <a:moveTo>
                    <a:pt x="0" y="0"/>
                  </a:moveTo>
                  <a:lnTo>
                    <a:pt x="0" y="577401"/>
                  </a:lnTo>
                  <a:lnTo>
                    <a:pt x="24129" y="669336"/>
                  </a:lnTo>
                  <a:lnTo>
                    <a:pt x="24129" y="89176"/>
                  </a:lnTo>
                  <a:lnTo>
                    <a:pt x="0" y="0"/>
                  </a:lnTo>
                  <a:close/>
                </a:path>
              </a:pathLst>
            </a:custGeom>
            <a:solidFill>
              <a:srgbClr val="D78241"/>
            </a:solidFill>
          </p:spPr>
          <p:txBody>
            <a:bodyPr wrap="square" lIns="0" tIns="0" rIns="0" bIns="0" rtlCol="0"/>
            <a:lstStyle/>
            <a:p>
              <a:endParaRPr/>
            </a:p>
          </p:txBody>
        </p:sp>
        <p:sp>
          <p:nvSpPr>
            <p:cNvPr id="23" name="object 23"/>
            <p:cNvSpPr/>
            <p:nvPr/>
          </p:nvSpPr>
          <p:spPr>
            <a:xfrm>
              <a:off x="8441689" y="631907"/>
              <a:ext cx="24130" cy="672465"/>
            </a:xfrm>
            <a:custGeom>
              <a:avLst/>
              <a:gdLst/>
              <a:ahLst/>
              <a:cxnLst/>
              <a:rect l="l" t="t" r="r" b="b"/>
              <a:pathLst>
                <a:path w="24129" h="672465">
                  <a:moveTo>
                    <a:pt x="0" y="0"/>
                  </a:moveTo>
                  <a:lnTo>
                    <a:pt x="0" y="580015"/>
                  </a:lnTo>
                  <a:lnTo>
                    <a:pt x="24129" y="671950"/>
                  </a:lnTo>
                  <a:lnTo>
                    <a:pt x="24129" y="89176"/>
                  </a:lnTo>
                  <a:lnTo>
                    <a:pt x="0" y="0"/>
                  </a:lnTo>
                  <a:close/>
                </a:path>
              </a:pathLst>
            </a:custGeom>
            <a:solidFill>
              <a:srgbClr val="D68142"/>
            </a:solidFill>
          </p:spPr>
          <p:txBody>
            <a:bodyPr wrap="square" lIns="0" tIns="0" rIns="0" bIns="0" rtlCol="0"/>
            <a:lstStyle/>
            <a:p>
              <a:endParaRPr/>
            </a:p>
          </p:txBody>
        </p:sp>
        <p:sp>
          <p:nvSpPr>
            <p:cNvPr id="24" name="object 24"/>
            <p:cNvSpPr/>
            <p:nvPr/>
          </p:nvSpPr>
          <p:spPr>
            <a:xfrm>
              <a:off x="8463279" y="711696"/>
              <a:ext cx="24130" cy="678180"/>
            </a:xfrm>
            <a:custGeom>
              <a:avLst/>
              <a:gdLst/>
              <a:ahLst/>
              <a:cxnLst/>
              <a:rect l="l" t="t" r="r" b="b"/>
              <a:pathLst>
                <a:path w="24129" h="678180">
                  <a:moveTo>
                    <a:pt x="0" y="0"/>
                  </a:moveTo>
                  <a:lnTo>
                    <a:pt x="0" y="582483"/>
                  </a:lnTo>
                  <a:lnTo>
                    <a:pt x="20320" y="659903"/>
                  </a:lnTo>
                  <a:lnTo>
                    <a:pt x="24129" y="677886"/>
                  </a:lnTo>
                  <a:lnTo>
                    <a:pt x="24129" y="89176"/>
                  </a:lnTo>
                  <a:lnTo>
                    <a:pt x="0" y="0"/>
                  </a:lnTo>
                  <a:close/>
                </a:path>
              </a:pathLst>
            </a:custGeom>
            <a:solidFill>
              <a:srgbClr val="D68042"/>
            </a:solidFill>
          </p:spPr>
          <p:txBody>
            <a:bodyPr wrap="square" lIns="0" tIns="0" rIns="0" bIns="0" rtlCol="0"/>
            <a:lstStyle/>
            <a:p>
              <a:endParaRPr/>
            </a:p>
          </p:txBody>
        </p:sp>
        <p:sp>
          <p:nvSpPr>
            <p:cNvPr id="25" name="object 25"/>
            <p:cNvSpPr/>
            <p:nvPr/>
          </p:nvSpPr>
          <p:spPr>
            <a:xfrm>
              <a:off x="8484870" y="791486"/>
              <a:ext cx="24130" cy="700405"/>
            </a:xfrm>
            <a:custGeom>
              <a:avLst/>
              <a:gdLst/>
              <a:ahLst/>
              <a:cxnLst/>
              <a:rect l="l" t="t" r="r" b="b"/>
              <a:pathLst>
                <a:path w="24129" h="700405">
                  <a:moveTo>
                    <a:pt x="0" y="0"/>
                  </a:moveTo>
                  <a:lnTo>
                    <a:pt x="0" y="586108"/>
                  </a:lnTo>
                  <a:lnTo>
                    <a:pt x="24129" y="700001"/>
                  </a:lnTo>
                  <a:lnTo>
                    <a:pt x="24129" y="89176"/>
                  </a:lnTo>
                  <a:lnTo>
                    <a:pt x="0" y="0"/>
                  </a:lnTo>
                  <a:close/>
                </a:path>
              </a:pathLst>
            </a:custGeom>
            <a:solidFill>
              <a:srgbClr val="D57F43"/>
            </a:solidFill>
          </p:spPr>
          <p:txBody>
            <a:bodyPr wrap="square" lIns="0" tIns="0" rIns="0" bIns="0" rtlCol="0"/>
            <a:lstStyle/>
            <a:p>
              <a:endParaRPr/>
            </a:p>
          </p:txBody>
        </p:sp>
        <p:sp>
          <p:nvSpPr>
            <p:cNvPr id="26" name="object 26"/>
            <p:cNvSpPr/>
            <p:nvPr/>
          </p:nvSpPr>
          <p:spPr>
            <a:xfrm>
              <a:off x="8506460" y="871275"/>
              <a:ext cx="24130" cy="722630"/>
            </a:xfrm>
            <a:custGeom>
              <a:avLst/>
              <a:gdLst/>
              <a:ahLst/>
              <a:cxnLst/>
              <a:rect l="l" t="t" r="r" b="b"/>
              <a:pathLst>
                <a:path w="24129" h="722630">
                  <a:moveTo>
                    <a:pt x="0" y="0"/>
                  </a:moveTo>
                  <a:lnTo>
                    <a:pt x="0" y="608223"/>
                  </a:lnTo>
                  <a:lnTo>
                    <a:pt x="24130" y="722117"/>
                  </a:lnTo>
                  <a:lnTo>
                    <a:pt x="24130" y="89176"/>
                  </a:lnTo>
                  <a:lnTo>
                    <a:pt x="0" y="0"/>
                  </a:lnTo>
                  <a:close/>
                </a:path>
              </a:pathLst>
            </a:custGeom>
            <a:solidFill>
              <a:srgbClr val="D47E44"/>
            </a:solidFill>
          </p:spPr>
          <p:txBody>
            <a:bodyPr wrap="square" lIns="0" tIns="0" rIns="0" bIns="0" rtlCol="0"/>
            <a:lstStyle/>
            <a:p>
              <a:endParaRPr/>
            </a:p>
          </p:txBody>
        </p:sp>
        <p:sp>
          <p:nvSpPr>
            <p:cNvPr id="27" name="object 27"/>
            <p:cNvSpPr/>
            <p:nvPr/>
          </p:nvSpPr>
          <p:spPr>
            <a:xfrm>
              <a:off x="8528049" y="951064"/>
              <a:ext cx="24130" cy="744855"/>
            </a:xfrm>
            <a:custGeom>
              <a:avLst/>
              <a:gdLst/>
              <a:ahLst/>
              <a:cxnLst/>
              <a:rect l="l" t="t" r="r" b="b"/>
              <a:pathLst>
                <a:path w="24129" h="744855">
                  <a:moveTo>
                    <a:pt x="0" y="0"/>
                  </a:moveTo>
                  <a:lnTo>
                    <a:pt x="0" y="630339"/>
                  </a:lnTo>
                  <a:lnTo>
                    <a:pt x="24129" y="744233"/>
                  </a:lnTo>
                  <a:lnTo>
                    <a:pt x="24129" y="89176"/>
                  </a:lnTo>
                  <a:lnTo>
                    <a:pt x="0" y="0"/>
                  </a:lnTo>
                  <a:close/>
                </a:path>
              </a:pathLst>
            </a:custGeom>
            <a:solidFill>
              <a:srgbClr val="D47D44"/>
            </a:solidFill>
          </p:spPr>
          <p:txBody>
            <a:bodyPr wrap="square" lIns="0" tIns="0" rIns="0" bIns="0" rtlCol="0"/>
            <a:lstStyle/>
            <a:p>
              <a:endParaRPr/>
            </a:p>
          </p:txBody>
        </p:sp>
        <p:sp>
          <p:nvSpPr>
            <p:cNvPr id="28" name="object 28"/>
            <p:cNvSpPr/>
            <p:nvPr/>
          </p:nvSpPr>
          <p:spPr>
            <a:xfrm>
              <a:off x="8550910" y="1035546"/>
              <a:ext cx="22860" cy="762000"/>
            </a:xfrm>
            <a:custGeom>
              <a:avLst/>
              <a:gdLst/>
              <a:ahLst/>
              <a:cxnLst/>
              <a:rect l="l" t="t" r="r" b="b"/>
              <a:pathLst>
                <a:path w="22859" h="762000">
                  <a:moveTo>
                    <a:pt x="0" y="0"/>
                  </a:moveTo>
                  <a:lnTo>
                    <a:pt x="0" y="653756"/>
                  </a:lnTo>
                  <a:lnTo>
                    <a:pt x="22860" y="761655"/>
                  </a:lnTo>
                  <a:lnTo>
                    <a:pt x="22860" y="84482"/>
                  </a:lnTo>
                  <a:lnTo>
                    <a:pt x="0" y="0"/>
                  </a:lnTo>
                  <a:close/>
                </a:path>
              </a:pathLst>
            </a:custGeom>
            <a:solidFill>
              <a:srgbClr val="D37C45"/>
            </a:solidFill>
          </p:spPr>
          <p:txBody>
            <a:bodyPr wrap="square" lIns="0" tIns="0" rIns="0" bIns="0" rtlCol="0"/>
            <a:lstStyle/>
            <a:p>
              <a:endParaRPr/>
            </a:p>
          </p:txBody>
        </p:sp>
        <p:sp>
          <p:nvSpPr>
            <p:cNvPr id="29" name="object 29"/>
            <p:cNvSpPr/>
            <p:nvPr/>
          </p:nvSpPr>
          <p:spPr>
            <a:xfrm>
              <a:off x="8572499" y="1115336"/>
              <a:ext cx="24130" cy="789940"/>
            </a:xfrm>
            <a:custGeom>
              <a:avLst/>
              <a:gdLst/>
              <a:ahLst/>
              <a:cxnLst/>
              <a:rect l="l" t="t" r="r" b="b"/>
              <a:pathLst>
                <a:path w="24129" h="789939">
                  <a:moveTo>
                    <a:pt x="0" y="0"/>
                  </a:moveTo>
                  <a:lnTo>
                    <a:pt x="0" y="675871"/>
                  </a:lnTo>
                  <a:lnTo>
                    <a:pt x="24129" y="789765"/>
                  </a:lnTo>
                  <a:lnTo>
                    <a:pt x="24129" y="80955"/>
                  </a:lnTo>
                  <a:lnTo>
                    <a:pt x="5079" y="18773"/>
                  </a:lnTo>
                  <a:lnTo>
                    <a:pt x="0" y="0"/>
                  </a:lnTo>
                  <a:close/>
                </a:path>
              </a:pathLst>
            </a:custGeom>
            <a:solidFill>
              <a:srgbClr val="D27B46"/>
            </a:solidFill>
          </p:spPr>
          <p:txBody>
            <a:bodyPr wrap="square" lIns="0" tIns="0" rIns="0" bIns="0" rtlCol="0"/>
            <a:lstStyle/>
            <a:p>
              <a:endParaRPr/>
            </a:p>
          </p:txBody>
        </p:sp>
        <p:sp>
          <p:nvSpPr>
            <p:cNvPr id="30" name="object 30"/>
            <p:cNvSpPr/>
            <p:nvPr/>
          </p:nvSpPr>
          <p:spPr>
            <a:xfrm>
              <a:off x="8594089" y="1188001"/>
              <a:ext cx="24130" cy="818515"/>
            </a:xfrm>
            <a:custGeom>
              <a:avLst/>
              <a:gdLst/>
              <a:ahLst/>
              <a:cxnLst/>
              <a:rect l="l" t="t" r="r" b="b"/>
              <a:pathLst>
                <a:path w="24129" h="818514">
                  <a:moveTo>
                    <a:pt x="0" y="0"/>
                  </a:moveTo>
                  <a:lnTo>
                    <a:pt x="0" y="705111"/>
                  </a:lnTo>
                  <a:lnTo>
                    <a:pt x="16509" y="783038"/>
                  </a:lnTo>
                  <a:lnTo>
                    <a:pt x="24129" y="818034"/>
                  </a:lnTo>
                  <a:lnTo>
                    <a:pt x="24129" y="78763"/>
                  </a:lnTo>
                  <a:lnTo>
                    <a:pt x="0" y="0"/>
                  </a:lnTo>
                  <a:close/>
                </a:path>
              </a:pathLst>
            </a:custGeom>
            <a:solidFill>
              <a:srgbClr val="D27A46"/>
            </a:solidFill>
          </p:spPr>
          <p:txBody>
            <a:bodyPr wrap="square" lIns="0" tIns="0" rIns="0" bIns="0" rtlCol="0"/>
            <a:lstStyle/>
            <a:p>
              <a:endParaRPr/>
            </a:p>
          </p:txBody>
        </p:sp>
        <p:sp>
          <p:nvSpPr>
            <p:cNvPr id="31" name="object 31"/>
            <p:cNvSpPr/>
            <p:nvPr/>
          </p:nvSpPr>
          <p:spPr>
            <a:xfrm>
              <a:off x="8615679" y="1258474"/>
              <a:ext cx="24130" cy="847090"/>
            </a:xfrm>
            <a:custGeom>
              <a:avLst/>
              <a:gdLst/>
              <a:ahLst/>
              <a:cxnLst/>
              <a:rect l="l" t="t" r="r" b="b"/>
              <a:pathLst>
                <a:path w="24129" h="847089">
                  <a:moveTo>
                    <a:pt x="0" y="0"/>
                  </a:moveTo>
                  <a:lnTo>
                    <a:pt x="0" y="735896"/>
                  </a:lnTo>
                  <a:lnTo>
                    <a:pt x="24129" y="846715"/>
                  </a:lnTo>
                  <a:lnTo>
                    <a:pt x="24129" y="78763"/>
                  </a:lnTo>
                  <a:lnTo>
                    <a:pt x="0" y="0"/>
                  </a:lnTo>
                  <a:close/>
                </a:path>
              </a:pathLst>
            </a:custGeom>
            <a:solidFill>
              <a:srgbClr val="D17947"/>
            </a:solidFill>
          </p:spPr>
          <p:txBody>
            <a:bodyPr wrap="square" lIns="0" tIns="0" rIns="0" bIns="0" rtlCol="0"/>
            <a:lstStyle/>
            <a:p>
              <a:endParaRPr/>
            </a:p>
          </p:txBody>
        </p:sp>
        <p:sp>
          <p:nvSpPr>
            <p:cNvPr id="32" name="object 32"/>
            <p:cNvSpPr/>
            <p:nvPr/>
          </p:nvSpPr>
          <p:spPr>
            <a:xfrm>
              <a:off x="8637270" y="1328947"/>
              <a:ext cx="24130" cy="875665"/>
            </a:xfrm>
            <a:custGeom>
              <a:avLst/>
              <a:gdLst/>
              <a:ahLst/>
              <a:cxnLst/>
              <a:rect l="l" t="t" r="r" b="b"/>
              <a:pathLst>
                <a:path w="24129" h="875664">
                  <a:moveTo>
                    <a:pt x="0" y="0"/>
                  </a:moveTo>
                  <a:lnTo>
                    <a:pt x="0" y="764577"/>
                  </a:lnTo>
                  <a:lnTo>
                    <a:pt x="24129" y="875396"/>
                  </a:lnTo>
                  <a:lnTo>
                    <a:pt x="24129" y="78763"/>
                  </a:lnTo>
                  <a:lnTo>
                    <a:pt x="0" y="0"/>
                  </a:lnTo>
                  <a:close/>
                </a:path>
              </a:pathLst>
            </a:custGeom>
            <a:solidFill>
              <a:srgbClr val="D17847"/>
            </a:solidFill>
          </p:spPr>
          <p:txBody>
            <a:bodyPr wrap="square" lIns="0" tIns="0" rIns="0" bIns="0" rtlCol="0"/>
            <a:lstStyle/>
            <a:p>
              <a:endParaRPr/>
            </a:p>
          </p:txBody>
        </p:sp>
        <p:sp>
          <p:nvSpPr>
            <p:cNvPr id="33" name="object 33"/>
            <p:cNvSpPr/>
            <p:nvPr/>
          </p:nvSpPr>
          <p:spPr>
            <a:xfrm>
              <a:off x="8658860" y="1399420"/>
              <a:ext cx="24130" cy="901700"/>
            </a:xfrm>
            <a:custGeom>
              <a:avLst/>
              <a:gdLst/>
              <a:ahLst/>
              <a:cxnLst/>
              <a:rect l="l" t="t" r="r" b="b"/>
              <a:pathLst>
                <a:path w="24129" h="901700">
                  <a:moveTo>
                    <a:pt x="0" y="0"/>
                  </a:moveTo>
                  <a:lnTo>
                    <a:pt x="0" y="793258"/>
                  </a:lnTo>
                  <a:lnTo>
                    <a:pt x="20320" y="886579"/>
                  </a:lnTo>
                  <a:lnTo>
                    <a:pt x="24130" y="901184"/>
                  </a:lnTo>
                  <a:lnTo>
                    <a:pt x="24130" y="78763"/>
                  </a:lnTo>
                  <a:lnTo>
                    <a:pt x="0" y="0"/>
                  </a:lnTo>
                  <a:close/>
                </a:path>
              </a:pathLst>
            </a:custGeom>
            <a:solidFill>
              <a:srgbClr val="D07748"/>
            </a:solidFill>
          </p:spPr>
          <p:txBody>
            <a:bodyPr wrap="square" lIns="0" tIns="0" rIns="0" bIns="0" rtlCol="0"/>
            <a:lstStyle/>
            <a:p>
              <a:endParaRPr/>
            </a:p>
          </p:txBody>
        </p:sp>
        <p:sp>
          <p:nvSpPr>
            <p:cNvPr id="34" name="object 34"/>
            <p:cNvSpPr/>
            <p:nvPr/>
          </p:nvSpPr>
          <p:spPr>
            <a:xfrm>
              <a:off x="8680449" y="1469893"/>
              <a:ext cx="24130" cy="913765"/>
            </a:xfrm>
            <a:custGeom>
              <a:avLst/>
              <a:gdLst/>
              <a:ahLst/>
              <a:cxnLst/>
              <a:rect l="l" t="t" r="r" b="b"/>
              <a:pathLst>
                <a:path w="24129" h="913764">
                  <a:moveTo>
                    <a:pt x="0" y="0"/>
                  </a:moveTo>
                  <a:lnTo>
                    <a:pt x="0" y="820975"/>
                  </a:lnTo>
                  <a:lnTo>
                    <a:pt x="24129" y="913473"/>
                  </a:lnTo>
                  <a:lnTo>
                    <a:pt x="24129" y="78763"/>
                  </a:lnTo>
                  <a:lnTo>
                    <a:pt x="0" y="0"/>
                  </a:lnTo>
                  <a:close/>
                </a:path>
              </a:pathLst>
            </a:custGeom>
            <a:solidFill>
              <a:srgbClr val="CF7649"/>
            </a:solidFill>
          </p:spPr>
          <p:txBody>
            <a:bodyPr wrap="square" lIns="0" tIns="0" rIns="0" bIns="0" rtlCol="0"/>
            <a:lstStyle/>
            <a:p>
              <a:endParaRPr/>
            </a:p>
          </p:txBody>
        </p:sp>
        <p:sp>
          <p:nvSpPr>
            <p:cNvPr id="35" name="object 35"/>
            <p:cNvSpPr/>
            <p:nvPr/>
          </p:nvSpPr>
          <p:spPr>
            <a:xfrm>
              <a:off x="8703310" y="1544511"/>
              <a:ext cx="22860" cy="915669"/>
            </a:xfrm>
            <a:custGeom>
              <a:avLst/>
              <a:gdLst/>
              <a:ahLst/>
              <a:cxnLst/>
              <a:rect l="l" t="t" r="r" b="b"/>
              <a:pathLst>
                <a:path w="22859" h="915669">
                  <a:moveTo>
                    <a:pt x="0" y="0"/>
                  </a:moveTo>
                  <a:lnTo>
                    <a:pt x="0" y="833986"/>
                  </a:lnTo>
                  <a:lnTo>
                    <a:pt x="13970" y="887538"/>
                  </a:lnTo>
                  <a:lnTo>
                    <a:pt x="22860" y="915285"/>
                  </a:lnTo>
                  <a:lnTo>
                    <a:pt x="22860" y="73976"/>
                  </a:lnTo>
                  <a:lnTo>
                    <a:pt x="8890" y="29018"/>
                  </a:lnTo>
                  <a:lnTo>
                    <a:pt x="0" y="0"/>
                  </a:lnTo>
                  <a:close/>
                </a:path>
              </a:pathLst>
            </a:custGeom>
            <a:solidFill>
              <a:srgbClr val="CF7549"/>
            </a:solidFill>
          </p:spPr>
          <p:txBody>
            <a:bodyPr wrap="square" lIns="0" tIns="0" rIns="0" bIns="0" rtlCol="0"/>
            <a:lstStyle/>
            <a:p>
              <a:endParaRPr/>
            </a:p>
          </p:txBody>
        </p:sp>
        <p:sp>
          <p:nvSpPr>
            <p:cNvPr id="36" name="object 36"/>
            <p:cNvSpPr/>
            <p:nvPr/>
          </p:nvSpPr>
          <p:spPr>
            <a:xfrm>
              <a:off x="8724899" y="1614400"/>
              <a:ext cx="24130" cy="916940"/>
            </a:xfrm>
            <a:custGeom>
              <a:avLst/>
              <a:gdLst/>
              <a:ahLst/>
              <a:cxnLst/>
              <a:rect l="l" t="t" r="r" b="b"/>
              <a:pathLst>
                <a:path w="24129" h="916939">
                  <a:moveTo>
                    <a:pt x="0" y="0"/>
                  </a:moveTo>
                  <a:lnTo>
                    <a:pt x="0" y="841432"/>
                  </a:lnTo>
                  <a:lnTo>
                    <a:pt x="24129" y="916747"/>
                  </a:lnTo>
                  <a:lnTo>
                    <a:pt x="24129" y="77654"/>
                  </a:lnTo>
                  <a:lnTo>
                    <a:pt x="0" y="0"/>
                  </a:lnTo>
                  <a:close/>
                </a:path>
              </a:pathLst>
            </a:custGeom>
            <a:solidFill>
              <a:srgbClr val="CE744A"/>
            </a:solidFill>
          </p:spPr>
          <p:txBody>
            <a:bodyPr wrap="square" lIns="0" tIns="0" rIns="0" bIns="0" rtlCol="0"/>
            <a:lstStyle/>
            <a:p>
              <a:endParaRPr/>
            </a:p>
          </p:txBody>
        </p:sp>
        <p:sp>
          <p:nvSpPr>
            <p:cNvPr id="37" name="object 37"/>
            <p:cNvSpPr/>
            <p:nvPr/>
          </p:nvSpPr>
          <p:spPr>
            <a:xfrm>
              <a:off x="8746489" y="1683881"/>
              <a:ext cx="24130" cy="909955"/>
            </a:xfrm>
            <a:custGeom>
              <a:avLst/>
              <a:gdLst/>
              <a:ahLst/>
              <a:cxnLst/>
              <a:rect l="l" t="t" r="r" b="b"/>
              <a:pathLst>
                <a:path w="24129" h="909955">
                  <a:moveTo>
                    <a:pt x="0" y="0"/>
                  </a:moveTo>
                  <a:lnTo>
                    <a:pt x="0" y="839339"/>
                  </a:lnTo>
                  <a:lnTo>
                    <a:pt x="12700" y="878978"/>
                  </a:lnTo>
                  <a:lnTo>
                    <a:pt x="24129" y="909561"/>
                  </a:lnTo>
                  <a:lnTo>
                    <a:pt x="24129" y="77654"/>
                  </a:lnTo>
                  <a:lnTo>
                    <a:pt x="0" y="0"/>
                  </a:lnTo>
                  <a:close/>
                </a:path>
              </a:pathLst>
            </a:custGeom>
            <a:solidFill>
              <a:srgbClr val="CD734B"/>
            </a:solidFill>
          </p:spPr>
          <p:txBody>
            <a:bodyPr wrap="square" lIns="0" tIns="0" rIns="0" bIns="0" rtlCol="0"/>
            <a:lstStyle/>
            <a:p>
              <a:endParaRPr/>
            </a:p>
          </p:txBody>
        </p:sp>
        <p:sp>
          <p:nvSpPr>
            <p:cNvPr id="38" name="object 38"/>
            <p:cNvSpPr/>
            <p:nvPr/>
          </p:nvSpPr>
          <p:spPr>
            <a:xfrm>
              <a:off x="8768079" y="1753362"/>
              <a:ext cx="24130" cy="897890"/>
            </a:xfrm>
            <a:custGeom>
              <a:avLst/>
              <a:gdLst/>
              <a:ahLst/>
              <a:cxnLst/>
              <a:rect l="l" t="t" r="r" b="b"/>
              <a:pathLst>
                <a:path w="24129" h="897889">
                  <a:moveTo>
                    <a:pt x="0" y="0"/>
                  </a:moveTo>
                  <a:lnTo>
                    <a:pt x="0" y="833284"/>
                  </a:lnTo>
                  <a:lnTo>
                    <a:pt x="24129" y="897848"/>
                  </a:lnTo>
                  <a:lnTo>
                    <a:pt x="24129" y="74725"/>
                  </a:lnTo>
                  <a:lnTo>
                    <a:pt x="13970" y="44958"/>
                  </a:lnTo>
                  <a:lnTo>
                    <a:pt x="0" y="0"/>
                  </a:lnTo>
                  <a:close/>
                </a:path>
              </a:pathLst>
            </a:custGeom>
            <a:solidFill>
              <a:srgbClr val="CD724B"/>
            </a:solidFill>
          </p:spPr>
          <p:txBody>
            <a:bodyPr wrap="square" lIns="0" tIns="0" rIns="0" bIns="0" rtlCol="0"/>
            <a:lstStyle/>
            <a:p>
              <a:endParaRPr/>
            </a:p>
          </p:txBody>
        </p:sp>
        <p:sp>
          <p:nvSpPr>
            <p:cNvPr id="39" name="object 39"/>
            <p:cNvSpPr/>
            <p:nvPr/>
          </p:nvSpPr>
          <p:spPr>
            <a:xfrm>
              <a:off x="8789670" y="1820645"/>
              <a:ext cx="24130" cy="886460"/>
            </a:xfrm>
            <a:custGeom>
              <a:avLst/>
              <a:gdLst/>
              <a:ahLst/>
              <a:cxnLst/>
              <a:rect l="l" t="t" r="r" b="b"/>
              <a:pathLst>
                <a:path w="24129" h="886460">
                  <a:moveTo>
                    <a:pt x="0" y="0"/>
                  </a:moveTo>
                  <a:lnTo>
                    <a:pt x="0" y="823769"/>
                  </a:lnTo>
                  <a:lnTo>
                    <a:pt x="16509" y="867944"/>
                  </a:lnTo>
                  <a:lnTo>
                    <a:pt x="24129" y="886269"/>
                  </a:lnTo>
                  <a:lnTo>
                    <a:pt x="24129" y="70696"/>
                  </a:lnTo>
                  <a:lnTo>
                    <a:pt x="0" y="0"/>
                  </a:lnTo>
                  <a:close/>
                </a:path>
              </a:pathLst>
            </a:custGeom>
            <a:solidFill>
              <a:srgbClr val="CC714C"/>
            </a:solidFill>
          </p:spPr>
          <p:txBody>
            <a:bodyPr wrap="square" lIns="0" tIns="0" rIns="0" bIns="0" rtlCol="0"/>
            <a:lstStyle/>
            <a:p>
              <a:endParaRPr/>
            </a:p>
          </p:txBody>
        </p:sp>
        <p:sp>
          <p:nvSpPr>
            <p:cNvPr id="40" name="object 40"/>
            <p:cNvSpPr/>
            <p:nvPr/>
          </p:nvSpPr>
          <p:spPr>
            <a:xfrm>
              <a:off x="8812529" y="1887621"/>
              <a:ext cx="22860" cy="871219"/>
            </a:xfrm>
            <a:custGeom>
              <a:avLst/>
              <a:gdLst/>
              <a:ahLst/>
              <a:cxnLst/>
              <a:rect l="l" t="t" r="r" b="b"/>
              <a:pathLst>
                <a:path w="22859" h="871219">
                  <a:moveTo>
                    <a:pt x="0" y="0"/>
                  </a:moveTo>
                  <a:lnTo>
                    <a:pt x="0" y="816239"/>
                  </a:lnTo>
                  <a:lnTo>
                    <a:pt x="22860" y="871212"/>
                  </a:lnTo>
                  <a:lnTo>
                    <a:pt x="22860" y="66975"/>
                  </a:lnTo>
                  <a:lnTo>
                    <a:pt x="0" y="0"/>
                  </a:lnTo>
                  <a:close/>
                </a:path>
              </a:pathLst>
            </a:custGeom>
            <a:solidFill>
              <a:srgbClr val="CC704D"/>
            </a:solidFill>
          </p:spPr>
          <p:txBody>
            <a:bodyPr wrap="square" lIns="0" tIns="0" rIns="0" bIns="0" rtlCol="0"/>
            <a:lstStyle/>
            <a:p>
              <a:endParaRPr/>
            </a:p>
          </p:txBody>
        </p:sp>
        <p:sp>
          <p:nvSpPr>
            <p:cNvPr id="41" name="object 41"/>
            <p:cNvSpPr/>
            <p:nvPr/>
          </p:nvSpPr>
          <p:spPr>
            <a:xfrm>
              <a:off x="8834120" y="1950875"/>
              <a:ext cx="24130" cy="862965"/>
            </a:xfrm>
            <a:custGeom>
              <a:avLst/>
              <a:gdLst/>
              <a:ahLst/>
              <a:cxnLst/>
              <a:rect l="l" t="t" r="r" b="b"/>
              <a:pathLst>
                <a:path w="24129" h="862964">
                  <a:moveTo>
                    <a:pt x="0" y="0"/>
                  </a:moveTo>
                  <a:lnTo>
                    <a:pt x="0" y="804903"/>
                  </a:lnTo>
                  <a:lnTo>
                    <a:pt x="24129" y="862929"/>
                  </a:lnTo>
                  <a:lnTo>
                    <a:pt x="24129" y="69694"/>
                  </a:lnTo>
                  <a:lnTo>
                    <a:pt x="20320" y="59534"/>
                  </a:lnTo>
                  <a:lnTo>
                    <a:pt x="0" y="0"/>
                  </a:lnTo>
                  <a:close/>
                </a:path>
              </a:pathLst>
            </a:custGeom>
            <a:solidFill>
              <a:srgbClr val="CC6F4D"/>
            </a:solidFill>
          </p:spPr>
          <p:txBody>
            <a:bodyPr wrap="square" lIns="0" tIns="0" rIns="0" bIns="0" rtlCol="0"/>
            <a:lstStyle/>
            <a:p>
              <a:endParaRPr/>
            </a:p>
          </p:txBody>
        </p:sp>
        <p:sp>
          <p:nvSpPr>
            <p:cNvPr id="42" name="object 42"/>
            <p:cNvSpPr/>
            <p:nvPr/>
          </p:nvSpPr>
          <p:spPr>
            <a:xfrm>
              <a:off x="8855710" y="2013796"/>
              <a:ext cx="24130" cy="847725"/>
            </a:xfrm>
            <a:custGeom>
              <a:avLst/>
              <a:gdLst/>
              <a:ahLst/>
              <a:cxnLst/>
              <a:rect l="l" t="t" r="r" b="b"/>
              <a:pathLst>
                <a:path w="24129" h="847725">
                  <a:moveTo>
                    <a:pt x="0" y="0"/>
                  </a:moveTo>
                  <a:lnTo>
                    <a:pt x="0" y="793901"/>
                  </a:lnTo>
                  <a:lnTo>
                    <a:pt x="3810" y="803063"/>
                  </a:lnTo>
                  <a:lnTo>
                    <a:pt x="24130" y="847315"/>
                  </a:lnTo>
                  <a:lnTo>
                    <a:pt x="24130" y="64346"/>
                  </a:lnTo>
                  <a:lnTo>
                    <a:pt x="0" y="0"/>
                  </a:lnTo>
                  <a:close/>
                </a:path>
              </a:pathLst>
            </a:custGeom>
            <a:solidFill>
              <a:srgbClr val="CA6E4E"/>
            </a:solidFill>
          </p:spPr>
          <p:txBody>
            <a:bodyPr wrap="square" lIns="0" tIns="0" rIns="0" bIns="0" rtlCol="0"/>
            <a:lstStyle/>
            <a:p>
              <a:endParaRPr/>
            </a:p>
          </p:txBody>
        </p:sp>
        <p:sp>
          <p:nvSpPr>
            <p:cNvPr id="43" name="object 43"/>
            <p:cNvSpPr/>
            <p:nvPr/>
          </p:nvSpPr>
          <p:spPr>
            <a:xfrm>
              <a:off x="8877299" y="2071369"/>
              <a:ext cx="24130" cy="836930"/>
            </a:xfrm>
            <a:custGeom>
              <a:avLst/>
              <a:gdLst/>
              <a:ahLst/>
              <a:cxnLst/>
              <a:rect l="l" t="t" r="r" b="b"/>
              <a:pathLst>
                <a:path w="24129" h="836930">
                  <a:moveTo>
                    <a:pt x="0" y="0"/>
                  </a:moveTo>
                  <a:lnTo>
                    <a:pt x="0" y="784210"/>
                  </a:lnTo>
                  <a:lnTo>
                    <a:pt x="24129" y="836760"/>
                  </a:lnTo>
                  <a:lnTo>
                    <a:pt x="24129" y="60773"/>
                  </a:lnTo>
                  <a:lnTo>
                    <a:pt x="15240" y="40640"/>
                  </a:lnTo>
                  <a:lnTo>
                    <a:pt x="0" y="0"/>
                  </a:lnTo>
                  <a:close/>
                </a:path>
              </a:pathLst>
            </a:custGeom>
            <a:solidFill>
              <a:srgbClr val="C96D4F"/>
            </a:solidFill>
          </p:spPr>
          <p:txBody>
            <a:bodyPr wrap="square" lIns="0" tIns="0" rIns="0" bIns="0" rtlCol="0"/>
            <a:lstStyle/>
            <a:p>
              <a:endParaRPr/>
            </a:p>
          </p:txBody>
        </p:sp>
        <p:sp>
          <p:nvSpPr>
            <p:cNvPr id="44" name="object 44"/>
            <p:cNvSpPr/>
            <p:nvPr/>
          </p:nvSpPr>
          <p:spPr>
            <a:xfrm>
              <a:off x="8898889" y="2126390"/>
              <a:ext cx="24130" cy="828040"/>
            </a:xfrm>
            <a:custGeom>
              <a:avLst/>
              <a:gdLst/>
              <a:ahLst/>
              <a:cxnLst/>
              <a:rect l="l" t="t" r="r" b="b"/>
              <a:pathLst>
                <a:path w="24129" h="828039">
                  <a:moveTo>
                    <a:pt x="0" y="0"/>
                  </a:moveTo>
                  <a:lnTo>
                    <a:pt x="0" y="776208"/>
                  </a:lnTo>
                  <a:lnTo>
                    <a:pt x="17779" y="814929"/>
                  </a:lnTo>
                  <a:lnTo>
                    <a:pt x="24129" y="827494"/>
                  </a:lnTo>
                  <a:lnTo>
                    <a:pt x="24129" y="54647"/>
                  </a:lnTo>
                  <a:lnTo>
                    <a:pt x="0" y="0"/>
                  </a:lnTo>
                  <a:close/>
                </a:path>
              </a:pathLst>
            </a:custGeom>
            <a:solidFill>
              <a:srgbClr val="C96C4F"/>
            </a:solidFill>
          </p:spPr>
          <p:txBody>
            <a:bodyPr wrap="square" lIns="0" tIns="0" rIns="0" bIns="0" rtlCol="0"/>
            <a:lstStyle/>
            <a:p>
              <a:endParaRPr/>
            </a:p>
          </p:txBody>
        </p:sp>
        <p:sp>
          <p:nvSpPr>
            <p:cNvPr id="45" name="object 45"/>
            <p:cNvSpPr/>
            <p:nvPr/>
          </p:nvSpPr>
          <p:spPr>
            <a:xfrm>
              <a:off x="8920479" y="2175285"/>
              <a:ext cx="24130" cy="821690"/>
            </a:xfrm>
            <a:custGeom>
              <a:avLst/>
              <a:gdLst/>
              <a:ahLst/>
              <a:cxnLst/>
              <a:rect l="l" t="t" r="r" b="b"/>
              <a:pathLst>
                <a:path w="24129" h="821689">
                  <a:moveTo>
                    <a:pt x="0" y="0"/>
                  </a:moveTo>
                  <a:lnTo>
                    <a:pt x="0" y="773573"/>
                  </a:lnTo>
                  <a:lnTo>
                    <a:pt x="24129" y="821319"/>
                  </a:lnTo>
                  <a:lnTo>
                    <a:pt x="24129" y="54355"/>
                  </a:lnTo>
                  <a:lnTo>
                    <a:pt x="15240" y="34514"/>
                  </a:lnTo>
                  <a:lnTo>
                    <a:pt x="0" y="0"/>
                  </a:lnTo>
                  <a:close/>
                </a:path>
              </a:pathLst>
            </a:custGeom>
            <a:solidFill>
              <a:srgbClr val="C86B50"/>
            </a:solidFill>
          </p:spPr>
          <p:txBody>
            <a:bodyPr wrap="square" lIns="0" tIns="0" rIns="0" bIns="0" rtlCol="0"/>
            <a:lstStyle/>
            <a:p>
              <a:endParaRPr/>
            </a:p>
          </p:txBody>
        </p:sp>
        <p:sp>
          <p:nvSpPr>
            <p:cNvPr id="46" name="object 46"/>
            <p:cNvSpPr/>
            <p:nvPr/>
          </p:nvSpPr>
          <p:spPr>
            <a:xfrm>
              <a:off x="8943339" y="2226806"/>
              <a:ext cx="22860" cy="812800"/>
            </a:xfrm>
            <a:custGeom>
              <a:avLst/>
              <a:gdLst/>
              <a:ahLst/>
              <a:cxnLst/>
              <a:rect l="l" t="t" r="r" b="b"/>
              <a:pathLst>
                <a:path w="22859" h="812800">
                  <a:moveTo>
                    <a:pt x="0" y="0"/>
                  </a:moveTo>
                  <a:lnTo>
                    <a:pt x="0" y="767285"/>
                  </a:lnTo>
                  <a:lnTo>
                    <a:pt x="22859" y="812519"/>
                  </a:lnTo>
                  <a:lnTo>
                    <a:pt x="22859" y="51020"/>
                  </a:lnTo>
                  <a:lnTo>
                    <a:pt x="0" y="0"/>
                  </a:lnTo>
                  <a:close/>
                </a:path>
              </a:pathLst>
            </a:custGeom>
            <a:solidFill>
              <a:srgbClr val="C86A50"/>
            </a:solidFill>
          </p:spPr>
          <p:txBody>
            <a:bodyPr wrap="square" lIns="0" tIns="0" rIns="0" bIns="0" rtlCol="0"/>
            <a:lstStyle/>
            <a:p>
              <a:endParaRPr/>
            </a:p>
          </p:txBody>
        </p:sp>
        <p:sp>
          <p:nvSpPr>
            <p:cNvPr id="47" name="object 47"/>
            <p:cNvSpPr/>
            <p:nvPr/>
          </p:nvSpPr>
          <p:spPr>
            <a:xfrm>
              <a:off x="8964929" y="2274993"/>
              <a:ext cx="24130" cy="808355"/>
            </a:xfrm>
            <a:custGeom>
              <a:avLst/>
              <a:gdLst/>
              <a:ahLst/>
              <a:cxnLst/>
              <a:rect l="l" t="t" r="r" b="b"/>
              <a:pathLst>
                <a:path w="24129" h="808355">
                  <a:moveTo>
                    <a:pt x="0" y="0"/>
                  </a:moveTo>
                  <a:lnTo>
                    <a:pt x="0" y="761819"/>
                  </a:lnTo>
                  <a:lnTo>
                    <a:pt x="11429" y="784436"/>
                  </a:lnTo>
                  <a:lnTo>
                    <a:pt x="24129" y="807816"/>
                  </a:lnTo>
                  <a:lnTo>
                    <a:pt x="24129" y="53855"/>
                  </a:lnTo>
                  <a:lnTo>
                    <a:pt x="0" y="0"/>
                  </a:lnTo>
                  <a:close/>
                </a:path>
              </a:pathLst>
            </a:custGeom>
            <a:solidFill>
              <a:srgbClr val="C76951"/>
            </a:solidFill>
          </p:spPr>
          <p:txBody>
            <a:bodyPr wrap="square" lIns="0" tIns="0" rIns="0" bIns="0" rtlCol="0"/>
            <a:lstStyle/>
            <a:p>
              <a:endParaRPr/>
            </a:p>
          </p:txBody>
        </p:sp>
        <p:sp>
          <p:nvSpPr>
            <p:cNvPr id="48" name="object 48"/>
            <p:cNvSpPr/>
            <p:nvPr/>
          </p:nvSpPr>
          <p:spPr>
            <a:xfrm>
              <a:off x="8986520" y="2323179"/>
              <a:ext cx="24130" cy="799465"/>
            </a:xfrm>
            <a:custGeom>
              <a:avLst/>
              <a:gdLst/>
              <a:ahLst/>
              <a:cxnLst/>
              <a:rect l="l" t="t" r="r" b="b"/>
              <a:pathLst>
                <a:path w="24129" h="799464">
                  <a:moveTo>
                    <a:pt x="0" y="0"/>
                  </a:moveTo>
                  <a:lnTo>
                    <a:pt x="0" y="754953"/>
                  </a:lnTo>
                  <a:lnTo>
                    <a:pt x="24129" y="799375"/>
                  </a:lnTo>
                  <a:lnTo>
                    <a:pt x="24129" y="53855"/>
                  </a:lnTo>
                  <a:lnTo>
                    <a:pt x="0" y="0"/>
                  </a:lnTo>
                  <a:close/>
                </a:path>
              </a:pathLst>
            </a:custGeom>
            <a:solidFill>
              <a:srgbClr val="C66852"/>
            </a:solidFill>
          </p:spPr>
          <p:txBody>
            <a:bodyPr wrap="square" lIns="0" tIns="0" rIns="0" bIns="0" rtlCol="0"/>
            <a:lstStyle/>
            <a:p>
              <a:endParaRPr/>
            </a:p>
          </p:txBody>
        </p:sp>
        <p:sp>
          <p:nvSpPr>
            <p:cNvPr id="49" name="object 49"/>
            <p:cNvSpPr/>
            <p:nvPr/>
          </p:nvSpPr>
          <p:spPr>
            <a:xfrm>
              <a:off x="9008110" y="2371365"/>
              <a:ext cx="24130" cy="791210"/>
            </a:xfrm>
            <a:custGeom>
              <a:avLst/>
              <a:gdLst/>
              <a:ahLst/>
              <a:cxnLst/>
              <a:rect l="l" t="t" r="r" b="b"/>
              <a:pathLst>
                <a:path w="24129" h="791210">
                  <a:moveTo>
                    <a:pt x="0" y="0"/>
                  </a:moveTo>
                  <a:lnTo>
                    <a:pt x="0" y="746512"/>
                  </a:lnTo>
                  <a:lnTo>
                    <a:pt x="24130" y="790933"/>
                  </a:lnTo>
                  <a:lnTo>
                    <a:pt x="24130" y="54616"/>
                  </a:lnTo>
                  <a:lnTo>
                    <a:pt x="15240" y="34013"/>
                  </a:lnTo>
                  <a:lnTo>
                    <a:pt x="0" y="0"/>
                  </a:lnTo>
                  <a:close/>
                </a:path>
              </a:pathLst>
            </a:custGeom>
            <a:solidFill>
              <a:srgbClr val="C66752"/>
            </a:solidFill>
          </p:spPr>
          <p:txBody>
            <a:bodyPr wrap="square" lIns="0" tIns="0" rIns="0" bIns="0" rtlCol="0"/>
            <a:lstStyle/>
            <a:p>
              <a:endParaRPr/>
            </a:p>
          </p:txBody>
        </p:sp>
        <p:sp>
          <p:nvSpPr>
            <p:cNvPr id="50" name="object 50"/>
            <p:cNvSpPr/>
            <p:nvPr/>
          </p:nvSpPr>
          <p:spPr>
            <a:xfrm>
              <a:off x="9029699" y="2420095"/>
              <a:ext cx="24130" cy="777240"/>
            </a:xfrm>
            <a:custGeom>
              <a:avLst/>
              <a:gdLst/>
              <a:ahLst/>
              <a:cxnLst/>
              <a:rect l="l" t="t" r="r" b="b"/>
              <a:pathLst>
                <a:path w="24129" h="777239">
                  <a:moveTo>
                    <a:pt x="0" y="0"/>
                  </a:moveTo>
                  <a:lnTo>
                    <a:pt x="0" y="737528"/>
                  </a:lnTo>
                  <a:lnTo>
                    <a:pt x="2540" y="742204"/>
                  </a:lnTo>
                  <a:lnTo>
                    <a:pt x="24129" y="776958"/>
                  </a:lnTo>
                  <a:lnTo>
                    <a:pt x="24129" y="55920"/>
                  </a:lnTo>
                  <a:lnTo>
                    <a:pt x="0" y="0"/>
                  </a:lnTo>
                  <a:close/>
                </a:path>
              </a:pathLst>
            </a:custGeom>
            <a:solidFill>
              <a:srgbClr val="C56653"/>
            </a:solidFill>
          </p:spPr>
          <p:txBody>
            <a:bodyPr wrap="square" lIns="0" tIns="0" rIns="0" bIns="0" rtlCol="0"/>
            <a:lstStyle/>
            <a:p>
              <a:endParaRPr/>
            </a:p>
          </p:txBody>
        </p:sp>
        <p:sp>
          <p:nvSpPr>
            <p:cNvPr id="51" name="object 51"/>
            <p:cNvSpPr/>
            <p:nvPr/>
          </p:nvSpPr>
          <p:spPr>
            <a:xfrm>
              <a:off x="9051289" y="2470129"/>
              <a:ext cx="24130" cy="762000"/>
            </a:xfrm>
            <a:custGeom>
              <a:avLst/>
              <a:gdLst/>
              <a:ahLst/>
              <a:cxnLst/>
              <a:rect l="l" t="t" r="r" b="b"/>
              <a:pathLst>
                <a:path w="24129" h="762000">
                  <a:moveTo>
                    <a:pt x="0" y="0"/>
                  </a:moveTo>
                  <a:lnTo>
                    <a:pt x="0" y="722836"/>
                  </a:lnTo>
                  <a:lnTo>
                    <a:pt x="24129" y="761679"/>
                  </a:lnTo>
                  <a:lnTo>
                    <a:pt x="24129" y="55920"/>
                  </a:lnTo>
                  <a:lnTo>
                    <a:pt x="0" y="0"/>
                  </a:lnTo>
                  <a:close/>
                </a:path>
              </a:pathLst>
            </a:custGeom>
            <a:solidFill>
              <a:srgbClr val="C46654"/>
            </a:solidFill>
          </p:spPr>
          <p:txBody>
            <a:bodyPr wrap="square" lIns="0" tIns="0" rIns="0" bIns="0" rtlCol="0"/>
            <a:lstStyle/>
            <a:p>
              <a:endParaRPr/>
            </a:p>
          </p:txBody>
        </p:sp>
        <p:sp>
          <p:nvSpPr>
            <p:cNvPr id="52" name="object 52"/>
            <p:cNvSpPr/>
            <p:nvPr/>
          </p:nvSpPr>
          <p:spPr>
            <a:xfrm>
              <a:off x="9072879" y="2520163"/>
              <a:ext cx="24130" cy="744855"/>
            </a:xfrm>
            <a:custGeom>
              <a:avLst/>
              <a:gdLst/>
              <a:ahLst/>
              <a:cxnLst/>
              <a:rect l="l" t="t" r="r" b="b"/>
              <a:pathLst>
                <a:path w="24129" h="744854">
                  <a:moveTo>
                    <a:pt x="0" y="0"/>
                  </a:moveTo>
                  <a:lnTo>
                    <a:pt x="0" y="707556"/>
                  </a:lnTo>
                  <a:lnTo>
                    <a:pt x="11429" y="725956"/>
                  </a:lnTo>
                  <a:lnTo>
                    <a:pt x="24129" y="744300"/>
                  </a:lnTo>
                  <a:lnTo>
                    <a:pt x="24129" y="55920"/>
                  </a:lnTo>
                  <a:lnTo>
                    <a:pt x="0" y="0"/>
                  </a:lnTo>
                  <a:close/>
                </a:path>
              </a:pathLst>
            </a:custGeom>
            <a:solidFill>
              <a:srgbClr val="C46454"/>
            </a:solidFill>
          </p:spPr>
          <p:txBody>
            <a:bodyPr wrap="square" lIns="0" tIns="0" rIns="0" bIns="0" rtlCol="0"/>
            <a:lstStyle/>
            <a:p>
              <a:endParaRPr/>
            </a:p>
          </p:txBody>
        </p:sp>
        <p:sp>
          <p:nvSpPr>
            <p:cNvPr id="53" name="object 53"/>
            <p:cNvSpPr/>
            <p:nvPr/>
          </p:nvSpPr>
          <p:spPr>
            <a:xfrm>
              <a:off x="9095739" y="2573140"/>
              <a:ext cx="22860" cy="720725"/>
            </a:xfrm>
            <a:custGeom>
              <a:avLst/>
              <a:gdLst/>
              <a:ahLst/>
              <a:cxnLst/>
              <a:rect l="l" t="t" r="r" b="b"/>
              <a:pathLst>
                <a:path w="22859" h="720725">
                  <a:moveTo>
                    <a:pt x="0" y="0"/>
                  </a:moveTo>
                  <a:lnTo>
                    <a:pt x="0" y="689489"/>
                  </a:lnTo>
                  <a:lnTo>
                    <a:pt x="11429" y="705999"/>
                  </a:lnTo>
                  <a:lnTo>
                    <a:pt x="22859" y="720286"/>
                  </a:lnTo>
                  <a:lnTo>
                    <a:pt x="22859" y="59721"/>
                  </a:lnTo>
                  <a:lnTo>
                    <a:pt x="7619" y="17659"/>
                  </a:lnTo>
                  <a:lnTo>
                    <a:pt x="0" y="0"/>
                  </a:lnTo>
                  <a:close/>
                </a:path>
              </a:pathLst>
            </a:custGeom>
            <a:solidFill>
              <a:srgbClr val="C36355"/>
            </a:solidFill>
          </p:spPr>
          <p:txBody>
            <a:bodyPr wrap="square" lIns="0" tIns="0" rIns="0" bIns="0" rtlCol="0"/>
            <a:lstStyle/>
            <a:p>
              <a:endParaRPr/>
            </a:p>
          </p:txBody>
        </p:sp>
        <p:sp>
          <p:nvSpPr>
            <p:cNvPr id="54" name="object 54"/>
            <p:cNvSpPr/>
            <p:nvPr/>
          </p:nvSpPr>
          <p:spPr>
            <a:xfrm>
              <a:off x="9117329" y="2629357"/>
              <a:ext cx="24130" cy="690245"/>
            </a:xfrm>
            <a:custGeom>
              <a:avLst/>
              <a:gdLst/>
              <a:ahLst/>
              <a:cxnLst/>
              <a:rect l="l" t="t" r="r" b="b"/>
              <a:pathLst>
                <a:path w="24129" h="690245">
                  <a:moveTo>
                    <a:pt x="0" y="0"/>
                  </a:moveTo>
                  <a:lnTo>
                    <a:pt x="0" y="662482"/>
                  </a:lnTo>
                  <a:lnTo>
                    <a:pt x="10160" y="675182"/>
                  </a:lnTo>
                  <a:lnTo>
                    <a:pt x="24129" y="690227"/>
                  </a:lnTo>
                  <a:lnTo>
                    <a:pt x="24129" y="68122"/>
                  </a:lnTo>
                  <a:lnTo>
                    <a:pt x="17779" y="49072"/>
                  </a:lnTo>
                  <a:lnTo>
                    <a:pt x="0" y="0"/>
                  </a:lnTo>
                  <a:close/>
                </a:path>
              </a:pathLst>
            </a:custGeom>
            <a:solidFill>
              <a:srgbClr val="C26256"/>
            </a:solidFill>
          </p:spPr>
          <p:txBody>
            <a:bodyPr wrap="square" lIns="0" tIns="0" rIns="0" bIns="0" rtlCol="0"/>
            <a:lstStyle/>
            <a:p>
              <a:endParaRPr/>
            </a:p>
          </p:txBody>
        </p:sp>
        <p:sp>
          <p:nvSpPr>
            <p:cNvPr id="55" name="object 55"/>
            <p:cNvSpPr/>
            <p:nvPr/>
          </p:nvSpPr>
          <p:spPr>
            <a:xfrm>
              <a:off x="9138920" y="2689859"/>
              <a:ext cx="5080" cy="632460"/>
            </a:xfrm>
            <a:custGeom>
              <a:avLst/>
              <a:gdLst/>
              <a:ahLst/>
              <a:cxnLst/>
              <a:rect l="l" t="t" r="r" b="b"/>
              <a:pathLst>
                <a:path w="5079" h="632460">
                  <a:moveTo>
                    <a:pt x="0" y="0"/>
                  </a:moveTo>
                  <a:lnTo>
                    <a:pt x="0" y="626989"/>
                  </a:lnTo>
                  <a:lnTo>
                    <a:pt x="5079" y="632459"/>
                  </a:lnTo>
                  <a:lnTo>
                    <a:pt x="5079" y="15239"/>
                  </a:lnTo>
                  <a:lnTo>
                    <a:pt x="0" y="0"/>
                  </a:lnTo>
                  <a:close/>
                </a:path>
              </a:pathLst>
            </a:custGeom>
            <a:solidFill>
              <a:srgbClr val="C26156"/>
            </a:solidFill>
          </p:spPr>
          <p:txBody>
            <a:bodyPr wrap="square" lIns="0" tIns="0" rIns="0" bIns="0" rtlCol="0"/>
            <a:lstStyle/>
            <a:p>
              <a:endParaRPr/>
            </a:p>
          </p:txBody>
        </p:sp>
        <p:sp>
          <p:nvSpPr>
            <p:cNvPr id="56" name="object 56"/>
            <p:cNvSpPr/>
            <p:nvPr/>
          </p:nvSpPr>
          <p:spPr>
            <a:xfrm>
              <a:off x="7942579" y="0"/>
              <a:ext cx="528320" cy="777240"/>
            </a:xfrm>
            <a:custGeom>
              <a:avLst/>
              <a:gdLst/>
              <a:ahLst/>
              <a:cxnLst/>
              <a:rect l="l" t="t" r="r" b="b"/>
              <a:pathLst>
                <a:path w="528320" h="777240">
                  <a:moveTo>
                    <a:pt x="528320" y="82550"/>
                  </a:moveTo>
                  <a:lnTo>
                    <a:pt x="523240" y="38100"/>
                  </a:lnTo>
                  <a:lnTo>
                    <a:pt x="519430" y="17780"/>
                  </a:lnTo>
                  <a:lnTo>
                    <a:pt x="515620" y="0"/>
                  </a:lnTo>
                  <a:lnTo>
                    <a:pt x="0" y="0"/>
                  </a:lnTo>
                  <a:lnTo>
                    <a:pt x="0" y="369570"/>
                  </a:lnTo>
                  <a:lnTo>
                    <a:pt x="0" y="406400"/>
                  </a:lnTo>
                  <a:lnTo>
                    <a:pt x="0" y="777240"/>
                  </a:lnTo>
                  <a:lnTo>
                    <a:pt x="420281" y="777240"/>
                  </a:lnTo>
                  <a:lnTo>
                    <a:pt x="421640" y="769620"/>
                  </a:lnTo>
                  <a:lnTo>
                    <a:pt x="483870" y="459740"/>
                  </a:lnTo>
                  <a:lnTo>
                    <a:pt x="493382" y="406400"/>
                  </a:lnTo>
                  <a:lnTo>
                    <a:pt x="499960" y="369570"/>
                  </a:lnTo>
                  <a:lnTo>
                    <a:pt x="509270" y="317500"/>
                  </a:lnTo>
                  <a:lnTo>
                    <a:pt x="524510" y="189230"/>
                  </a:lnTo>
                  <a:lnTo>
                    <a:pt x="528320" y="133350"/>
                  </a:lnTo>
                  <a:lnTo>
                    <a:pt x="528320" y="82550"/>
                  </a:lnTo>
                  <a:close/>
                </a:path>
              </a:pathLst>
            </a:custGeom>
            <a:solidFill>
              <a:srgbClr val="FAE3AD"/>
            </a:solidFill>
          </p:spPr>
          <p:txBody>
            <a:bodyPr wrap="square" lIns="0" tIns="0" rIns="0" bIns="0" rtlCol="0"/>
            <a:lstStyle/>
            <a:p>
              <a:endParaRPr/>
            </a:p>
          </p:txBody>
        </p:sp>
        <p:sp>
          <p:nvSpPr>
            <p:cNvPr id="57" name="object 57"/>
            <p:cNvSpPr/>
            <p:nvPr/>
          </p:nvSpPr>
          <p:spPr>
            <a:xfrm>
              <a:off x="7942579" y="740410"/>
              <a:ext cx="427990" cy="407670"/>
            </a:xfrm>
            <a:custGeom>
              <a:avLst/>
              <a:gdLst/>
              <a:ahLst/>
              <a:cxnLst/>
              <a:rect l="l" t="t" r="r" b="b"/>
              <a:pathLst>
                <a:path w="427990" h="407669">
                  <a:moveTo>
                    <a:pt x="427505" y="0"/>
                  </a:moveTo>
                  <a:lnTo>
                    <a:pt x="0" y="0"/>
                  </a:lnTo>
                  <a:lnTo>
                    <a:pt x="0" y="407669"/>
                  </a:lnTo>
                  <a:lnTo>
                    <a:pt x="364505" y="407669"/>
                  </a:lnTo>
                  <a:lnTo>
                    <a:pt x="372110" y="336550"/>
                  </a:lnTo>
                  <a:lnTo>
                    <a:pt x="393700" y="186689"/>
                  </a:lnTo>
                  <a:lnTo>
                    <a:pt x="421640" y="29210"/>
                  </a:lnTo>
                  <a:lnTo>
                    <a:pt x="427505" y="0"/>
                  </a:lnTo>
                  <a:close/>
                </a:path>
              </a:pathLst>
            </a:custGeom>
            <a:solidFill>
              <a:srgbClr val="FAE3AE"/>
            </a:solidFill>
          </p:spPr>
          <p:txBody>
            <a:bodyPr wrap="square" lIns="0" tIns="0" rIns="0" bIns="0" rtlCol="0"/>
            <a:lstStyle/>
            <a:p>
              <a:endParaRPr/>
            </a:p>
          </p:txBody>
        </p:sp>
        <p:sp>
          <p:nvSpPr>
            <p:cNvPr id="58" name="object 58"/>
            <p:cNvSpPr/>
            <p:nvPr/>
          </p:nvSpPr>
          <p:spPr>
            <a:xfrm>
              <a:off x="7942579" y="1111249"/>
              <a:ext cx="368935" cy="407670"/>
            </a:xfrm>
            <a:custGeom>
              <a:avLst/>
              <a:gdLst/>
              <a:ahLst/>
              <a:cxnLst/>
              <a:rect l="l" t="t" r="r" b="b"/>
              <a:pathLst>
                <a:path w="368934" h="407669">
                  <a:moveTo>
                    <a:pt x="368443" y="0"/>
                  </a:moveTo>
                  <a:lnTo>
                    <a:pt x="0" y="0"/>
                  </a:lnTo>
                  <a:lnTo>
                    <a:pt x="0" y="407670"/>
                  </a:lnTo>
                  <a:lnTo>
                    <a:pt x="324853" y="407670"/>
                  </a:lnTo>
                  <a:lnTo>
                    <a:pt x="368443" y="0"/>
                  </a:lnTo>
                  <a:close/>
                </a:path>
              </a:pathLst>
            </a:custGeom>
            <a:solidFill>
              <a:srgbClr val="FAE3AF"/>
            </a:solidFill>
          </p:spPr>
          <p:txBody>
            <a:bodyPr wrap="square" lIns="0" tIns="0" rIns="0" bIns="0" rtlCol="0"/>
            <a:lstStyle/>
            <a:p>
              <a:endParaRPr/>
            </a:p>
          </p:txBody>
        </p:sp>
        <p:sp>
          <p:nvSpPr>
            <p:cNvPr id="59" name="object 59"/>
            <p:cNvSpPr/>
            <p:nvPr/>
          </p:nvSpPr>
          <p:spPr>
            <a:xfrm>
              <a:off x="7942579" y="1482090"/>
              <a:ext cx="328930" cy="406400"/>
            </a:xfrm>
            <a:custGeom>
              <a:avLst/>
              <a:gdLst/>
              <a:ahLst/>
              <a:cxnLst/>
              <a:rect l="l" t="t" r="r" b="b"/>
              <a:pathLst>
                <a:path w="328929" h="406400">
                  <a:moveTo>
                    <a:pt x="328791" y="0"/>
                  </a:moveTo>
                  <a:lnTo>
                    <a:pt x="0" y="0"/>
                  </a:lnTo>
                  <a:lnTo>
                    <a:pt x="0" y="406400"/>
                  </a:lnTo>
                  <a:lnTo>
                    <a:pt x="285337" y="406400"/>
                  </a:lnTo>
                  <a:lnTo>
                    <a:pt x="328791" y="0"/>
                  </a:lnTo>
                  <a:close/>
                </a:path>
              </a:pathLst>
            </a:custGeom>
            <a:solidFill>
              <a:srgbClr val="FAE3B0"/>
            </a:solidFill>
          </p:spPr>
          <p:txBody>
            <a:bodyPr wrap="square" lIns="0" tIns="0" rIns="0" bIns="0" rtlCol="0"/>
            <a:lstStyle/>
            <a:p>
              <a:endParaRPr/>
            </a:p>
          </p:txBody>
        </p:sp>
        <p:sp>
          <p:nvSpPr>
            <p:cNvPr id="60" name="object 60"/>
            <p:cNvSpPr/>
            <p:nvPr/>
          </p:nvSpPr>
          <p:spPr>
            <a:xfrm>
              <a:off x="7942579" y="1851659"/>
              <a:ext cx="289560" cy="407670"/>
            </a:xfrm>
            <a:custGeom>
              <a:avLst/>
              <a:gdLst/>
              <a:ahLst/>
              <a:cxnLst/>
              <a:rect l="l" t="t" r="r" b="b"/>
              <a:pathLst>
                <a:path w="289559" h="407669">
                  <a:moveTo>
                    <a:pt x="289275" y="0"/>
                  </a:moveTo>
                  <a:lnTo>
                    <a:pt x="0" y="0"/>
                  </a:lnTo>
                  <a:lnTo>
                    <a:pt x="0" y="407669"/>
                  </a:lnTo>
                  <a:lnTo>
                    <a:pt x="245685" y="407669"/>
                  </a:lnTo>
                  <a:lnTo>
                    <a:pt x="289275" y="0"/>
                  </a:lnTo>
                  <a:close/>
                </a:path>
              </a:pathLst>
            </a:custGeom>
            <a:solidFill>
              <a:srgbClr val="FAE3B1"/>
            </a:solidFill>
          </p:spPr>
          <p:txBody>
            <a:bodyPr wrap="square" lIns="0" tIns="0" rIns="0" bIns="0" rtlCol="0"/>
            <a:lstStyle/>
            <a:p>
              <a:endParaRPr/>
            </a:p>
          </p:txBody>
        </p:sp>
        <p:sp>
          <p:nvSpPr>
            <p:cNvPr id="61" name="object 61"/>
            <p:cNvSpPr/>
            <p:nvPr/>
          </p:nvSpPr>
          <p:spPr>
            <a:xfrm>
              <a:off x="7942579" y="2222500"/>
              <a:ext cx="250190" cy="407670"/>
            </a:xfrm>
            <a:custGeom>
              <a:avLst/>
              <a:gdLst/>
              <a:ahLst/>
              <a:cxnLst/>
              <a:rect l="l" t="t" r="r" b="b"/>
              <a:pathLst>
                <a:path w="250190" h="407669">
                  <a:moveTo>
                    <a:pt x="249623" y="0"/>
                  </a:moveTo>
                  <a:lnTo>
                    <a:pt x="0" y="0"/>
                  </a:lnTo>
                  <a:lnTo>
                    <a:pt x="0" y="407670"/>
                  </a:lnTo>
                  <a:lnTo>
                    <a:pt x="195718" y="407670"/>
                  </a:lnTo>
                  <a:lnTo>
                    <a:pt x="238760" y="101600"/>
                  </a:lnTo>
                  <a:lnTo>
                    <a:pt x="249623" y="0"/>
                  </a:lnTo>
                  <a:close/>
                </a:path>
              </a:pathLst>
            </a:custGeom>
            <a:solidFill>
              <a:srgbClr val="FAE3B2"/>
            </a:solidFill>
          </p:spPr>
          <p:txBody>
            <a:bodyPr wrap="square" lIns="0" tIns="0" rIns="0" bIns="0" rtlCol="0"/>
            <a:lstStyle/>
            <a:p>
              <a:endParaRPr/>
            </a:p>
          </p:txBody>
        </p:sp>
        <p:sp>
          <p:nvSpPr>
            <p:cNvPr id="62" name="object 62"/>
            <p:cNvSpPr/>
            <p:nvPr/>
          </p:nvSpPr>
          <p:spPr>
            <a:xfrm>
              <a:off x="7942579" y="2593340"/>
              <a:ext cx="201295" cy="407670"/>
            </a:xfrm>
            <a:custGeom>
              <a:avLst/>
              <a:gdLst/>
              <a:ahLst/>
              <a:cxnLst/>
              <a:rect l="l" t="t" r="r" b="b"/>
              <a:pathLst>
                <a:path w="201295" h="407669">
                  <a:moveTo>
                    <a:pt x="200898" y="0"/>
                  </a:moveTo>
                  <a:lnTo>
                    <a:pt x="0" y="0"/>
                  </a:lnTo>
                  <a:lnTo>
                    <a:pt x="0" y="407670"/>
                  </a:lnTo>
                  <a:lnTo>
                    <a:pt x="137428" y="407670"/>
                  </a:lnTo>
                  <a:lnTo>
                    <a:pt x="170179" y="218439"/>
                  </a:lnTo>
                  <a:lnTo>
                    <a:pt x="200898" y="0"/>
                  </a:lnTo>
                  <a:close/>
                </a:path>
              </a:pathLst>
            </a:custGeom>
            <a:solidFill>
              <a:srgbClr val="FAE3B3"/>
            </a:solidFill>
          </p:spPr>
          <p:txBody>
            <a:bodyPr wrap="square" lIns="0" tIns="0" rIns="0" bIns="0" rtlCol="0"/>
            <a:lstStyle/>
            <a:p>
              <a:endParaRPr/>
            </a:p>
          </p:txBody>
        </p:sp>
        <p:sp>
          <p:nvSpPr>
            <p:cNvPr id="63" name="object 63"/>
            <p:cNvSpPr/>
            <p:nvPr/>
          </p:nvSpPr>
          <p:spPr>
            <a:xfrm>
              <a:off x="7942579" y="2964179"/>
              <a:ext cx="144145" cy="370840"/>
            </a:xfrm>
            <a:custGeom>
              <a:avLst/>
              <a:gdLst/>
              <a:ahLst/>
              <a:cxnLst/>
              <a:rect l="l" t="t" r="r" b="b"/>
              <a:pathLst>
                <a:path w="144145" h="370839">
                  <a:moveTo>
                    <a:pt x="143803" y="0"/>
                  </a:moveTo>
                  <a:lnTo>
                    <a:pt x="0" y="0"/>
                  </a:lnTo>
                  <a:lnTo>
                    <a:pt x="0" y="360680"/>
                  </a:lnTo>
                  <a:lnTo>
                    <a:pt x="27940" y="368300"/>
                  </a:lnTo>
                  <a:lnTo>
                    <a:pt x="38100" y="370840"/>
                  </a:lnTo>
                  <a:lnTo>
                    <a:pt x="46990" y="370840"/>
                  </a:lnTo>
                  <a:lnTo>
                    <a:pt x="50800" y="369570"/>
                  </a:lnTo>
                  <a:lnTo>
                    <a:pt x="54610" y="369570"/>
                  </a:lnTo>
                  <a:lnTo>
                    <a:pt x="58420" y="367030"/>
                  </a:lnTo>
                  <a:lnTo>
                    <a:pt x="59690" y="365760"/>
                  </a:lnTo>
                  <a:lnTo>
                    <a:pt x="63500" y="363220"/>
                  </a:lnTo>
                  <a:lnTo>
                    <a:pt x="64770" y="360680"/>
                  </a:lnTo>
                  <a:lnTo>
                    <a:pt x="67310" y="356870"/>
                  </a:lnTo>
                  <a:lnTo>
                    <a:pt x="71120" y="353060"/>
                  </a:lnTo>
                  <a:lnTo>
                    <a:pt x="73660" y="342900"/>
                  </a:lnTo>
                  <a:lnTo>
                    <a:pt x="77470" y="330200"/>
                  </a:lnTo>
                  <a:lnTo>
                    <a:pt x="83820" y="298450"/>
                  </a:lnTo>
                  <a:lnTo>
                    <a:pt x="105410" y="198120"/>
                  </a:lnTo>
                  <a:lnTo>
                    <a:pt x="135890" y="45720"/>
                  </a:lnTo>
                  <a:lnTo>
                    <a:pt x="143803" y="0"/>
                  </a:lnTo>
                  <a:close/>
                </a:path>
              </a:pathLst>
            </a:custGeom>
            <a:solidFill>
              <a:srgbClr val="FAE3B4"/>
            </a:solidFill>
          </p:spPr>
          <p:txBody>
            <a:bodyPr wrap="square" lIns="0" tIns="0" rIns="0" bIns="0" rtlCol="0"/>
            <a:lstStyle/>
            <a:p>
              <a:endParaRPr/>
            </a:p>
          </p:txBody>
        </p:sp>
        <p:sp>
          <p:nvSpPr>
            <p:cNvPr id="64" name="object 64"/>
            <p:cNvSpPr/>
            <p:nvPr/>
          </p:nvSpPr>
          <p:spPr>
            <a:xfrm>
              <a:off x="7954010" y="2539"/>
              <a:ext cx="3810" cy="3332479"/>
            </a:xfrm>
            <a:custGeom>
              <a:avLst/>
              <a:gdLst/>
              <a:ahLst/>
              <a:cxnLst/>
              <a:rect l="l" t="t" r="r" b="b"/>
              <a:pathLst>
                <a:path w="3809" h="3332479">
                  <a:moveTo>
                    <a:pt x="3810" y="0"/>
                  </a:moveTo>
                  <a:lnTo>
                    <a:pt x="0" y="0"/>
                  </a:lnTo>
                  <a:lnTo>
                    <a:pt x="0" y="3046730"/>
                  </a:lnTo>
                  <a:lnTo>
                    <a:pt x="1270" y="3046730"/>
                  </a:lnTo>
                  <a:lnTo>
                    <a:pt x="1270" y="3332480"/>
                  </a:lnTo>
                  <a:lnTo>
                    <a:pt x="3810" y="3332480"/>
                  </a:lnTo>
                  <a:lnTo>
                    <a:pt x="3810" y="3046730"/>
                  </a:lnTo>
                  <a:lnTo>
                    <a:pt x="3810" y="0"/>
                  </a:lnTo>
                  <a:close/>
                </a:path>
              </a:pathLst>
            </a:custGeom>
            <a:solidFill>
              <a:srgbClr val="DC8B3E"/>
            </a:solidFill>
          </p:spPr>
          <p:txBody>
            <a:bodyPr wrap="square" lIns="0" tIns="0" rIns="0" bIns="0" rtlCol="0"/>
            <a:lstStyle/>
            <a:p>
              <a:endParaRPr/>
            </a:p>
          </p:txBody>
        </p:sp>
        <p:sp>
          <p:nvSpPr>
            <p:cNvPr id="65" name="object 65"/>
            <p:cNvSpPr/>
            <p:nvPr/>
          </p:nvSpPr>
          <p:spPr>
            <a:xfrm>
              <a:off x="7956549" y="2540"/>
              <a:ext cx="5080" cy="3333750"/>
            </a:xfrm>
            <a:custGeom>
              <a:avLst/>
              <a:gdLst/>
              <a:ahLst/>
              <a:cxnLst/>
              <a:rect l="l" t="t" r="r" b="b"/>
              <a:pathLst>
                <a:path w="5079" h="3333750">
                  <a:moveTo>
                    <a:pt x="0" y="3333750"/>
                  </a:moveTo>
                  <a:lnTo>
                    <a:pt x="5080" y="3333750"/>
                  </a:lnTo>
                  <a:lnTo>
                    <a:pt x="5080" y="0"/>
                  </a:lnTo>
                  <a:lnTo>
                    <a:pt x="0" y="0"/>
                  </a:lnTo>
                  <a:lnTo>
                    <a:pt x="0" y="3333750"/>
                  </a:lnTo>
                  <a:close/>
                </a:path>
              </a:pathLst>
            </a:custGeom>
            <a:solidFill>
              <a:srgbClr val="DD8C3F"/>
            </a:solidFill>
          </p:spPr>
          <p:txBody>
            <a:bodyPr wrap="square" lIns="0" tIns="0" rIns="0" bIns="0" rtlCol="0"/>
            <a:lstStyle/>
            <a:p>
              <a:endParaRPr/>
            </a:p>
          </p:txBody>
        </p:sp>
        <p:sp>
          <p:nvSpPr>
            <p:cNvPr id="66" name="object 66"/>
            <p:cNvSpPr/>
            <p:nvPr/>
          </p:nvSpPr>
          <p:spPr>
            <a:xfrm>
              <a:off x="7960360" y="2540"/>
              <a:ext cx="3810" cy="3334385"/>
            </a:xfrm>
            <a:custGeom>
              <a:avLst/>
              <a:gdLst/>
              <a:ahLst/>
              <a:cxnLst/>
              <a:rect l="l" t="t" r="r" b="b"/>
              <a:pathLst>
                <a:path w="3809" h="3334385">
                  <a:moveTo>
                    <a:pt x="3810" y="0"/>
                  </a:moveTo>
                  <a:lnTo>
                    <a:pt x="0" y="0"/>
                  </a:lnTo>
                  <a:lnTo>
                    <a:pt x="0" y="3333749"/>
                  </a:lnTo>
                  <a:lnTo>
                    <a:pt x="2540" y="3333749"/>
                  </a:lnTo>
                  <a:lnTo>
                    <a:pt x="3810" y="3334384"/>
                  </a:lnTo>
                  <a:lnTo>
                    <a:pt x="3810" y="0"/>
                  </a:lnTo>
                  <a:close/>
                </a:path>
              </a:pathLst>
            </a:custGeom>
            <a:solidFill>
              <a:srgbClr val="DD8D3F"/>
            </a:solidFill>
          </p:spPr>
          <p:txBody>
            <a:bodyPr wrap="square" lIns="0" tIns="0" rIns="0" bIns="0" rtlCol="0"/>
            <a:lstStyle/>
            <a:p>
              <a:endParaRPr/>
            </a:p>
          </p:txBody>
        </p:sp>
        <p:sp>
          <p:nvSpPr>
            <p:cNvPr id="67" name="object 67"/>
            <p:cNvSpPr/>
            <p:nvPr/>
          </p:nvSpPr>
          <p:spPr>
            <a:xfrm>
              <a:off x="7964170" y="2540"/>
              <a:ext cx="3810" cy="3335020"/>
            </a:xfrm>
            <a:custGeom>
              <a:avLst/>
              <a:gdLst/>
              <a:ahLst/>
              <a:cxnLst/>
              <a:rect l="l" t="t" r="r" b="b"/>
              <a:pathLst>
                <a:path w="3809" h="3335020">
                  <a:moveTo>
                    <a:pt x="3809" y="0"/>
                  </a:moveTo>
                  <a:lnTo>
                    <a:pt x="0" y="0"/>
                  </a:lnTo>
                  <a:lnTo>
                    <a:pt x="0" y="3334384"/>
                  </a:lnTo>
                  <a:lnTo>
                    <a:pt x="1270" y="3335019"/>
                  </a:lnTo>
                  <a:lnTo>
                    <a:pt x="3809" y="3335019"/>
                  </a:lnTo>
                  <a:lnTo>
                    <a:pt x="3809" y="0"/>
                  </a:lnTo>
                  <a:close/>
                </a:path>
              </a:pathLst>
            </a:custGeom>
            <a:solidFill>
              <a:srgbClr val="DE8F40"/>
            </a:solidFill>
          </p:spPr>
          <p:txBody>
            <a:bodyPr wrap="square" lIns="0" tIns="0" rIns="0" bIns="0" rtlCol="0"/>
            <a:lstStyle/>
            <a:p>
              <a:endParaRPr/>
            </a:p>
          </p:txBody>
        </p:sp>
        <p:sp>
          <p:nvSpPr>
            <p:cNvPr id="68" name="object 68"/>
            <p:cNvSpPr/>
            <p:nvPr/>
          </p:nvSpPr>
          <p:spPr>
            <a:xfrm>
              <a:off x="7967967" y="2539"/>
              <a:ext cx="4445" cy="3335020"/>
            </a:xfrm>
            <a:custGeom>
              <a:avLst/>
              <a:gdLst/>
              <a:ahLst/>
              <a:cxnLst/>
              <a:rect l="l" t="t" r="r" b="b"/>
              <a:pathLst>
                <a:path w="4445" h="3335020">
                  <a:moveTo>
                    <a:pt x="3822" y="0"/>
                  </a:moveTo>
                  <a:lnTo>
                    <a:pt x="0" y="0"/>
                  </a:lnTo>
                  <a:lnTo>
                    <a:pt x="0" y="3333750"/>
                  </a:lnTo>
                  <a:lnTo>
                    <a:pt x="12" y="3335020"/>
                  </a:lnTo>
                  <a:lnTo>
                    <a:pt x="647" y="3335020"/>
                  </a:lnTo>
                  <a:lnTo>
                    <a:pt x="647" y="3333750"/>
                  </a:lnTo>
                  <a:lnTo>
                    <a:pt x="3822" y="3333750"/>
                  </a:lnTo>
                  <a:lnTo>
                    <a:pt x="3822" y="0"/>
                  </a:lnTo>
                  <a:close/>
                </a:path>
              </a:pathLst>
            </a:custGeom>
            <a:solidFill>
              <a:srgbClr val="DE9040"/>
            </a:solidFill>
          </p:spPr>
          <p:txBody>
            <a:bodyPr wrap="square" lIns="0" tIns="0" rIns="0" bIns="0" rtlCol="0"/>
            <a:lstStyle/>
            <a:p>
              <a:endParaRPr/>
            </a:p>
          </p:txBody>
        </p:sp>
        <p:sp>
          <p:nvSpPr>
            <p:cNvPr id="69" name="object 69"/>
            <p:cNvSpPr/>
            <p:nvPr/>
          </p:nvSpPr>
          <p:spPr>
            <a:xfrm>
              <a:off x="7971790" y="2539"/>
              <a:ext cx="3810" cy="3332479"/>
            </a:xfrm>
            <a:custGeom>
              <a:avLst/>
              <a:gdLst/>
              <a:ahLst/>
              <a:cxnLst/>
              <a:rect l="l" t="t" r="r" b="b"/>
              <a:pathLst>
                <a:path w="3809" h="3332479">
                  <a:moveTo>
                    <a:pt x="3810" y="0"/>
                  </a:moveTo>
                  <a:lnTo>
                    <a:pt x="0" y="0"/>
                  </a:lnTo>
                  <a:lnTo>
                    <a:pt x="0" y="3331210"/>
                  </a:lnTo>
                  <a:lnTo>
                    <a:pt x="0" y="3332480"/>
                  </a:lnTo>
                  <a:lnTo>
                    <a:pt x="635" y="3332480"/>
                  </a:lnTo>
                  <a:lnTo>
                    <a:pt x="635" y="3331210"/>
                  </a:lnTo>
                  <a:lnTo>
                    <a:pt x="3810" y="3331210"/>
                  </a:lnTo>
                  <a:lnTo>
                    <a:pt x="3810" y="0"/>
                  </a:lnTo>
                  <a:close/>
                </a:path>
              </a:pathLst>
            </a:custGeom>
            <a:solidFill>
              <a:srgbClr val="DF9141"/>
            </a:solidFill>
          </p:spPr>
          <p:txBody>
            <a:bodyPr wrap="square" lIns="0" tIns="0" rIns="0" bIns="0" rtlCol="0"/>
            <a:lstStyle/>
            <a:p>
              <a:endParaRPr/>
            </a:p>
          </p:txBody>
        </p:sp>
        <p:sp>
          <p:nvSpPr>
            <p:cNvPr id="70" name="object 70"/>
            <p:cNvSpPr/>
            <p:nvPr/>
          </p:nvSpPr>
          <p:spPr>
            <a:xfrm>
              <a:off x="7975599" y="2540"/>
              <a:ext cx="3810" cy="3327400"/>
            </a:xfrm>
            <a:custGeom>
              <a:avLst/>
              <a:gdLst/>
              <a:ahLst/>
              <a:cxnLst/>
              <a:rect l="l" t="t" r="r" b="b"/>
              <a:pathLst>
                <a:path w="3809" h="3327400">
                  <a:moveTo>
                    <a:pt x="3809" y="0"/>
                  </a:moveTo>
                  <a:lnTo>
                    <a:pt x="0" y="0"/>
                  </a:lnTo>
                  <a:lnTo>
                    <a:pt x="0" y="3327399"/>
                  </a:lnTo>
                  <a:lnTo>
                    <a:pt x="3809" y="3315969"/>
                  </a:lnTo>
                  <a:lnTo>
                    <a:pt x="3809" y="0"/>
                  </a:lnTo>
                  <a:close/>
                </a:path>
              </a:pathLst>
            </a:custGeom>
            <a:solidFill>
              <a:srgbClr val="DF9242"/>
            </a:solidFill>
          </p:spPr>
          <p:txBody>
            <a:bodyPr wrap="square" lIns="0" tIns="0" rIns="0" bIns="0" rtlCol="0"/>
            <a:lstStyle/>
            <a:p>
              <a:endParaRPr/>
            </a:p>
          </p:txBody>
        </p:sp>
        <p:sp>
          <p:nvSpPr>
            <p:cNvPr id="71" name="object 71"/>
            <p:cNvSpPr/>
            <p:nvPr/>
          </p:nvSpPr>
          <p:spPr>
            <a:xfrm>
              <a:off x="7978139" y="2540"/>
              <a:ext cx="5080" cy="3335020"/>
            </a:xfrm>
            <a:custGeom>
              <a:avLst/>
              <a:gdLst/>
              <a:ahLst/>
              <a:cxnLst/>
              <a:rect l="l" t="t" r="r" b="b"/>
              <a:pathLst>
                <a:path w="5079" h="3335020">
                  <a:moveTo>
                    <a:pt x="5079" y="3294380"/>
                  </a:moveTo>
                  <a:lnTo>
                    <a:pt x="2539" y="3307080"/>
                  </a:lnTo>
                  <a:lnTo>
                    <a:pt x="1269" y="3315969"/>
                  </a:lnTo>
                  <a:lnTo>
                    <a:pt x="0" y="3319779"/>
                  </a:lnTo>
                  <a:lnTo>
                    <a:pt x="0" y="3335019"/>
                  </a:lnTo>
                  <a:lnTo>
                    <a:pt x="5079" y="3335019"/>
                  </a:lnTo>
                  <a:lnTo>
                    <a:pt x="5079" y="3294380"/>
                  </a:lnTo>
                  <a:close/>
                </a:path>
                <a:path w="5079" h="3335020">
                  <a:moveTo>
                    <a:pt x="5079" y="0"/>
                  </a:moveTo>
                  <a:lnTo>
                    <a:pt x="0" y="0"/>
                  </a:lnTo>
                  <a:lnTo>
                    <a:pt x="0" y="3319779"/>
                  </a:lnTo>
                  <a:lnTo>
                    <a:pt x="5079" y="3294380"/>
                  </a:lnTo>
                  <a:lnTo>
                    <a:pt x="5079" y="0"/>
                  </a:lnTo>
                  <a:close/>
                </a:path>
              </a:pathLst>
            </a:custGeom>
            <a:solidFill>
              <a:srgbClr val="E09342"/>
            </a:solidFill>
          </p:spPr>
          <p:txBody>
            <a:bodyPr wrap="square" lIns="0" tIns="0" rIns="0" bIns="0" rtlCol="0"/>
            <a:lstStyle/>
            <a:p>
              <a:endParaRPr/>
            </a:p>
          </p:txBody>
        </p:sp>
        <p:sp>
          <p:nvSpPr>
            <p:cNvPr id="72" name="object 72"/>
            <p:cNvSpPr/>
            <p:nvPr/>
          </p:nvSpPr>
          <p:spPr>
            <a:xfrm>
              <a:off x="7981950" y="2539"/>
              <a:ext cx="3810" cy="3300729"/>
            </a:xfrm>
            <a:custGeom>
              <a:avLst/>
              <a:gdLst/>
              <a:ahLst/>
              <a:cxnLst/>
              <a:rect l="l" t="t" r="r" b="b"/>
              <a:pathLst>
                <a:path w="3809" h="3300729">
                  <a:moveTo>
                    <a:pt x="3810" y="0"/>
                  </a:moveTo>
                  <a:lnTo>
                    <a:pt x="0" y="0"/>
                  </a:lnTo>
                  <a:lnTo>
                    <a:pt x="0" y="3294380"/>
                  </a:lnTo>
                  <a:lnTo>
                    <a:pt x="0" y="3300730"/>
                  </a:lnTo>
                  <a:lnTo>
                    <a:pt x="635" y="3300730"/>
                  </a:lnTo>
                  <a:lnTo>
                    <a:pt x="635" y="3294380"/>
                  </a:lnTo>
                  <a:lnTo>
                    <a:pt x="3810" y="3294380"/>
                  </a:lnTo>
                  <a:lnTo>
                    <a:pt x="3810" y="0"/>
                  </a:lnTo>
                  <a:close/>
                </a:path>
              </a:pathLst>
            </a:custGeom>
            <a:solidFill>
              <a:srgbClr val="E09543"/>
            </a:solidFill>
          </p:spPr>
          <p:txBody>
            <a:bodyPr wrap="square" lIns="0" tIns="0" rIns="0" bIns="0" rtlCol="0"/>
            <a:lstStyle/>
            <a:p>
              <a:endParaRPr/>
            </a:p>
          </p:txBody>
        </p:sp>
        <p:sp>
          <p:nvSpPr>
            <p:cNvPr id="73" name="object 73"/>
            <p:cNvSpPr/>
            <p:nvPr/>
          </p:nvSpPr>
          <p:spPr>
            <a:xfrm>
              <a:off x="7985760" y="2539"/>
              <a:ext cx="3810" cy="3277870"/>
            </a:xfrm>
            <a:custGeom>
              <a:avLst/>
              <a:gdLst/>
              <a:ahLst/>
              <a:cxnLst/>
              <a:rect l="l" t="t" r="r" b="b"/>
              <a:pathLst>
                <a:path w="3809" h="3277870">
                  <a:moveTo>
                    <a:pt x="3810" y="0"/>
                  </a:moveTo>
                  <a:lnTo>
                    <a:pt x="0" y="0"/>
                  </a:lnTo>
                  <a:lnTo>
                    <a:pt x="0" y="3261360"/>
                  </a:lnTo>
                  <a:lnTo>
                    <a:pt x="0" y="3277870"/>
                  </a:lnTo>
                  <a:lnTo>
                    <a:pt x="1270" y="3277870"/>
                  </a:lnTo>
                  <a:lnTo>
                    <a:pt x="1270" y="3261360"/>
                  </a:lnTo>
                  <a:lnTo>
                    <a:pt x="3810" y="3261360"/>
                  </a:lnTo>
                  <a:lnTo>
                    <a:pt x="3810" y="0"/>
                  </a:lnTo>
                  <a:close/>
                </a:path>
              </a:pathLst>
            </a:custGeom>
            <a:solidFill>
              <a:srgbClr val="E19643"/>
            </a:solidFill>
          </p:spPr>
          <p:txBody>
            <a:bodyPr wrap="square" lIns="0" tIns="0" rIns="0" bIns="0" rtlCol="0"/>
            <a:lstStyle/>
            <a:p>
              <a:endParaRPr/>
            </a:p>
          </p:txBody>
        </p:sp>
        <p:sp>
          <p:nvSpPr>
            <p:cNvPr id="74" name="object 74"/>
            <p:cNvSpPr/>
            <p:nvPr/>
          </p:nvSpPr>
          <p:spPr>
            <a:xfrm>
              <a:off x="7989570" y="2540"/>
              <a:ext cx="3810" cy="3247390"/>
            </a:xfrm>
            <a:custGeom>
              <a:avLst/>
              <a:gdLst/>
              <a:ahLst/>
              <a:cxnLst/>
              <a:rect l="l" t="t" r="r" b="b"/>
              <a:pathLst>
                <a:path w="3809" h="3247390">
                  <a:moveTo>
                    <a:pt x="3809" y="0"/>
                  </a:moveTo>
                  <a:lnTo>
                    <a:pt x="0" y="0"/>
                  </a:lnTo>
                  <a:lnTo>
                    <a:pt x="0" y="3247208"/>
                  </a:lnTo>
                  <a:lnTo>
                    <a:pt x="3809" y="3204754"/>
                  </a:lnTo>
                  <a:lnTo>
                    <a:pt x="3809" y="0"/>
                  </a:lnTo>
                  <a:close/>
                </a:path>
              </a:pathLst>
            </a:custGeom>
            <a:solidFill>
              <a:srgbClr val="E19744"/>
            </a:solidFill>
          </p:spPr>
          <p:txBody>
            <a:bodyPr wrap="square" lIns="0" tIns="0" rIns="0" bIns="0" rtlCol="0"/>
            <a:lstStyle/>
            <a:p>
              <a:endParaRPr/>
            </a:p>
          </p:txBody>
        </p:sp>
        <p:sp>
          <p:nvSpPr>
            <p:cNvPr id="75" name="object 75"/>
            <p:cNvSpPr/>
            <p:nvPr/>
          </p:nvSpPr>
          <p:spPr>
            <a:xfrm>
              <a:off x="7993379" y="2540"/>
              <a:ext cx="3810" cy="3204845"/>
            </a:xfrm>
            <a:custGeom>
              <a:avLst/>
              <a:gdLst/>
              <a:ahLst/>
              <a:cxnLst/>
              <a:rect l="l" t="t" r="r" b="b"/>
              <a:pathLst>
                <a:path w="3809" h="3204845">
                  <a:moveTo>
                    <a:pt x="3810" y="0"/>
                  </a:moveTo>
                  <a:lnTo>
                    <a:pt x="0" y="0"/>
                  </a:lnTo>
                  <a:lnTo>
                    <a:pt x="0" y="3204754"/>
                  </a:lnTo>
                  <a:lnTo>
                    <a:pt x="3810" y="3162299"/>
                  </a:lnTo>
                  <a:lnTo>
                    <a:pt x="3810" y="0"/>
                  </a:lnTo>
                  <a:close/>
                </a:path>
              </a:pathLst>
            </a:custGeom>
            <a:solidFill>
              <a:srgbClr val="E29944"/>
            </a:solidFill>
          </p:spPr>
          <p:txBody>
            <a:bodyPr wrap="square" lIns="0" tIns="0" rIns="0" bIns="0" rtlCol="0"/>
            <a:lstStyle/>
            <a:p>
              <a:endParaRPr/>
            </a:p>
          </p:txBody>
        </p:sp>
        <p:sp>
          <p:nvSpPr>
            <p:cNvPr id="76" name="object 76"/>
            <p:cNvSpPr/>
            <p:nvPr/>
          </p:nvSpPr>
          <p:spPr>
            <a:xfrm>
              <a:off x="7997189" y="2540"/>
              <a:ext cx="3810" cy="3162300"/>
            </a:xfrm>
            <a:custGeom>
              <a:avLst/>
              <a:gdLst/>
              <a:ahLst/>
              <a:cxnLst/>
              <a:rect l="l" t="t" r="r" b="b"/>
              <a:pathLst>
                <a:path w="3809" h="3162300">
                  <a:moveTo>
                    <a:pt x="3809" y="0"/>
                  </a:moveTo>
                  <a:lnTo>
                    <a:pt x="0" y="0"/>
                  </a:lnTo>
                  <a:lnTo>
                    <a:pt x="0" y="3162299"/>
                  </a:lnTo>
                  <a:lnTo>
                    <a:pt x="3809" y="3127130"/>
                  </a:lnTo>
                  <a:lnTo>
                    <a:pt x="3809" y="0"/>
                  </a:lnTo>
                  <a:close/>
                </a:path>
              </a:pathLst>
            </a:custGeom>
            <a:solidFill>
              <a:srgbClr val="E29945"/>
            </a:solidFill>
          </p:spPr>
          <p:txBody>
            <a:bodyPr wrap="square" lIns="0" tIns="0" rIns="0" bIns="0" rtlCol="0"/>
            <a:lstStyle/>
            <a:p>
              <a:endParaRPr/>
            </a:p>
          </p:txBody>
        </p:sp>
        <p:sp>
          <p:nvSpPr>
            <p:cNvPr id="77" name="object 77"/>
            <p:cNvSpPr/>
            <p:nvPr/>
          </p:nvSpPr>
          <p:spPr>
            <a:xfrm>
              <a:off x="7999729" y="2540"/>
              <a:ext cx="5080" cy="3139440"/>
            </a:xfrm>
            <a:custGeom>
              <a:avLst/>
              <a:gdLst/>
              <a:ahLst/>
              <a:cxnLst/>
              <a:rect l="l" t="t" r="r" b="b"/>
              <a:pathLst>
                <a:path w="5079" h="3139440">
                  <a:moveTo>
                    <a:pt x="5079" y="0"/>
                  </a:moveTo>
                  <a:lnTo>
                    <a:pt x="0" y="0"/>
                  </a:lnTo>
                  <a:lnTo>
                    <a:pt x="0" y="3138853"/>
                  </a:lnTo>
                  <a:lnTo>
                    <a:pt x="5079" y="3091961"/>
                  </a:lnTo>
                  <a:lnTo>
                    <a:pt x="5079" y="0"/>
                  </a:lnTo>
                  <a:close/>
                </a:path>
              </a:pathLst>
            </a:custGeom>
            <a:solidFill>
              <a:srgbClr val="E39B45"/>
            </a:solidFill>
          </p:spPr>
          <p:txBody>
            <a:bodyPr wrap="square" lIns="0" tIns="0" rIns="0" bIns="0" rtlCol="0"/>
            <a:lstStyle/>
            <a:p>
              <a:endParaRPr/>
            </a:p>
          </p:txBody>
        </p:sp>
        <p:sp>
          <p:nvSpPr>
            <p:cNvPr id="78" name="object 78"/>
            <p:cNvSpPr/>
            <p:nvPr/>
          </p:nvSpPr>
          <p:spPr>
            <a:xfrm>
              <a:off x="8003539" y="2540"/>
              <a:ext cx="3810" cy="3103880"/>
            </a:xfrm>
            <a:custGeom>
              <a:avLst/>
              <a:gdLst/>
              <a:ahLst/>
              <a:cxnLst/>
              <a:rect l="l" t="t" r="r" b="b"/>
              <a:pathLst>
                <a:path w="3809" h="3103880">
                  <a:moveTo>
                    <a:pt x="3809" y="0"/>
                  </a:moveTo>
                  <a:lnTo>
                    <a:pt x="0" y="0"/>
                  </a:lnTo>
                  <a:lnTo>
                    <a:pt x="0" y="3103684"/>
                  </a:lnTo>
                  <a:lnTo>
                    <a:pt x="3809" y="3068515"/>
                  </a:lnTo>
                  <a:lnTo>
                    <a:pt x="3809" y="0"/>
                  </a:lnTo>
                  <a:close/>
                </a:path>
              </a:pathLst>
            </a:custGeom>
            <a:solidFill>
              <a:srgbClr val="E39C46"/>
            </a:solidFill>
          </p:spPr>
          <p:txBody>
            <a:bodyPr wrap="square" lIns="0" tIns="0" rIns="0" bIns="0" rtlCol="0"/>
            <a:lstStyle/>
            <a:p>
              <a:endParaRPr/>
            </a:p>
          </p:txBody>
        </p:sp>
        <p:sp>
          <p:nvSpPr>
            <p:cNvPr id="79" name="object 79"/>
            <p:cNvSpPr/>
            <p:nvPr/>
          </p:nvSpPr>
          <p:spPr>
            <a:xfrm>
              <a:off x="8007349" y="2540"/>
              <a:ext cx="3810" cy="3068955"/>
            </a:xfrm>
            <a:custGeom>
              <a:avLst/>
              <a:gdLst/>
              <a:ahLst/>
              <a:cxnLst/>
              <a:rect l="l" t="t" r="r" b="b"/>
              <a:pathLst>
                <a:path w="3809" h="3068955">
                  <a:moveTo>
                    <a:pt x="3809" y="0"/>
                  </a:moveTo>
                  <a:lnTo>
                    <a:pt x="0" y="0"/>
                  </a:lnTo>
                  <a:lnTo>
                    <a:pt x="0" y="3068515"/>
                  </a:lnTo>
                  <a:lnTo>
                    <a:pt x="3809" y="3033346"/>
                  </a:lnTo>
                  <a:lnTo>
                    <a:pt x="3809" y="0"/>
                  </a:lnTo>
                  <a:close/>
                </a:path>
              </a:pathLst>
            </a:custGeom>
            <a:solidFill>
              <a:srgbClr val="E49D47"/>
            </a:solidFill>
          </p:spPr>
          <p:txBody>
            <a:bodyPr wrap="square" lIns="0" tIns="0" rIns="0" bIns="0" rtlCol="0"/>
            <a:lstStyle/>
            <a:p>
              <a:endParaRPr/>
            </a:p>
          </p:txBody>
        </p:sp>
        <p:sp>
          <p:nvSpPr>
            <p:cNvPr id="80" name="object 80"/>
            <p:cNvSpPr/>
            <p:nvPr/>
          </p:nvSpPr>
          <p:spPr>
            <a:xfrm>
              <a:off x="8011160" y="2540"/>
              <a:ext cx="3810" cy="3032760"/>
            </a:xfrm>
            <a:custGeom>
              <a:avLst/>
              <a:gdLst/>
              <a:ahLst/>
              <a:cxnLst/>
              <a:rect l="l" t="t" r="r" b="b"/>
              <a:pathLst>
                <a:path w="3809" h="3032760">
                  <a:moveTo>
                    <a:pt x="0" y="3032760"/>
                  </a:moveTo>
                  <a:lnTo>
                    <a:pt x="3810" y="3032760"/>
                  </a:lnTo>
                  <a:lnTo>
                    <a:pt x="3810" y="0"/>
                  </a:lnTo>
                  <a:lnTo>
                    <a:pt x="0" y="0"/>
                  </a:lnTo>
                  <a:lnTo>
                    <a:pt x="0" y="3032760"/>
                  </a:lnTo>
                  <a:close/>
                </a:path>
              </a:pathLst>
            </a:custGeom>
            <a:solidFill>
              <a:srgbClr val="E49E47"/>
            </a:solidFill>
          </p:spPr>
          <p:txBody>
            <a:bodyPr wrap="square" lIns="0" tIns="0" rIns="0" bIns="0" rtlCol="0"/>
            <a:lstStyle/>
            <a:p>
              <a:endParaRPr/>
            </a:p>
          </p:txBody>
        </p:sp>
        <p:sp>
          <p:nvSpPr>
            <p:cNvPr id="81" name="object 81"/>
            <p:cNvSpPr/>
            <p:nvPr/>
          </p:nvSpPr>
          <p:spPr>
            <a:xfrm>
              <a:off x="8014970" y="2540"/>
              <a:ext cx="3810" cy="2995930"/>
            </a:xfrm>
            <a:custGeom>
              <a:avLst/>
              <a:gdLst/>
              <a:ahLst/>
              <a:cxnLst/>
              <a:rect l="l" t="t" r="r" b="b"/>
              <a:pathLst>
                <a:path w="3809" h="2995930">
                  <a:moveTo>
                    <a:pt x="3809" y="0"/>
                  </a:moveTo>
                  <a:lnTo>
                    <a:pt x="0" y="0"/>
                  </a:lnTo>
                  <a:lnTo>
                    <a:pt x="0" y="2995657"/>
                  </a:lnTo>
                  <a:lnTo>
                    <a:pt x="3809" y="2952931"/>
                  </a:lnTo>
                  <a:lnTo>
                    <a:pt x="3809" y="0"/>
                  </a:lnTo>
                  <a:close/>
                </a:path>
              </a:pathLst>
            </a:custGeom>
            <a:solidFill>
              <a:srgbClr val="E59F48"/>
            </a:solidFill>
          </p:spPr>
          <p:txBody>
            <a:bodyPr wrap="square" lIns="0" tIns="0" rIns="0" bIns="0" rtlCol="0"/>
            <a:lstStyle/>
            <a:p>
              <a:endParaRPr/>
            </a:p>
          </p:txBody>
        </p:sp>
        <p:sp>
          <p:nvSpPr>
            <p:cNvPr id="82" name="object 82"/>
            <p:cNvSpPr/>
            <p:nvPr/>
          </p:nvSpPr>
          <p:spPr>
            <a:xfrm>
              <a:off x="8018779" y="2540"/>
              <a:ext cx="3810" cy="2953385"/>
            </a:xfrm>
            <a:custGeom>
              <a:avLst/>
              <a:gdLst/>
              <a:ahLst/>
              <a:cxnLst/>
              <a:rect l="l" t="t" r="r" b="b"/>
              <a:pathLst>
                <a:path w="3809" h="2953385">
                  <a:moveTo>
                    <a:pt x="3810" y="0"/>
                  </a:moveTo>
                  <a:lnTo>
                    <a:pt x="0" y="0"/>
                  </a:lnTo>
                  <a:lnTo>
                    <a:pt x="0" y="2952931"/>
                  </a:lnTo>
                  <a:lnTo>
                    <a:pt x="3810" y="2910204"/>
                  </a:lnTo>
                  <a:lnTo>
                    <a:pt x="3810" y="0"/>
                  </a:lnTo>
                  <a:close/>
                </a:path>
              </a:pathLst>
            </a:custGeom>
            <a:solidFill>
              <a:srgbClr val="E5A048"/>
            </a:solidFill>
          </p:spPr>
          <p:txBody>
            <a:bodyPr wrap="square" lIns="0" tIns="0" rIns="0" bIns="0" rtlCol="0"/>
            <a:lstStyle/>
            <a:p>
              <a:endParaRPr/>
            </a:p>
          </p:txBody>
        </p:sp>
        <p:sp>
          <p:nvSpPr>
            <p:cNvPr id="83" name="object 83"/>
            <p:cNvSpPr/>
            <p:nvPr/>
          </p:nvSpPr>
          <p:spPr>
            <a:xfrm>
              <a:off x="8021320" y="2540"/>
              <a:ext cx="5080" cy="2924810"/>
            </a:xfrm>
            <a:custGeom>
              <a:avLst/>
              <a:gdLst/>
              <a:ahLst/>
              <a:cxnLst/>
              <a:rect l="l" t="t" r="r" b="b"/>
              <a:pathLst>
                <a:path w="5079" h="2924810">
                  <a:moveTo>
                    <a:pt x="5079" y="0"/>
                  </a:moveTo>
                  <a:lnTo>
                    <a:pt x="0" y="0"/>
                  </a:lnTo>
                  <a:lnTo>
                    <a:pt x="0" y="2924447"/>
                  </a:lnTo>
                  <a:lnTo>
                    <a:pt x="5079" y="2867478"/>
                  </a:lnTo>
                  <a:lnTo>
                    <a:pt x="5079" y="0"/>
                  </a:lnTo>
                  <a:close/>
                </a:path>
              </a:pathLst>
            </a:custGeom>
            <a:solidFill>
              <a:srgbClr val="E6A249"/>
            </a:solidFill>
          </p:spPr>
          <p:txBody>
            <a:bodyPr wrap="square" lIns="0" tIns="0" rIns="0" bIns="0" rtlCol="0"/>
            <a:lstStyle/>
            <a:p>
              <a:endParaRPr/>
            </a:p>
          </p:txBody>
        </p:sp>
        <p:sp>
          <p:nvSpPr>
            <p:cNvPr id="84" name="object 84"/>
            <p:cNvSpPr/>
            <p:nvPr/>
          </p:nvSpPr>
          <p:spPr>
            <a:xfrm>
              <a:off x="8025129" y="2540"/>
              <a:ext cx="3810" cy="2882265"/>
            </a:xfrm>
            <a:custGeom>
              <a:avLst/>
              <a:gdLst/>
              <a:ahLst/>
              <a:cxnLst/>
              <a:rect l="l" t="t" r="r" b="b"/>
              <a:pathLst>
                <a:path w="3809" h="2882265">
                  <a:moveTo>
                    <a:pt x="3810" y="0"/>
                  </a:moveTo>
                  <a:lnTo>
                    <a:pt x="0" y="0"/>
                  </a:lnTo>
                  <a:lnTo>
                    <a:pt x="0" y="2881720"/>
                  </a:lnTo>
                  <a:lnTo>
                    <a:pt x="3810" y="2838994"/>
                  </a:lnTo>
                  <a:lnTo>
                    <a:pt x="3810" y="0"/>
                  </a:lnTo>
                  <a:close/>
                </a:path>
              </a:pathLst>
            </a:custGeom>
            <a:solidFill>
              <a:srgbClr val="E6A349"/>
            </a:solidFill>
          </p:spPr>
          <p:txBody>
            <a:bodyPr wrap="square" lIns="0" tIns="0" rIns="0" bIns="0" rtlCol="0"/>
            <a:lstStyle/>
            <a:p>
              <a:endParaRPr/>
            </a:p>
          </p:txBody>
        </p:sp>
        <p:sp>
          <p:nvSpPr>
            <p:cNvPr id="85" name="object 85"/>
            <p:cNvSpPr/>
            <p:nvPr/>
          </p:nvSpPr>
          <p:spPr>
            <a:xfrm>
              <a:off x="8028939" y="2540"/>
              <a:ext cx="3810" cy="2838450"/>
            </a:xfrm>
            <a:custGeom>
              <a:avLst/>
              <a:gdLst/>
              <a:ahLst/>
              <a:cxnLst/>
              <a:rect l="l" t="t" r="r" b="b"/>
              <a:pathLst>
                <a:path w="3809" h="2838450">
                  <a:moveTo>
                    <a:pt x="0" y="2838450"/>
                  </a:moveTo>
                  <a:lnTo>
                    <a:pt x="3809" y="2838450"/>
                  </a:lnTo>
                  <a:lnTo>
                    <a:pt x="3809" y="0"/>
                  </a:lnTo>
                  <a:lnTo>
                    <a:pt x="0" y="0"/>
                  </a:lnTo>
                  <a:lnTo>
                    <a:pt x="0" y="2838450"/>
                  </a:lnTo>
                  <a:close/>
                </a:path>
              </a:pathLst>
            </a:custGeom>
            <a:solidFill>
              <a:srgbClr val="E7A44A"/>
            </a:solidFill>
          </p:spPr>
          <p:txBody>
            <a:bodyPr wrap="square" lIns="0" tIns="0" rIns="0" bIns="0" rtlCol="0"/>
            <a:lstStyle/>
            <a:p>
              <a:endParaRPr/>
            </a:p>
          </p:txBody>
        </p:sp>
        <p:sp>
          <p:nvSpPr>
            <p:cNvPr id="86" name="object 86"/>
            <p:cNvSpPr/>
            <p:nvPr/>
          </p:nvSpPr>
          <p:spPr>
            <a:xfrm>
              <a:off x="8032749" y="2540"/>
              <a:ext cx="3810" cy="2793365"/>
            </a:xfrm>
            <a:custGeom>
              <a:avLst/>
              <a:gdLst/>
              <a:ahLst/>
              <a:cxnLst/>
              <a:rect l="l" t="t" r="r" b="b"/>
              <a:pathLst>
                <a:path w="3809" h="2793365">
                  <a:moveTo>
                    <a:pt x="3809" y="0"/>
                  </a:moveTo>
                  <a:lnTo>
                    <a:pt x="0" y="0"/>
                  </a:lnTo>
                  <a:lnTo>
                    <a:pt x="0" y="2793138"/>
                  </a:lnTo>
                  <a:lnTo>
                    <a:pt x="3809" y="2741022"/>
                  </a:lnTo>
                  <a:lnTo>
                    <a:pt x="3809" y="0"/>
                  </a:lnTo>
                  <a:close/>
                </a:path>
              </a:pathLst>
            </a:custGeom>
            <a:solidFill>
              <a:srgbClr val="E7A54A"/>
            </a:solidFill>
          </p:spPr>
          <p:txBody>
            <a:bodyPr wrap="square" lIns="0" tIns="0" rIns="0" bIns="0" rtlCol="0"/>
            <a:lstStyle/>
            <a:p>
              <a:endParaRPr/>
            </a:p>
          </p:txBody>
        </p:sp>
        <p:sp>
          <p:nvSpPr>
            <p:cNvPr id="87" name="object 87"/>
            <p:cNvSpPr/>
            <p:nvPr/>
          </p:nvSpPr>
          <p:spPr>
            <a:xfrm>
              <a:off x="8036560" y="2540"/>
              <a:ext cx="3810" cy="2741295"/>
            </a:xfrm>
            <a:custGeom>
              <a:avLst/>
              <a:gdLst/>
              <a:ahLst/>
              <a:cxnLst/>
              <a:rect l="l" t="t" r="r" b="b"/>
              <a:pathLst>
                <a:path w="3809" h="2741295">
                  <a:moveTo>
                    <a:pt x="3810" y="0"/>
                  </a:moveTo>
                  <a:lnTo>
                    <a:pt x="0" y="0"/>
                  </a:lnTo>
                  <a:lnTo>
                    <a:pt x="0" y="2741022"/>
                  </a:lnTo>
                  <a:lnTo>
                    <a:pt x="3810" y="2688907"/>
                  </a:lnTo>
                  <a:lnTo>
                    <a:pt x="3810" y="0"/>
                  </a:lnTo>
                  <a:close/>
                </a:path>
              </a:pathLst>
            </a:custGeom>
            <a:solidFill>
              <a:srgbClr val="E8A64B"/>
            </a:solidFill>
          </p:spPr>
          <p:txBody>
            <a:bodyPr wrap="square" lIns="0" tIns="0" rIns="0" bIns="0" rtlCol="0"/>
            <a:lstStyle/>
            <a:p>
              <a:endParaRPr/>
            </a:p>
          </p:txBody>
        </p:sp>
        <p:sp>
          <p:nvSpPr>
            <p:cNvPr id="88" name="object 88"/>
            <p:cNvSpPr/>
            <p:nvPr/>
          </p:nvSpPr>
          <p:spPr>
            <a:xfrm>
              <a:off x="8040370" y="2540"/>
              <a:ext cx="3810" cy="2689225"/>
            </a:xfrm>
            <a:custGeom>
              <a:avLst/>
              <a:gdLst/>
              <a:ahLst/>
              <a:cxnLst/>
              <a:rect l="l" t="t" r="r" b="b"/>
              <a:pathLst>
                <a:path w="3809" h="2689225">
                  <a:moveTo>
                    <a:pt x="3809" y="0"/>
                  </a:moveTo>
                  <a:lnTo>
                    <a:pt x="0" y="0"/>
                  </a:lnTo>
                  <a:lnTo>
                    <a:pt x="0" y="2688907"/>
                  </a:lnTo>
                  <a:lnTo>
                    <a:pt x="3809" y="2636792"/>
                  </a:lnTo>
                  <a:lnTo>
                    <a:pt x="3809" y="0"/>
                  </a:lnTo>
                  <a:close/>
                </a:path>
              </a:pathLst>
            </a:custGeom>
            <a:solidFill>
              <a:srgbClr val="E8A84C"/>
            </a:solidFill>
          </p:spPr>
          <p:txBody>
            <a:bodyPr wrap="square" lIns="0" tIns="0" rIns="0" bIns="0" rtlCol="0"/>
            <a:lstStyle/>
            <a:p>
              <a:endParaRPr/>
            </a:p>
          </p:txBody>
        </p:sp>
        <p:sp>
          <p:nvSpPr>
            <p:cNvPr id="89" name="object 89"/>
            <p:cNvSpPr/>
            <p:nvPr/>
          </p:nvSpPr>
          <p:spPr>
            <a:xfrm>
              <a:off x="8042910" y="2540"/>
              <a:ext cx="5080" cy="2654300"/>
            </a:xfrm>
            <a:custGeom>
              <a:avLst/>
              <a:gdLst/>
              <a:ahLst/>
              <a:cxnLst/>
              <a:rect l="l" t="t" r="r" b="b"/>
              <a:pathLst>
                <a:path w="5079" h="2654300">
                  <a:moveTo>
                    <a:pt x="5080" y="0"/>
                  </a:moveTo>
                  <a:lnTo>
                    <a:pt x="0" y="0"/>
                  </a:lnTo>
                  <a:lnTo>
                    <a:pt x="0" y="2654163"/>
                  </a:lnTo>
                  <a:lnTo>
                    <a:pt x="5080" y="2584676"/>
                  </a:lnTo>
                  <a:lnTo>
                    <a:pt x="5080" y="0"/>
                  </a:lnTo>
                  <a:close/>
                </a:path>
              </a:pathLst>
            </a:custGeom>
            <a:solidFill>
              <a:srgbClr val="E9A94C"/>
            </a:solidFill>
          </p:spPr>
          <p:txBody>
            <a:bodyPr wrap="square" lIns="0" tIns="0" rIns="0" bIns="0" rtlCol="0"/>
            <a:lstStyle/>
            <a:p>
              <a:endParaRPr/>
            </a:p>
          </p:txBody>
        </p:sp>
        <p:sp>
          <p:nvSpPr>
            <p:cNvPr id="90" name="object 90"/>
            <p:cNvSpPr/>
            <p:nvPr/>
          </p:nvSpPr>
          <p:spPr>
            <a:xfrm>
              <a:off x="8046720" y="2540"/>
              <a:ext cx="3810" cy="2602230"/>
            </a:xfrm>
            <a:custGeom>
              <a:avLst/>
              <a:gdLst/>
              <a:ahLst/>
              <a:cxnLst/>
              <a:rect l="l" t="t" r="r" b="b"/>
              <a:pathLst>
                <a:path w="3809" h="2602230">
                  <a:moveTo>
                    <a:pt x="3809" y="0"/>
                  </a:moveTo>
                  <a:lnTo>
                    <a:pt x="0" y="0"/>
                  </a:lnTo>
                  <a:lnTo>
                    <a:pt x="0" y="2602048"/>
                  </a:lnTo>
                  <a:lnTo>
                    <a:pt x="3809" y="2549933"/>
                  </a:lnTo>
                  <a:lnTo>
                    <a:pt x="3809" y="0"/>
                  </a:lnTo>
                  <a:close/>
                </a:path>
              </a:pathLst>
            </a:custGeom>
            <a:solidFill>
              <a:srgbClr val="E9AA4D"/>
            </a:solidFill>
          </p:spPr>
          <p:txBody>
            <a:bodyPr wrap="square" lIns="0" tIns="0" rIns="0" bIns="0" rtlCol="0"/>
            <a:lstStyle/>
            <a:p>
              <a:endParaRPr/>
            </a:p>
          </p:txBody>
        </p:sp>
        <p:sp>
          <p:nvSpPr>
            <p:cNvPr id="91" name="object 91"/>
            <p:cNvSpPr/>
            <p:nvPr/>
          </p:nvSpPr>
          <p:spPr>
            <a:xfrm>
              <a:off x="8050529" y="2540"/>
              <a:ext cx="3810" cy="2550160"/>
            </a:xfrm>
            <a:custGeom>
              <a:avLst/>
              <a:gdLst/>
              <a:ahLst/>
              <a:cxnLst/>
              <a:rect l="l" t="t" r="r" b="b"/>
              <a:pathLst>
                <a:path w="3809" h="2550160">
                  <a:moveTo>
                    <a:pt x="3810" y="0"/>
                  </a:moveTo>
                  <a:lnTo>
                    <a:pt x="0" y="0"/>
                  </a:lnTo>
                  <a:lnTo>
                    <a:pt x="0" y="2549933"/>
                  </a:lnTo>
                  <a:lnTo>
                    <a:pt x="3810" y="2497817"/>
                  </a:lnTo>
                  <a:lnTo>
                    <a:pt x="3810" y="0"/>
                  </a:lnTo>
                  <a:close/>
                </a:path>
              </a:pathLst>
            </a:custGeom>
            <a:solidFill>
              <a:srgbClr val="EAAB4D"/>
            </a:solidFill>
          </p:spPr>
          <p:txBody>
            <a:bodyPr wrap="square" lIns="0" tIns="0" rIns="0" bIns="0" rtlCol="0"/>
            <a:lstStyle/>
            <a:p>
              <a:endParaRPr/>
            </a:p>
          </p:txBody>
        </p:sp>
        <p:sp>
          <p:nvSpPr>
            <p:cNvPr id="92" name="object 92"/>
            <p:cNvSpPr/>
            <p:nvPr/>
          </p:nvSpPr>
          <p:spPr>
            <a:xfrm>
              <a:off x="8054339" y="2540"/>
              <a:ext cx="3810" cy="2498090"/>
            </a:xfrm>
            <a:custGeom>
              <a:avLst/>
              <a:gdLst/>
              <a:ahLst/>
              <a:cxnLst/>
              <a:rect l="l" t="t" r="r" b="b"/>
              <a:pathLst>
                <a:path w="3809" h="2498090">
                  <a:moveTo>
                    <a:pt x="3809" y="0"/>
                  </a:moveTo>
                  <a:lnTo>
                    <a:pt x="0" y="0"/>
                  </a:lnTo>
                  <a:lnTo>
                    <a:pt x="0" y="2497817"/>
                  </a:lnTo>
                  <a:lnTo>
                    <a:pt x="3809" y="2445702"/>
                  </a:lnTo>
                  <a:lnTo>
                    <a:pt x="3809" y="0"/>
                  </a:lnTo>
                  <a:close/>
                </a:path>
              </a:pathLst>
            </a:custGeom>
            <a:solidFill>
              <a:srgbClr val="EAAC4E"/>
            </a:solidFill>
          </p:spPr>
          <p:txBody>
            <a:bodyPr wrap="square" lIns="0" tIns="0" rIns="0" bIns="0" rtlCol="0"/>
            <a:lstStyle/>
            <a:p>
              <a:endParaRPr/>
            </a:p>
          </p:txBody>
        </p:sp>
        <p:sp>
          <p:nvSpPr>
            <p:cNvPr id="93" name="object 93"/>
            <p:cNvSpPr/>
            <p:nvPr/>
          </p:nvSpPr>
          <p:spPr>
            <a:xfrm>
              <a:off x="8058149" y="2540"/>
              <a:ext cx="3810" cy="2446020"/>
            </a:xfrm>
            <a:custGeom>
              <a:avLst/>
              <a:gdLst/>
              <a:ahLst/>
              <a:cxnLst/>
              <a:rect l="l" t="t" r="r" b="b"/>
              <a:pathLst>
                <a:path w="3809" h="2446020">
                  <a:moveTo>
                    <a:pt x="3809" y="0"/>
                  </a:moveTo>
                  <a:lnTo>
                    <a:pt x="0" y="0"/>
                  </a:lnTo>
                  <a:lnTo>
                    <a:pt x="0" y="2445702"/>
                  </a:lnTo>
                  <a:lnTo>
                    <a:pt x="3809" y="2393587"/>
                  </a:lnTo>
                  <a:lnTo>
                    <a:pt x="3809" y="0"/>
                  </a:lnTo>
                  <a:close/>
                </a:path>
              </a:pathLst>
            </a:custGeom>
            <a:solidFill>
              <a:srgbClr val="EBAE4E"/>
            </a:solidFill>
          </p:spPr>
          <p:txBody>
            <a:bodyPr wrap="square" lIns="0" tIns="0" rIns="0" bIns="0" rtlCol="0"/>
            <a:lstStyle/>
            <a:p>
              <a:endParaRPr/>
            </a:p>
          </p:txBody>
        </p:sp>
        <p:sp>
          <p:nvSpPr>
            <p:cNvPr id="94" name="object 94"/>
            <p:cNvSpPr/>
            <p:nvPr/>
          </p:nvSpPr>
          <p:spPr>
            <a:xfrm>
              <a:off x="8061960" y="2540"/>
              <a:ext cx="3810" cy="2393950"/>
            </a:xfrm>
            <a:custGeom>
              <a:avLst/>
              <a:gdLst/>
              <a:ahLst/>
              <a:cxnLst/>
              <a:rect l="l" t="t" r="r" b="b"/>
              <a:pathLst>
                <a:path w="3809" h="2393950">
                  <a:moveTo>
                    <a:pt x="3810" y="0"/>
                  </a:moveTo>
                  <a:lnTo>
                    <a:pt x="0" y="0"/>
                  </a:lnTo>
                  <a:lnTo>
                    <a:pt x="0" y="2393587"/>
                  </a:lnTo>
                  <a:lnTo>
                    <a:pt x="3810" y="2341471"/>
                  </a:lnTo>
                  <a:lnTo>
                    <a:pt x="3810" y="0"/>
                  </a:lnTo>
                  <a:close/>
                </a:path>
              </a:pathLst>
            </a:custGeom>
            <a:solidFill>
              <a:srgbClr val="EBAF4F"/>
            </a:solidFill>
          </p:spPr>
          <p:txBody>
            <a:bodyPr wrap="square" lIns="0" tIns="0" rIns="0" bIns="0" rtlCol="0"/>
            <a:lstStyle/>
            <a:p>
              <a:endParaRPr/>
            </a:p>
          </p:txBody>
        </p:sp>
        <p:sp>
          <p:nvSpPr>
            <p:cNvPr id="95" name="object 95"/>
            <p:cNvSpPr/>
            <p:nvPr/>
          </p:nvSpPr>
          <p:spPr>
            <a:xfrm>
              <a:off x="8064500" y="2539"/>
              <a:ext cx="5080" cy="2358390"/>
            </a:xfrm>
            <a:custGeom>
              <a:avLst/>
              <a:gdLst/>
              <a:ahLst/>
              <a:cxnLst/>
              <a:rect l="l" t="t" r="r" b="b"/>
              <a:pathLst>
                <a:path w="5079" h="2358390">
                  <a:moveTo>
                    <a:pt x="5080" y="0"/>
                  </a:moveTo>
                  <a:lnTo>
                    <a:pt x="0" y="0"/>
                  </a:lnTo>
                  <a:lnTo>
                    <a:pt x="0" y="2324100"/>
                  </a:lnTo>
                  <a:lnTo>
                    <a:pt x="0" y="2358390"/>
                  </a:lnTo>
                  <a:lnTo>
                    <a:pt x="1282" y="2358390"/>
                  </a:lnTo>
                  <a:lnTo>
                    <a:pt x="1282" y="2324100"/>
                  </a:lnTo>
                  <a:lnTo>
                    <a:pt x="5080" y="2324100"/>
                  </a:lnTo>
                  <a:lnTo>
                    <a:pt x="5080" y="0"/>
                  </a:lnTo>
                  <a:close/>
                </a:path>
              </a:pathLst>
            </a:custGeom>
            <a:solidFill>
              <a:srgbClr val="ECB04F"/>
            </a:solidFill>
          </p:spPr>
          <p:txBody>
            <a:bodyPr wrap="square" lIns="0" tIns="0" rIns="0" bIns="0" rtlCol="0"/>
            <a:lstStyle/>
            <a:p>
              <a:endParaRPr/>
            </a:p>
          </p:txBody>
        </p:sp>
        <p:sp>
          <p:nvSpPr>
            <p:cNvPr id="96" name="object 96"/>
            <p:cNvSpPr/>
            <p:nvPr/>
          </p:nvSpPr>
          <p:spPr>
            <a:xfrm>
              <a:off x="8068310" y="2540"/>
              <a:ext cx="3810" cy="2301875"/>
            </a:xfrm>
            <a:custGeom>
              <a:avLst/>
              <a:gdLst/>
              <a:ahLst/>
              <a:cxnLst/>
              <a:rect l="l" t="t" r="r" b="b"/>
              <a:pathLst>
                <a:path w="3809" h="2301875">
                  <a:moveTo>
                    <a:pt x="3810" y="0"/>
                  </a:moveTo>
                  <a:lnTo>
                    <a:pt x="0" y="0"/>
                  </a:lnTo>
                  <a:lnTo>
                    <a:pt x="0" y="2301401"/>
                  </a:lnTo>
                  <a:lnTo>
                    <a:pt x="3810" y="2233306"/>
                  </a:lnTo>
                  <a:lnTo>
                    <a:pt x="3810" y="0"/>
                  </a:lnTo>
                  <a:close/>
                </a:path>
              </a:pathLst>
            </a:custGeom>
            <a:solidFill>
              <a:srgbClr val="ECB150"/>
            </a:solidFill>
          </p:spPr>
          <p:txBody>
            <a:bodyPr wrap="square" lIns="0" tIns="0" rIns="0" bIns="0" rtlCol="0"/>
            <a:lstStyle/>
            <a:p>
              <a:endParaRPr/>
            </a:p>
          </p:txBody>
        </p:sp>
        <p:sp>
          <p:nvSpPr>
            <p:cNvPr id="97" name="object 97"/>
            <p:cNvSpPr/>
            <p:nvPr/>
          </p:nvSpPr>
          <p:spPr>
            <a:xfrm>
              <a:off x="8072120" y="2540"/>
              <a:ext cx="3810" cy="2233930"/>
            </a:xfrm>
            <a:custGeom>
              <a:avLst/>
              <a:gdLst/>
              <a:ahLst/>
              <a:cxnLst/>
              <a:rect l="l" t="t" r="r" b="b"/>
              <a:pathLst>
                <a:path w="3809" h="2233930">
                  <a:moveTo>
                    <a:pt x="3809" y="0"/>
                  </a:moveTo>
                  <a:lnTo>
                    <a:pt x="0" y="0"/>
                  </a:lnTo>
                  <a:lnTo>
                    <a:pt x="0" y="2233306"/>
                  </a:lnTo>
                  <a:lnTo>
                    <a:pt x="3809" y="2165211"/>
                  </a:lnTo>
                  <a:lnTo>
                    <a:pt x="3809" y="0"/>
                  </a:lnTo>
                  <a:close/>
                </a:path>
              </a:pathLst>
            </a:custGeom>
            <a:solidFill>
              <a:srgbClr val="EDB251"/>
            </a:solidFill>
          </p:spPr>
          <p:txBody>
            <a:bodyPr wrap="square" lIns="0" tIns="0" rIns="0" bIns="0" rtlCol="0"/>
            <a:lstStyle/>
            <a:p>
              <a:endParaRPr/>
            </a:p>
          </p:txBody>
        </p:sp>
        <p:sp>
          <p:nvSpPr>
            <p:cNvPr id="98" name="object 98"/>
            <p:cNvSpPr/>
            <p:nvPr/>
          </p:nvSpPr>
          <p:spPr>
            <a:xfrm>
              <a:off x="8075929" y="2540"/>
              <a:ext cx="3810" cy="2165350"/>
            </a:xfrm>
            <a:custGeom>
              <a:avLst/>
              <a:gdLst/>
              <a:ahLst/>
              <a:cxnLst/>
              <a:rect l="l" t="t" r="r" b="b"/>
              <a:pathLst>
                <a:path w="3809" h="2165350">
                  <a:moveTo>
                    <a:pt x="3810" y="0"/>
                  </a:moveTo>
                  <a:lnTo>
                    <a:pt x="0" y="0"/>
                  </a:lnTo>
                  <a:lnTo>
                    <a:pt x="0" y="2165211"/>
                  </a:lnTo>
                  <a:lnTo>
                    <a:pt x="3810" y="2097116"/>
                  </a:lnTo>
                  <a:lnTo>
                    <a:pt x="3810" y="0"/>
                  </a:lnTo>
                  <a:close/>
                </a:path>
              </a:pathLst>
            </a:custGeom>
            <a:solidFill>
              <a:srgbClr val="EDB451"/>
            </a:solidFill>
          </p:spPr>
          <p:txBody>
            <a:bodyPr wrap="square" lIns="0" tIns="0" rIns="0" bIns="0" rtlCol="0"/>
            <a:lstStyle/>
            <a:p>
              <a:endParaRPr/>
            </a:p>
          </p:txBody>
        </p:sp>
        <p:sp>
          <p:nvSpPr>
            <p:cNvPr id="99" name="object 99"/>
            <p:cNvSpPr/>
            <p:nvPr/>
          </p:nvSpPr>
          <p:spPr>
            <a:xfrm>
              <a:off x="8079739" y="2540"/>
              <a:ext cx="3810" cy="2097405"/>
            </a:xfrm>
            <a:custGeom>
              <a:avLst/>
              <a:gdLst/>
              <a:ahLst/>
              <a:cxnLst/>
              <a:rect l="l" t="t" r="r" b="b"/>
              <a:pathLst>
                <a:path w="3809" h="2097405">
                  <a:moveTo>
                    <a:pt x="3809" y="0"/>
                  </a:moveTo>
                  <a:lnTo>
                    <a:pt x="0" y="0"/>
                  </a:lnTo>
                  <a:lnTo>
                    <a:pt x="0" y="2097116"/>
                  </a:lnTo>
                  <a:lnTo>
                    <a:pt x="3809" y="2029021"/>
                  </a:lnTo>
                  <a:lnTo>
                    <a:pt x="3809" y="0"/>
                  </a:lnTo>
                  <a:close/>
                </a:path>
              </a:pathLst>
            </a:custGeom>
            <a:solidFill>
              <a:srgbClr val="EEB552"/>
            </a:solidFill>
          </p:spPr>
          <p:txBody>
            <a:bodyPr wrap="square" lIns="0" tIns="0" rIns="0" bIns="0" rtlCol="0"/>
            <a:lstStyle/>
            <a:p>
              <a:endParaRPr/>
            </a:p>
          </p:txBody>
        </p:sp>
        <p:sp>
          <p:nvSpPr>
            <p:cNvPr id="100" name="object 100"/>
            <p:cNvSpPr/>
            <p:nvPr/>
          </p:nvSpPr>
          <p:spPr>
            <a:xfrm>
              <a:off x="8083549" y="2540"/>
              <a:ext cx="3810" cy="2029460"/>
            </a:xfrm>
            <a:custGeom>
              <a:avLst/>
              <a:gdLst/>
              <a:ahLst/>
              <a:cxnLst/>
              <a:rect l="l" t="t" r="r" b="b"/>
              <a:pathLst>
                <a:path w="3809" h="2029460">
                  <a:moveTo>
                    <a:pt x="3809" y="0"/>
                  </a:moveTo>
                  <a:lnTo>
                    <a:pt x="0" y="0"/>
                  </a:lnTo>
                  <a:lnTo>
                    <a:pt x="0" y="2029021"/>
                  </a:lnTo>
                  <a:lnTo>
                    <a:pt x="3809" y="1960926"/>
                  </a:lnTo>
                  <a:lnTo>
                    <a:pt x="3809" y="0"/>
                  </a:lnTo>
                  <a:close/>
                </a:path>
              </a:pathLst>
            </a:custGeom>
            <a:solidFill>
              <a:srgbClr val="EFB653"/>
            </a:solidFill>
          </p:spPr>
          <p:txBody>
            <a:bodyPr wrap="square" lIns="0" tIns="0" rIns="0" bIns="0" rtlCol="0"/>
            <a:lstStyle/>
            <a:p>
              <a:endParaRPr/>
            </a:p>
          </p:txBody>
        </p:sp>
        <p:sp>
          <p:nvSpPr>
            <p:cNvPr id="101" name="object 101"/>
            <p:cNvSpPr/>
            <p:nvPr/>
          </p:nvSpPr>
          <p:spPr>
            <a:xfrm>
              <a:off x="8086089" y="2540"/>
              <a:ext cx="5080" cy="1983739"/>
            </a:xfrm>
            <a:custGeom>
              <a:avLst/>
              <a:gdLst/>
              <a:ahLst/>
              <a:cxnLst/>
              <a:rect l="l" t="t" r="r" b="b"/>
              <a:pathLst>
                <a:path w="5079" h="1983739">
                  <a:moveTo>
                    <a:pt x="5079" y="0"/>
                  </a:moveTo>
                  <a:lnTo>
                    <a:pt x="0" y="0"/>
                  </a:lnTo>
                  <a:lnTo>
                    <a:pt x="0" y="1983624"/>
                  </a:lnTo>
                  <a:lnTo>
                    <a:pt x="5079" y="1892831"/>
                  </a:lnTo>
                  <a:lnTo>
                    <a:pt x="5079" y="0"/>
                  </a:lnTo>
                  <a:close/>
                </a:path>
              </a:pathLst>
            </a:custGeom>
            <a:solidFill>
              <a:srgbClr val="EEB552"/>
            </a:solidFill>
          </p:spPr>
          <p:txBody>
            <a:bodyPr wrap="square" lIns="0" tIns="0" rIns="0" bIns="0" rtlCol="0"/>
            <a:lstStyle/>
            <a:p>
              <a:endParaRPr/>
            </a:p>
          </p:txBody>
        </p:sp>
        <p:sp>
          <p:nvSpPr>
            <p:cNvPr id="102" name="object 102"/>
            <p:cNvSpPr/>
            <p:nvPr/>
          </p:nvSpPr>
          <p:spPr>
            <a:xfrm>
              <a:off x="8089899" y="2540"/>
              <a:ext cx="3810" cy="1915795"/>
            </a:xfrm>
            <a:custGeom>
              <a:avLst/>
              <a:gdLst/>
              <a:ahLst/>
              <a:cxnLst/>
              <a:rect l="l" t="t" r="r" b="b"/>
              <a:pathLst>
                <a:path w="3809" h="1915795">
                  <a:moveTo>
                    <a:pt x="3809" y="0"/>
                  </a:moveTo>
                  <a:lnTo>
                    <a:pt x="0" y="0"/>
                  </a:lnTo>
                  <a:lnTo>
                    <a:pt x="0" y="1915529"/>
                  </a:lnTo>
                  <a:lnTo>
                    <a:pt x="3809" y="1847434"/>
                  </a:lnTo>
                  <a:lnTo>
                    <a:pt x="3809" y="0"/>
                  </a:lnTo>
                  <a:close/>
                </a:path>
              </a:pathLst>
            </a:custGeom>
            <a:solidFill>
              <a:srgbClr val="EEB452"/>
            </a:solidFill>
          </p:spPr>
          <p:txBody>
            <a:bodyPr wrap="square" lIns="0" tIns="0" rIns="0" bIns="0" rtlCol="0"/>
            <a:lstStyle/>
            <a:p>
              <a:endParaRPr/>
            </a:p>
          </p:txBody>
        </p:sp>
        <p:sp>
          <p:nvSpPr>
            <p:cNvPr id="103" name="object 103"/>
            <p:cNvSpPr/>
            <p:nvPr/>
          </p:nvSpPr>
          <p:spPr>
            <a:xfrm>
              <a:off x="8093710" y="2540"/>
              <a:ext cx="3810" cy="1847850"/>
            </a:xfrm>
            <a:custGeom>
              <a:avLst/>
              <a:gdLst/>
              <a:ahLst/>
              <a:cxnLst/>
              <a:rect l="l" t="t" r="r" b="b"/>
              <a:pathLst>
                <a:path w="3809" h="1847850">
                  <a:moveTo>
                    <a:pt x="3810" y="0"/>
                  </a:moveTo>
                  <a:lnTo>
                    <a:pt x="0" y="0"/>
                  </a:lnTo>
                  <a:lnTo>
                    <a:pt x="0" y="1847434"/>
                  </a:lnTo>
                  <a:lnTo>
                    <a:pt x="3810" y="1779339"/>
                  </a:lnTo>
                  <a:lnTo>
                    <a:pt x="3810" y="0"/>
                  </a:lnTo>
                  <a:close/>
                </a:path>
              </a:pathLst>
            </a:custGeom>
            <a:solidFill>
              <a:srgbClr val="EDB351"/>
            </a:solidFill>
          </p:spPr>
          <p:txBody>
            <a:bodyPr wrap="square" lIns="0" tIns="0" rIns="0" bIns="0" rtlCol="0"/>
            <a:lstStyle/>
            <a:p>
              <a:endParaRPr/>
            </a:p>
          </p:txBody>
        </p:sp>
        <p:sp>
          <p:nvSpPr>
            <p:cNvPr id="104" name="object 104"/>
            <p:cNvSpPr/>
            <p:nvPr/>
          </p:nvSpPr>
          <p:spPr>
            <a:xfrm>
              <a:off x="8097520" y="2540"/>
              <a:ext cx="3810" cy="1779905"/>
            </a:xfrm>
            <a:custGeom>
              <a:avLst/>
              <a:gdLst/>
              <a:ahLst/>
              <a:cxnLst/>
              <a:rect l="l" t="t" r="r" b="b"/>
              <a:pathLst>
                <a:path w="3809" h="1779905">
                  <a:moveTo>
                    <a:pt x="3809" y="0"/>
                  </a:moveTo>
                  <a:lnTo>
                    <a:pt x="0" y="0"/>
                  </a:lnTo>
                  <a:lnTo>
                    <a:pt x="0" y="1779339"/>
                  </a:lnTo>
                  <a:lnTo>
                    <a:pt x="3809" y="1711244"/>
                  </a:lnTo>
                  <a:lnTo>
                    <a:pt x="3809" y="0"/>
                  </a:lnTo>
                  <a:close/>
                </a:path>
              </a:pathLst>
            </a:custGeom>
            <a:solidFill>
              <a:srgbClr val="EDB251"/>
            </a:solidFill>
          </p:spPr>
          <p:txBody>
            <a:bodyPr wrap="square" lIns="0" tIns="0" rIns="0" bIns="0" rtlCol="0"/>
            <a:lstStyle/>
            <a:p>
              <a:endParaRPr/>
            </a:p>
          </p:txBody>
        </p:sp>
        <p:sp>
          <p:nvSpPr>
            <p:cNvPr id="105" name="object 105"/>
            <p:cNvSpPr/>
            <p:nvPr/>
          </p:nvSpPr>
          <p:spPr>
            <a:xfrm>
              <a:off x="8101329" y="2540"/>
              <a:ext cx="3810" cy="1711325"/>
            </a:xfrm>
            <a:custGeom>
              <a:avLst/>
              <a:gdLst/>
              <a:ahLst/>
              <a:cxnLst/>
              <a:rect l="l" t="t" r="r" b="b"/>
              <a:pathLst>
                <a:path w="3809" h="1711325">
                  <a:moveTo>
                    <a:pt x="3810" y="0"/>
                  </a:moveTo>
                  <a:lnTo>
                    <a:pt x="0" y="0"/>
                  </a:lnTo>
                  <a:lnTo>
                    <a:pt x="0" y="1711244"/>
                  </a:lnTo>
                  <a:lnTo>
                    <a:pt x="3810" y="1643149"/>
                  </a:lnTo>
                  <a:lnTo>
                    <a:pt x="3810" y="0"/>
                  </a:lnTo>
                  <a:close/>
                </a:path>
              </a:pathLst>
            </a:custGeom>
            <a:solidFill>
              <a:srgbClr val="ECB050"/>
            </a:solidFill>
          </p:spPr>
          <p:txBody>
            <a:bodyPr wrap="square" lIns="0" tIns="0" rIns="0" bIns="0" rtlCol="0"/>
            <a:lstStyle/>
            <a:p>
              <a:endParaRPr/>
            </a:p>
          </p:txBody>
        </p:sp>
        <p:sp>
          <p:nvSpPr>
            <p:cNvPr id="106" name="object 106"/>
            <p:cNvSpPr/>
            <p:nvPr/>
          </p:nvSpPr>
          <p:spPr>
            <a:xfrm>
              <a:off x="8105139" y="2540"/>
              <a:ext cx="3810" cy="1643380"/>
            </a:xfrm>
            <a:custGeom>
              <a:avLst/>
              <a:gdLst/>
              <a:ahLst/>
              <a:cxnLst/>
              <a:rect l="l" t="t" r="r" b="b"/>
              <a:pathLst>
                <a:path w="3809" h="1643380">
                  <a:moveTo>
                    <a:pt x="3809" y="0"/>
                  </a:moveTo>
                  <a:lnTo>
                    <a:pt x="0" y="0"/>
                  </a:lnTo>
                  <a:lnTo>
                    <a:pt x="0" y="1643149"/>
                  </a:lnTo>
                  <a:lnTo>
                    <a:pt x="3809" y="1575054"/>
                  </a:lnTo>
                  <a:lnTo>
                    <a:pt x="3809" y="0"/>
                  </a:lnTo>
                  <a:close/>
                </a:path>
              </a:pathLst>
            </a:custGeom>
            <a:solidFill>
              <a:srgbClr val="ECAF50"/>
            </a:solidFill>
          </p:spPr>
          <p:txBody>
            <a:bodyPr wrap="square" lIns="0" tIns="0" rIns="0" bIns="0" rtlCol="0"/>
            <a:lstStyle/>
            <a:p>
              <a:endParaRPr/>
            </a:p>
          </p:txBody>
        </p:sp>
        <p:sp>
          <p:nvSpPr>
            <p:cNvPr id="107" name="object 107"/>
            <p:cNvSpPr/>
            <p:nvPr/>
          </p:nvSpPr>
          <p:spPr>
            <a:xfrm>
              <a:off x="8107679" y="2540"/>
              <a:ext cx="5080" cy="1598295"/>
            </a:xfrm>
            <a:custGeom>
              <a:avLst/>
              <a:gdLst/>
              <a:ahLst/>
              <a:cxnLst/>
              <a:rect l="l" t="t" r="r" b="b"/>
              <a:pathLst>
                <a:path w="5079" h="1598295">
                  <a:moveTo>
                    <a:pt x="5079" y="0"/>
                  </a:moveTo>
                  <a:lnTo>
                    <a:pt x="0" y="0"/>
                  </a:lnTo>
                  <a:lnTo>
                    <a:pt x="0" y="1597752"/>
                  </a:lnTo>
                  <a:lnTo>
                    <a:pt x="5079" y="1506958"/>
                  </a:lnTo>
                  <a:lnTo>
                    <a:pt x="5079" y="0"/>
                  </a:lnTo>
                  <a:close/>
                </a:path>
              </a:pathLst>
            </a:custGeom>
            <a:solidFill>
              <a:srgbClr val="EBAE4F"/>
            </a:solidFill>
          </p:spPr>
          <p:txBody>
            <a:bodyPr wrap="square" lIns="0" tIns="0" rIns="0" bIns="0" rtlCol="0"/>
            <a:lstStyle/>
            <a:p>
              <a:endParaRPr/>
            </a:p>
          </p:txBody>
        </p:sp>
        <p:sp>
          <p:nvSpPr>
            <p:cNvPr id="108" name="object 108"/>
            <p:cNvSpPr/>
            <p:nvPr/>
          </p:nvSpPr>
          <p:spPr>
            <a:xfrm>
              <a:off x="8111489" y="2540"/>
              <a:ext cx="3810" cy="1529715"/>
            </a:xfrm>
            <a:custGeom>
              <a:avLst/>
              <a:gdLst/>
              <a:ahLst/>
              <a:cxnLst/>
              <a:rect l="l" t="t" r="r" b="b"/>
              <a:pathLst>
                <a:path w="3809" h="1529715">
                  <a:moveTo>
                    <a:pt x="3809" y="0"/>
                  </a:moveTo>
                  <a:lnTo>
                    <a:pt x="0" y="0"/>
                  </a:lnTo>
                  <a:lnTo>
                    <a:pt x="0" y="1529657"/>
                  </a:lnTo>
                  <a:lnTo>
                    <a:pt x="3809" y="1461562"/>
                  </a:lnTo>
                  <a:lnTo>
                    <a:pt x="3809" y="0"/>
                  </a:lnTo>
                  <a:close/>
                </a:path>
              </a:pathLst>
            </a:custGeom>
            <a:solidFill>
              <a:srgbClr val="EBAD4E"/>
            </a:solidFill>
          </p:spPr>
          <p:txBody>
            <a:bodyPr wrap="square" lIns="0" tIns="0" rIns="0" bIns="0" rtlCol="0"/>
            <a:lstStyle/>
            <a:p>
              <a:endParaRPr/>
            </a:p>
          </p:txBody>
        </p:sp>
        <p:sp>
          <p:nvSpPr>
            <p:cNvPr id="109" name="object 109"/>
            <p:cNvSpPr/>
            <p:nvPr/>
          </p:nvSpPr>
          <p:spPr>
            <a:xfrm>
              <a:off x="8115299" y="2540"/>
              <a:ext cx="3810" cy="1461770"/>
            </a:xfrm>
            <a:custGeom>
              <a:avLst/>
              <a:gdLst/>
              <a:ahLst/>
              <a:cxnLst/>
              <a:rect l="l" t="t" r="r" b="b"/>
              <a:pathLst>
                <a:path w="3809" h="1461770">
                  <a:moveTo>
                    <a:pt x="3809" y="0"/>
                  </a:moveTo>
                  <a:lnTo>
                    <a:pt x="0" y="0"/>
                  </a:lnTo>
                  <a:lnTo>
                    <a:pt x="0" y="1461562"/>
                  </a:lnTo>
                  <a:lnTo>
                    <a:pt x="3809" y="1393467"/>
                  </a:lnTo>
                  <a:lnTo>
                    <a:pt x="3809" y="0"/>
                  </a:lnTo>
                  <a:close/>
                </a:path>
              </a:pathLst>
            </a:custGeom>
            <a:solidFill>
              <a:srgbClr val="EAAC4E"/>
            </a:solidFill>
          </p:spPr>
          <p:txBody>
            <a:bodyPr wrap="square" lIns="0" tIns="0" rIns="0" bIns="0" rtlCol="0"/>
            <a:lstStyle/>
            <a:p>
              <a:endParaRPr/>
            </a:p>
          </p:txBody>
        </p:sp>
        <p:sp>
          <p:nvSpPr>
            <p:cNvPr id="110" name="object 110"/>
            <p:cNvSpPr/>
            <p:nvPr/>
          </p:nvSpPr>
          <p:spPr>
            <a:xfrm>
              <a:off x="8119110" y="2540"/>
              <a:ext cx="3810" cy="1393825"/>
            </a:xfrm>
            <a:custGeom>
              <a:avLst/>
              <a:gdLst/>
              <a:ahLst/>
              <a:cxnLst/>
              <a:rect l="l" t="t" r="r" b="b"/>
              <a:pathLst>
                <a:path w="3809" h="1393825">
                  <a:moveTo>
                    <a:pt x="3810" y="0"/>
                  </a:moveTo>
                  <a:lnTo>
                    <a:pt x="0" y="0"/>
                  </a:lnTo>
                  <a:lnTo>
                    <a:pt x="0" y="1393467"/>
                  </a:lnTo>
                  <a:lnTo>
                    <a:pt x="3810" y="1325372"/>
                  </a:lnTo>
                  <a:lnTo>
                    <a:pt x="3810" y="0"/>
                  </a:lnTo>
                  <a:close/>
                </a:path>
              </a:pathLst>
            </a:custGeom>
            <a:solidFill>
              <a:srgbClr val="EAAA4D"/>
            </a:solidFill>
          </p:spPr>
          <p:txBody>
            <a:bodyPr wrap="square" lIns="0" tIns="0" rIns="0" bIns="0" rtlCol="0"/>
            <a:lstStyle/>
            <a:p>
              <a:endParaRPr/>
            </a:p>
          </p:txBody>
        </p:sp>
        <p:sp>
          <p:nvSpPr>
            <p:cNvPr id="111" name="object 111"/>
            <p:cNvSpPr/>
            <p:nvPr/>
          </p:nvSpPr>
          <p:spPr>
            <a:xfrm>
              <a:off x="8122920" y="2540"/>
              <a:ext cx="3810" cy="1325880"/>
            </a:xfrm>
            <a:custGeom>
              <a:avLst/>
              <a:gdLst/>
              <a:ahLst/>
              <a:cxnLst/>
              <a:rect l="l" t="t" r="r" b="b"/>
              <a:pathLst>
                <a:path w="3809" h="1325880">
                  <a:moveTo>
                    <a:pt x="3809" y="0"/>
                  </a:moveTo>
                  <a:lnTo>
                    <a:pt x="0" y="0"/>
                  </a:lnTo>
                  <a:lnTo>
                    <a:pt x="0" y="1325372"/>
                  </a:lnTo>
                  <a:lnTo>
                    <a:pt x="3809" y="1257276"/>
                  </a:lnTo>
                  <a:lnTo>
                    <a:pt x="3809" y="0"/>
                  </a:lnTo>
                  <a:close/>
                </a:path>
              </a:pathLst>
            </a:custGeom>
            <a:solidFill>
              <a:srgbClr val="E9A94D"/>
            </a:solidFill>
          </p:spPr>
          <p:txBody>
            <a:bodyPr wrap="square" lIns="0" tIns="0" rIns="0" bIns="0" rtlCol="0"/>
            <a:lstStyle/>
            <a:p>
              <a:endParaRPr/>
            </a:p>
          </p:txBody>
        </p:sp>
        <p:sp>
          <p:nvSpPr>
            <p:cNvPr id="112" name="object 112"/>
            <p:cNvSpPr/>
            <p:nvPr/>
          </p:nvSpPr>
          <p:spPr>
            <a:xfrm>
              <a:off x="8126729" y="2540"/>
              <a:ext cx="3810" cy="1257300"/>
            </a:xfrm>
            <a:custGeom>
              <a:avLst/>
              <a:gdLst/>
              <a:ahLst/>
              <a:cxnLst/>
              <a:rect l="l" t="t" r="r" b="b"/>
              <a:pathLst>
                <a:path w="3809" h="1257300">
                  <a:moveTo>
                    <a:pt x="3810" y="0"/>
                  </a:moveTo>
                  <a:lnTo>
                    <a:pt x="0" y="0"/>
                  </a:lnTo>
                  <a:lnTo>
                    <a:pt x="0" y="1257276"/>
                  </a:lnTo>
                  <a:lnTo>
                    <a:pt x="3810" y="1189181"/>
                  </a:lnTo>
                  <a:lnTo>
                    <a:pt x="3810" y="0"/>
                  </a:lnTo>
                  <a:close/>
                </a:path>
              </a:pathLst>
            </a:custGeom>
            <a:solidFill>
              <a:srgbClr val="E9A84C"/>
            </a:solidFill>
          </p:spPr>
          <p:txBody>
            <a:bodyPr wrap="square" lIns="0" tIns="0" rIns="0" bIns="0" rtlCol="0"/>
            <a:lstStyle/>
            <a:p>
              <a:endParaRPr/>
            </a:p>
          </p:txBody>
        </p:sp>
        <p:sp>
          <p:nvSpPr>
            <p:cNvPr id="113" name="object 113"/>
            <p:cNvSpPr/>
            <p:nvPr/>
          </p:nvSpPr>
          <p:spPr>
            <a:xfrm>
              <a:off x="8129270" y="2540"/>
              <a:ext cx="5080" cy="1212215"/>
            </a:xfrm>
            <a:custGeom>
              <a:avLst/>
              <a:gdLst/>
              <a:ahLst/>
              <a:cxnLst/>
              <a:rect l="l" t="t" r="r" b="b"/>
              <a:pathLst>
                <a:path w="5079" h="1212215">
                  <a:moveTo>
                    <a:pt x="5079" y="0"/>
                  </a:moveTo>
                  <a:lnTo>
                    <a:pt x="0" y="0"/>
                  </a:lnTo>
                  <a:lnTo>
                    <a:pt x="0" y="1211880"/>
                  </a:lnTo>
                  <a:lnTo>
                    <a:pt x="5079" y="1121086"/>
                  </a:lnTo>
                  <a:lnTo>
                    <a:pt x="5079" y="0"/>
                  </a:lnTo>
                  <a:close/>
                </a:path>
              </a:pathLst>
            </a:custGeom>
            <a:solidFill>
              <a:srgbClr val="E8A74C"/>
            </a:solidFill>
          </p:spPr>
          <p:txBody>
            <a:bodyPr wrap="square" lIns="0" tIns="0" rIns="0" bIns="0" rtlCol="0"/>
            <a:lstStyle/>
            <a:p>
              <a:endParaRPr/>
            </a:p>
          </p:txBody>
        </p:sp>
        <p:sp>
          <p:nvSpPr>
            <p:cNvPr id="114" name="object 114"/>
            <p:cNvSpPr/>
            <p:nvPr/>
          </p:nvSpPr>
          <p:spPr>
            <a:xfrm>
              <a:off x="8133079" y="2540"/>
              <a:ext cx="3810" cy="1144270"/>
            </a:xfrm>
            <a:custGeom>
              <a:avLst/>
              <a:gdLst/>
              <a:ahLst/>
              <a:cxnLst/>
              <a:rect l="l" t="t" r="r" b="b"/>
              <a:pathLst>
                <a:path w="3809" h="1144270">
                  <a:moveTo>
                    <a:pt x="3810" y="0"/>
                  </a:moveTo>
                  <a:lnTo>
                    <a:pt x="0" y="0"/>
                  </a:lnTo>
                  <a:lnTo>
                    <a:pt x="0" y="1143785"/>
                  </a:lnTo>
                  <a:lnTo>
                    <a:pt x="3810" y="1075689"/>
                  </a:lnTo>
                  <a:lnTo>
                    <a:pt x="3810" y="0"/>
                  </a:lnTo>
                  <a:close/>
                </a:path>
              </a:pathLst>
            </a:custGeom>
            <a:solidFill>
              <a:srgbClr val="E8A64B"/>
            </a:solidFill>
          </p:spPr>
          <p:txBody>
            <a:bodyPr wrap="square" lIns="0" tIns="0" rIns="0" bIns="0" rtlCol="0"/>
            <a:lstStyle/>
            <a:p>
              <a:endParaRPr/>
            </a:p>
          </p:txBody>
        </p:sp>
        <p:sp>
          <p:nvSpPr>
            <p:cNvPr id="115" name="object 115"/>
            <p:cNvSpPr/>
            <p:nvPr/>
          </p:nvSpPr>
          <p:spPr>
            <a:xfrm>
              <a:off x="8136889" y="2540"/>
              <a:ext cx="3810" cy="1075690"/>
            </a:xfrm>
            <a:custGeom>
              <a:avLst/>
              <a:gdLst/>
              <a:ahLst/>
              <a:cxnLst/>
              <a:rect l="l" t="t" r="r" b="b"/>
              <a:pathLst>
                <a:path w="3809" h="1075690">
                  <a:moveTo>
                    <a:pt x="3809" y="0"/>
                  </a:moveTo>
                  <a:lnTo>
                    <a:pt x="0" y="0"/>
                  </a:lnTo>
                  <a:lnTo>
                    <a:pt x="0" y="1075689"/>
                  </a:lnTo>
                  <a:lnTo>
                    <a:pt x="3809" y="1035519"/>
                  </a:lnTo>
                  <a:lnTo>
                    <a:pt x="3809" y="0"/>
                  </a:lnTo>
                  <a:close/>
                </a:path>
              </a:pathLst>
            </a:custGeom>
            <a:solidFill>
              <a:srgbClr val="E7A44B"/>
            </a:solidFill>
          </p:spPr>
          <p:txBody>
            <a:bodyPr wrap="square" lIns="0" tIns="0" rIns="0" bIns="0" rtlCol="0"/>
            <a:lstStyle/>
            <a:p>
              <a:endParaRPr/>
            </a:p>
          </p:txBody>
        </p:sp>
        <p:sp>
          <p:nvSpPr>
            <p:cNvPr id="116" name="object 116"/>
            <p:cNvSpPr/>
            <p:nvPr/>
          </p:nvSpPr>
          <p:spPr>
            <a:xfrm>
              <a:off x="8140699" y="2540"/>
              <a:ext cx="3810" cy="1035685"/>
            </a:xfrm>
            <a:custGeom>
              <a:avLst/>
              <a:gdLst/>
              <a:ahLst/>
              <a:cxnLst/>
              <a:rect l="l" t="t" r="r" b="b"/>
              <a:pathLst>
                <a:path w="3809" h="1035685">
                  <a:moveTo>
                    <a:pt x="3809" y="0"/>
                  </a:moveTo>
                  <a:lnTo>
                    <a:pt x="0" y="0"/>
                  </a:lnTo>
                  <a:lnTo>
                    <a:pt x="0" y="1035519"/>
                  </a:lnTo>
                  <a:lnTo>
                    <a:pt x="3809" y="995348"/>
                  </a:lnTo>
                  <a:lnTo>
                    <a:pt x="3809" y="0"/>
                  </a:lnTo>
                  <a:close/>
                </a:path>
              </a:pathLst>
            </a:custGeom>
            <a:solidFill>
              <a:srgbClr val="E7A34A"/>
            </a:solidFill>
          </p:spPr>
          <p:txBody>
            <a:bodyPr wrap="square" lIns="0" tIns="0" rIns="0" bIns="0" rtlCol="0"/>
            <a:lstStyle/>
            <a:p>
              <a:endParaRPr/>
            </a:p>
          </p:txBody>
        </p:sp>
        <p:sp>
          <p:nvSpPr>
            <p:cNvPr id="117" name="object 117"/>
            <p:cNvSpPr/>
            <p:nvPr/>
          </p:nvSpPr>
          <p:spPr>
            <a:xfrm>
              <a:off x="8144510" y="2540"/>
              <a:ext cx="3810" cy="995680"/>
            </a:xfrm>
            <a:custGeom>
              <a:avLst/>
              <a:gdLst/>
              <a:ahLst/>
              <a:cxnLst/>
              <a:rect l="l" t="t" r="r" b="b"/>
              <a:pathLst>
                <a:path w="3809" h="995680">
                  <a:moveTo>
                    <a:pt x="3810" y="0"/>
                  </a:moveTo>
                  <a:lnTo>
                    <a:pt x="0" y="0"/>
                  </a:lnTo>
                  <a:lnTo>
                    <a:pt x="0" y="995348"/>
                  </a:lnTo>
                  <a:lnTo>
                    <a:pt x="3810" y="955178"/>
                  </a:lnTo>
                  <a:lnTo>
                    <a:pt x="3810" y="0"/>
                  </a:lnTo>
                  <a:close/>
                </a:path>
              </a:pathLst>
            </a:custGeom>
            <a:solidFill>
              <a:srgbClr val="E6A249"/>
            </a:solidFill>
          </p:spPr>
          <p:txBody>
            <a:bodyPr wrap="square" lIns="0" tIns="0" rIns="0" bIns="0" rtlCol="0"/>
            <a:lstStyle/>
            <a:p>
              <a:endParaRPr/>
            </a:p>
          </p:txBody>
        </p:sp>
        <p:sp>
          <p:nvSpPr>
            <p:cNvPr id="118" name="object 118"/>
            <p:cNvSpPr/>
            <p:nvPr/>
          </p:nvSpPr>
          <p:spPr>
            <a:xfrm>
              <a:off x="8148320" y="2540"/>
              <a:ext cx="3810" cy="955675"/>
            </a:xfrm>
            <a:custGeom>
              <a:avLst/>
              <a:gdLst/>
              <a:ahLst/>
              <a:cxnLst/>
              <a:rect l="l" t="t" r="r" b="b"/>
              <a:pathLst>
                <a:path w="3809" h="955675">
                  <a:moveTo>
                    <a:pt x="3809" y="0"/>
                  </a:moveTo>
                  <a:lnTo>
                    <a:pt x="0" y="0"/>
                  </a:lnTo>
                  <a:lnTo>
                    <a:pt x="0" y="955178"/>
                  </a:lnTo>
                  <a:lnTo>
                    <a:pt x="3809" y="915007"/>
                  </a:lnTo>
                  <a:lnTo>
                    <a:pt x="3809" y="0"/>
                  </a:lnTo>
                  <a:close/>
                </a:path>
              </a:pathLst>
            </a:custGeom>
            <a:solidFill>
              <a:srgbClr val="E6A149"/>
            </a:solidFill>
          </p:spPr>
          <p:txBody>
            <a:bodyPr wrap="square" lIns="0" tIns="0" rIns="0" bIns="0" rtlCol="0"/>
            <a:lstStyle/>
            <a:p>
              <a:endParaRPr/>
            </a:p>
          </p:txBody>
        </p:sp>
        <p:sp>
          <p:nvSpPr>
            <p:cNvPr id="119" name="object 119"/>
            <p:cNvSpPr/>
            <p:nvPr/>
          </p:nvSpPr>
          <p:spPr>
            <a:xfrm>
              <a:off x="8150860" y="2540"/>
              <a:ext cx="5080" cy="929005"/>
            </a:xfrm>
            <a:custGeom>
              <a:avLst/>
              <a:gdLst/>
              <a:ahLst/>
              <a:cxnLst/>
              <a:rect l="l" t="t" r="r" b="b"/>
              <a:pathLst>
                <a:path w="5079" h="929005">
                  <a:moveTo>
                    <a:pt x="5080" y="0"/>
                  </a:moveTo>
                  <a:lnTo>
                    <a:pt x="0" y="0"/>
                  </a:lnTo>
                  <a:lnTo>
                    <a:pt x="0" y="928397"/>
                  </a:lnTo>
                  <a:lnTo>
                    <a:pt x="5080" y="874836"/>
                  </a:lnTo>
                  <a:lnTo>
                    <a:pt x="5080" y="0"/>
                  </a:lnTo>
                  <a:close/>
                </a:path>
              </a:pathLst>
            </a:custGeom>
            <a:solidFill>
              <a:srgbClr val="E5A048"/>
            </a:solidFill>
          </p:spPr>
          <p:txBody>
            <a:bodyPr wrap="square" lIns="0" tIns="0" rIns="0" bIns="0" rtlCol="0"/>
            <a:lstStyle/>
            <a:p>
              <a:endParaRPr/>
            </a:p>
          </p:txBody>
        </p:sp>
        <p:sp>
          <p:nvSpPr>
            <p:cNvPr id="120" name="object 120"/>
            <p:cNvSpPr/>
            <p:nvPr/>
          </p:nvSpPr>
          <p:spPr>
            <a:xfrm>
              <a:off x="8154670" y="2540"/>
              <a:ext cx="3810" cy="888365"/>
            </a:xfrm>
            <a:custGeom>
              <a:avLst/>
              <a:gdLst/>
              <a:ahLst/>
              <a:cxnLst/>
              <a:rect l="l" t="t" r="r" b="b"/>
              <a:pathLst>
                <a:path w="3809" h="888365">
                  <a:moveTo>
                    <a:pt x="3809" y="0"/>
                  </a:moveTo>
                  <a:lnTo>
                    <a:pt x="0" y="0"/>
                  </a:lnTo>
                  <a:lnTo>
                    <a:pt x="0" y="888226"/>
                  </a:lnTo>
                  <a:lnTo>
                    <a:pt x="3809" y="848056"/>
                  </a:lnTo>
                  <a:lnTo>
                    <a:pt x="3809" y="0"/>
                  </a:lnTo>
                  <a:close/>
                </a:path>
              </a:pathLst>
            </a:custGeom>
            <a:solidFill>
              <a:srgbClr val="E59F48"/>
            </a:solidFill>
          </p:spPr>
          <p:txBody>
            <a:bodyPr wrap="square" lIns="0" tIns="0" rIns="0" bIns="0" rtlCol="0"/>
            <a:lstStyle/>
            <a:p>
              <a:endParaRPr/>
            </a:p>
          </p:txBody>
        </p:sp>
        <p:sp>
          <p:nvSpPr>
            <p:cNvPr id="121" name="object 121"/>
            <p:cNvSpPr/>
            <p:nvPr/>
          </p:nvSpPr>
          <p:spPr>
            <a:xfrm>
              <a:off x="8158479" y="2540"/>
              <a:ext cx="3810" cy="848360"/>
            </a:xfrm>
            <a:custGeom>
              <a:avLst/>
              <a:gdLst/>
              <a:ahLst/>
              <a:cxnLst/>
              <a:rect l="l" t="t" r="r" b="b"/>
              <a:pathLst>
                <a:path w="3809" h="848360">
                  <a:moveTo>
                    <a:pt x="3810" y="0"/>
                  </a:moveTo>
                  <a:lnTo>
                    <a:pt x="0" y="0"/>
                  </a:lnTo>
                  <a:lnTo>
                    <a:pt x="0" y="848056"/>
                  </a:lnTo>
                  <a:lnTo>
                    <a:pt x="3810" y="807885"/>
                  </a:lnTo>
                  <a:lnTo>
                    <a:pt x="3810" y="0"/>
                  </a:lnTo>
                  <a:close/>
                </a:path>
              </a:pathLst>
            </a:custGeom>
            <a:solidFill>
              <a:srgbClr val="E49D47"/>
            </a:solidFill>
          </p:spPr>
          <p:txBody>
            <a:bodyPr wrap="square" lIns="0" tIns="0" rIns="0" bIns="0" rtlCol="0"/>
            <a:lstStyle/>
            <a:p>
              <a:endParaRPr/>
            </a:p>
          </p:txBody>
        </p:sp>
        <p:sp>
          <p:nvSpPr>
            <p:cNvPr id="122" name="object 122"/>
            <p:cNvSpPr/>
            <p:nvPr/>
          </p:nvSpPr>
          <p:spPr>
            <a:xfrm>
              <a:off x="8162289" y="2540"/>
              <a:ext cx="3810" cy="808355"/>
            </a:xfrm>
            <a:custGeom>
              <a:avLst/>
              <a:gdLst/>
              <a:ahLst/>
              <a:cxnLst/>
              <a:rect l="l" t="t" r="r" b="b"/>
              <a:pathLst>
                <a:path w="3809" h="808355">
                  <a:moveTo>
                    <a:pt x="3809" y="0"/>
                  </a:moveTo>
                  <a:lnTo>
                    <a:pt x="0" y="0"/>
                  </a:lnTo>
                  <a:lnTo>
                    <a:pt x="0" y="807885"/>
                  </a:lnTo>
                  <a:lnTo>
                    <a:pt x="3809" y="767714"/>
                  </a:lnTo>
                  <a:lnTo>
                    <a:pt x="3809" y="0"/>
                  </a:lnTo>
                  <a:close/>
                </a:path>
              </a:pathLst>
            </a:custGeom>
            <a:solidFill>
              <a:srgbClr val="E49C47"/>
            </a:solidFill>
          </p:spPr>
          <p:txBody>
            <a:bodyPr wrap="square" lIns="0" tIns="0" rIns="0" bIns="0" rtlCol="0"/>
            <a:lstStyle/>
            <a:p>
              <a:endParaRPr/>
            </a:p>
          </p:txBody>
        </p:sp>
        <p:sp>
          <p:nvSpPr>
            <p:cNvPr id="123" name="object 123"/>
            <p:cNvSpPr/>
            <p:nvPr/>
          </p:nvSpPr>
          <p:spPr>
            <a:xfrm>
              <a:off x="8166099" y="2540"/>
              <a:ext cx="3810" cy="767715"/>
            </a:xfrm>
            <a:custGeom>
              <a:avLst/>
              <a:gdLst/>
              <a:ahLst/>
              <a:cxnLst/>
              <a:rect l="l" t="t" r="r" b="b"/>
              <a:pathLst>
                <a:path w="3809" h="767715">
                  <a:moveTo>
                    <a:pt x="3809" y="0"/>
                  </a:moveTo>
                  <a:lnTo>
                    <a:pt x="0" y="0"/>
                  </a:lnTo>
                  <a:lnTo>
                    <a:pt x="0" y="767714"/>
                  </a:lnTo>
                  <a:lnTo>
                    <a:pt x="3809" y="727544"/>
                  </a:lnTo>
                  <a:lnTo>
                    <a:pt x="3809" y="0"/>
                  </a:lnTo>
                  <a:close/>
                </a:path>
              </a:pathLst>
            </a:custGeom>
            <a:solidFill>
              <a:srgbClr val="E39B46"/>
            </a:solidFill>
          </p:spPr>
          <p:txBody>
            <a:bodyPr wrap="square" lIns="0" tIns="0" rIns="0" bIns="0" rtlCol="0"/>
            <a:lstStyle/>
            <a:p>
              <a:endParaRPr/>
            </a:p>
          </p:txBody>
        </p:sp>
        <p:sp>
          <p:nvSpPr>
            <p:cNvPr id="124" name="object 124"/>
            <p:cNvSpPr/>
            <p:nvPr/>
          </p:nvSpPr>
          <p:spPr>
            <a:xfrm>
              <a:off x="8169910" y="2540"/>
              <a:ext cx="3810" cy="727710"/>
            </a:xfrm>
            <a:custGeom>
              <a:avLst/>
              <a:gdLst/>
              <a:ahLst/>
              <a:cxnLst/>
              <a:rect l="l" t="t" r="r" b="b"/>
              <a:pathLst>
                <a:path w="3809" h="727710">
                  <a:moveTo>
                    <a:pt x="3810" y="0"/>
                  </a:moveTo>
                  <a:lnTo>
                    <a:pt x="0" y="0"/>
                  </a:lnTo>
                  <a:lnTo>
                    <a:pt x="0" y="727544"/>
                  </a:lnTo>
                  <a:lnTo>
                    <a:pt x="3810" y="687373"/>
                  </a:lnTo>
                  <a:lnTo>
                    <a:pt x="3810" y="0"/>
                  </a:lnTo>
                  <a:close/>
                </a:path>
              </a:pathLst>
            </a:custGeom>
            <a:solidFill>
              <a:srgbClr val="E39A46"/>
            </a:solidFill>
          </p:spPr>
          <p:txBody>
            <a:bodyPr wrap="square" lIns="0" tIns="0" rIns="0" bIns="0" rtlCol="0"/>
            <a:lstStyle/>
            <a:p>
              <a:endParaRPr/>
            </a:p>
          </p:txBody>
        </p:sp>
        <p:sp>
          <p:nvSpPr>
            <p:cNvPr id="125" name="object 125"/>
            <p:cNvSpPr/>
            <p:nvPr/>
          </p:nvSpPr>
          <p:spPr>
            <a:xfrm>
              <a:off x="8172449" y="2540"/>
              <a:ext cx="5080" cy="701040"/>
            </a:xfrm>
            <a:custGeom>
              <a:avLst/>
              <a:gdLst/>
              <a:ahLst/>
              <a:cxnLst/>
              <a:rect l="l" t="t" r="r" b="b"/>
              <a:pathLst>
                <a:path w="5079" h="701040">
                  <a:moveTo>
                    <a:pt x="5079" y="0"/>
                  </a:moveTo>
                  <a:lnTo>
                    <a:pt x="0" y="0"/>
                  </a:lnTo>
                  <a:lnTo>
                    <a:pt x="0" y="700763"/>
                  </a:lnTo>
                  <a:lnTo>
                    <a:pt x="5079" y="647203"/>
                  </a:lnTo>
                  <a:lnTo>
                    <a:pt x="5079" y="0"/>
                  </a:lnTo>
                  <a:close/>
                </a:path>
              </a:pathLst>
            </a:custGeom>
            <a:solidFill>
              <a:srgbClr val="E29945"/>
            </a:solidFill>
          </p:spPr>
          <p:txBody>
            <a:bodyPr wrap="square" lIns="0" tIns="0" rIns="0" bIns="0" rtlCol="0"/>
            <a:lstStyle/>
            <a:p>
              <a:endParaRPr/>
            </a:p>
          </p:txBody>
        </p:sp>
        <p:sp>
          <p:nvSpPr>
            <p:cNvPr id="126" name="object 126"/>
            <p:cNvSpPr/>
            <p:nvPr/>
          </p:nvSpPr>
          <p:spPr>
            <a:xfrm>
              <a:off x="8176260" y="2540"/>
              <a:ext cx="3810" cy="661035"/>
            </a:xfrm>
            <a:custGeom>
              <a:avLst/>
              <a:gdLst/>
              <a:ahLst/>
              <a:cxnLst/>
              <a:rect l="l" t="t" r="r" b="b"/>
              <a:pathLst>
                <a:path w="3809" h="661035">
                  <a:moveTo>
                    <a:pt x="3810" y="0"/>
                  </a:moveTo>
                  <a:lnTo>
                    <a:pt x="0" y="0"/>
                  </a:lnTo>
                  <a:lnTo>
                    <a:pt x="0" y="660593"/>
                  </a:lnTo>
                  <a:lnTo>
                    <a:pt x="3810" y="620422"/>
                  </a:lnTo>
                  <a:lnTo>
                    <a:pt x="3810" y="0"/>
                  </a:lnTo>
                  <a:close/>
                </a:path>
              </a:pathLst>
            </a:custGeom>
            <a:solidFill>
              <a:srgbClr val="E29744"/>
            </a:solidFill>
          </p:spPr>
          <p:txBody>
            <a:bodyPr wrap="square" lIns="0" tIns="0" rIns="0" bIns="0" rtlCol="0"/>
            <a:lstStyle/>
            <a:p>
              <a:endParaRPr/>
            </a:p>
          </p:txBody>
        </p:sp>
        <p:sp>
          <p:nvSpPr>
            <p:cNvPr id="127" name="object 127"/>
            <p:cNvSpPr/>
            <p:nvPr/>
          </p:nvSpPr>
          <p:spPr>
            <a:xfrm>
              <a:off x="8180070" y="2540"/>
              <a:ext cx="3810" cy="621030"/>
            </a:xfrm>
            <a:custGeom>
              <a:avLst/>
              <a:gdLst/>
              <a:ahLst/>
              <a:cxnLst/>
              <a:rect l="l" t="t" r="r" b="b"/>
              <a:pathLst>
                <a:path w="3809" h="621030">
                  <a:moveTo>
                    <a:pt x="3809" y="0"/>
                  </a:moveTo>
                  <a:lnTo>
                    <a:pt x="0" y="0"/>
                  </a:lnTo>
                  <a:lnTo>
                    <a:pt x="0" y="620422"/>
                  </a:lnTo>
                  <a:lnTo>
                    <a:pt x="3809" y="580251"/>
                  </a:lnTo>
                  <a:lnTo>
                    <a:pt x="3809" y="0"/>
                  </a:lnTo>
                  <a:close/>
                </a:path>
              </a:pathLst>
            </a:custGeom>
            <a:solidFill>
              <a:srgbClr val="E19644"/>
            </a:solidFill>
          </p:spPr>
          <p:txBody>
            <a:bodyPr wrap="square" lIns="0" tIns="0" rIns="0" bIns="0" rtlCol="0"/>
            <a:lstStyle/>
            <a:p>
              <a:endParaRPr/>
            </a:p>
          </p:txBody>
        </p:sp>
        <p:sp>
          <p:nvSpPr>
            <p:cNvPr id="128" name="object 128"/>
            <p:cNvSpPr/>
            <p:nvPr/>
          </p:nvSpPr>
          <p:spPr>
            <a:xfrm>
              <a:off x="8183879" y="2540"/>
              <a:ext cx="3810" cy="580390"/>
            </a:xfrm>
            <a:custGeom>
              <a:avLst/>
              <a:gdLst/>
              <a:ahLst/>
              <a:cxnLst/>
              <a:rect l="l" t="t" r="r" b="b"/>
              <a:pathLst>
                <a:path w="3809" h="580390">
                  <a:moveTo>
                    <a:pt x="3810" y="0"/>
                  </a:moveTo>
                  <a:lnTo>
                    <a:pt x="0" y="0"/>
                  </a:lnTo>
                  <a:lnTo>
                    <a:pt x="0" y="580251"/>
                  </a:lnTo>
                  <a:lnTo>
                    <a:pt x="3810" y="540081"/>
                  </a:lnTo>
                  <a:lnTo>
                    <a:pt x="3810" y="0"/>
                  </a:lnTo>
                  <a:close/>
                </a:path>
              </a:pathLst>
            </a:custGeom>
            <a:solidFill>
              <a:srgbClr val="E19543"/>
            </a:solidFill>
          </p:spPr>
          <p:txBody>
            <a:bodyPr wrap="square" lIns="0" tIns="0" rIns="0" bIns="0" rtlCol="0"/>
            <a:lstStyle/>
            <a:p>
              <a:endParaRPr/>
            </a:p>
          </p:txBody>
        </p:sp>
        <p:sp>
          <p:nvSpPr>
            <p:cNvPr id="129" name="object 129"/>
            <p:cNvSpPr/>
            <p:nvPr/>
          </p:nvSpPr>
          <p:spPr>
            <a:xfrm>
              <a:off x="8187689" y="2540"/>
              <a:ext cx="3810" cy="540385"/>
            </a:xfrm>
            <a:custGeom>
              <a:avLst/>
              <a:gdLst/>
              <a:ahLst/>
              <a:cxnLst/>
              <a:rect l="l" t="t" r="r" b="b"/>
              <a:pathLst>
                <a:path w="3809" h="540385">
                  <a:moveTo>
                    <a:pt x="3809" y="0"/>
                  </a:moveTo>
                  <a:lnTo>
                    <a:pt x="0" y="0"/>
                  </a:lnTo>
                  <a:lnTo>
                    <a:pt x="0" y="540081"/>
                  </a:lnTo>
                  <a:lnTo>
                    <a:pt x="3809" y="499910"/>
                  </a:lnTo>
                  <a:lnTo>
                    <a:pt x="3809" y="0"/>
                  </a:lnTo>
                  <a:close/>
                </a:path>
              </a:pathLst>
            </a:custGeom>
            <a:solidFill>
              <a:srgbClr val="E09443"/>
            </a:solidFill>
          </p:spPr>
          <p:txBody>
            <a:bodyPr wrap="square" lIns="0" tIns="0" rIns="0" bIns="0" rtlCol="0"/>
            <a:lstStyle/>
            <a:p>
              <a:endParaRPr/>
            </a:p>
          </p:txBody>
        </p:sp>
        <p:sp>
          <p:nvSpPr>
            <p:cNvPr id="130" name="object 130"/>
            <p:cNvSpPr/>
            <p:nvPr/>
          </p:nvSpPr>
          <p:spPr>
            <a:xfrm>
              <a:off x="8191499" y="2540"/>
              <a:ext cx="3810" cy="500380"/>
            </a:xfrm>
            <a:custGeom>
              <a:avLst/>
              <a:gdLst/>
              <a:ahLst/>
              <a:cxnLst/>
              <a:rect l="l" t="t" r="r" b="b"/>
              <a:pathLst>
                <a:path w="3809" h="500380">
                  <a:moveTo>
                    <a:pt x="3809" y="0"/>
                  </a:moveTo>
                  <a:lnTo>
                    <a:pt x="0" y="0"/>
                  </a:lnTo>
                  <a:lnTo>
                    <a:pt x="0" y="499910"/>
                  </a:lnTo>
                  <a:lnTo>
                    <a:pt x="3809" y="459739"/>
                  </a:lnTo>
                  <a:lnTo>
                    <a:pt x="3809" y="0"/>
                  </a:lnTo>
                  <a:close/>
                </a:path>
              </a:pathLst>
            </a:custGeom>
            <a:solidFill>
              <a:srgbClr val="E09342"/>
            </a:solidFill>
          </p:spPr>
          <p:txBody>
            <a:bodyPr wrap="square" lIns="0" tIns="0" rIns="0" bIns="0" rtlCol="0"/>
            <a:lstStyle/>
            <a:p>
              <a:endParaRPr/>
            </a:p>
          </p:txBody>
        </p:sp>
        <p:sp>
          <p:nvSpPr>
            <p:cNvPr id="131" name="object 131"/>
            <p:cNvSpPr/>
            <p:nvPr/>
          </p:nvSpPr>
          <p:spPr>
            <a:xfrm>
              <a:off x="8195310" y="2540"/>
              <a:ext cx="3810" cy="459740"/>
            </a:xfrm>
            <a:custGeom>
              <a:avLst/>
              <a:gdLst/>
              <a:ahLst/>
              <a:cxnLst/>
              <a:rect l="l" t="t" r="r" b="b"/>
              <a:pathLst>
                <a:path w="3809" h="459740">
                  <a:moveTo>
                    <a:pt x="3810" y="0"/>
                  </a:moveTo>
                  <a:lnTo>
                    <a:pt x="0" y="0"/>
                  </a:lnTo>
                  <a:lnTo>
                    <a:pt x="0" y="459739"/>
                  </a:lnTo>
                  <a:lnTo>
                    <a:pt x="3810" y="411778"/>
                  </a:lnTo>
                  <a:lnTo>
                    <a:pt x="3810" y="0"/>
                  </a:lnTo>
                  <a:close/>
                </a:path>
              </a:pathLst>
            </a:custGeom>
            <a:solidFill>
              <a:srgbClr val="DF9142"/>
            </a:solidFill>
          </p:spPr>
          <p:txBody>
            <a:bodyPr wrap="square" lIns="0" tIns="0" rIns="0" bIns="0" rtlCol="0"/>
            <a:lstStyle/>
            <a:p>
              <a:endParaRPr/>
            </a:p>
          </p:txBody>
        </p:sp>
        <p:sp>
          <p:nvSpPr>
            <p:cNvPr id="132" name="object 132"/>
            <p:cNvSpPr/>
            <p:nvPr/>
          </p:nvSpPr>
          <p:spPr>
            <a:xfrm>
              <a:off x="8197849" y="2540"/>
              <a:ext cx="3810" cy="427990"/>
            </a:xfrm>
            <a:custGeom>
              <a:avLst/>
              <a:gdLst/>
              <a:ahLst/>
              <a:cxnLst/>
              <a:rect l="l" t="t" r="r" b="b"/>
              <a:pathLst>
                <a:path w="3809" h="427990">
                  <a:moveTo>
                    <a:pt x="3809" y="0"/>
                  </a:moveTo>
                  <a:lnTo>
                    <a:pt x="0" y="0"/>
                  </a:lnTo>
                  <a:lnTo>
                    <a:pt x="0" y="427765"/>
                  </a:lnTo>
                  <a:lnTo>
                    <a:pt x="3809" y="379804"/>
                  </a:lnTo>
                  <a:lnTo>
                    <a:pt x="3809" y="0"/>
                  </a:lnTo>
                  <a:close/>
                </a:path>
              </a:pathLst>
            </a:custGeom>
            <a:solidFill>
              <a:srgbClr val="DF9041"/>
            </a:solidFill>
          </p:spPr>
          <p:txBody>
            <a:bodyPr wrap="square" lIns="0" tIns="0" rIns="0" bIns="0" rtlCol="0"/>
            <a:lstStyle/>
            <a:p>
              <a:endParaRPr/>
            </a:p>
          </p:txBody>
        </p:sp>
        <p:sp>
          <p:nvSpPr>
            <p:cNvPr id="133" name="object 133"/>
            <p:cNvSpPr/>
            <p:nvPr/>
          </p:nvSpPr>
          <p:spPr>
            <a:xfrm>
              <a:off x="8201660" y="2540"/>
              <a:ext cx="3810" cy="380365"/>
            </a:xfrm>
            <a:custGeom>
              <a:avLst/>
              <a:gdLst/>
              <a:ahLst/>
              <a:cxnLst/>
              <a:rect l="l" t="t" r="r" b="b"/>
              <a:pathLst>
                <a:path w="3809" h="380365">
                  <a:moveTo>
                    <a:pt x="3810" y="0"/>
                  </a:moveTo>
                  <a:lnTo>
                    <a:pt x="0" y="0"/>
                  </a:lnTo>
                  <a:lnTo>
                    <a:pt x="0" y="379804"/>
                  </a:lnTo>
                  <a:lnTo>
                    <a:pt x="3810" y="331843"/>
                  </a:lnTo>
                  <a:lnTo>
                    <a:pt x="3810" y="0"/>
                  </a:lnTo>
                  <a:close/>
                </a:path>
              </a:pathLst>
            </a:custGeom>
            <a:solidFill>
              <a:srgbClr val="DE8F41"/>
            </a:solidFill>
          </p:spPr>
          <p:txBody>
            <a:bodyPr wrap="square" lIns="0" tIns="0" rIns="0" bIns="0" rtlCol="0"/>
            <a:lstStyle/>
            <a:p>
              <a:endParaRPr/>
            </a:p>
          </p:txBody>
        </p:sp>
        <p:sp>
          <p:nvSpPr>
            <p:cNvPr id="134" name="object 134"/>
            <p:cNvSpPr/>
            <p:nvPr/>
          </p:nvSpPr>
          <p:spPr>
            <a:xfrm>
              <a:off x="8205470" y="2540"/>
              <a:ext cx="3810" cy="332105"/>
            </a:xfrm>
            <a:custGeom>
              <a:avLst/>
              <a:gdLst/>
              <a:ahLst/>
              <a:cxnLst/>
              <a:rect l="l" t="t" r="r" b="b"/>
              <a:pathLst>
                <a:path w="3809" h="332105">
                  <a:moveTo>
                    <a:pt x="3809" y="0"/>
                  </a:moveTo>
                  <a:lnTo>
                    <a:pt x="0" y="0"/>
                  </a:lnTo>
                  <a:lnTo>
                    <a:pt x="0" y="331843"/>
                  </a:lnTo>
                  <a:lnTo>
                    <a:pt x="3809" y="283882"/>
                  </a:lnTo>
                  <a:lnTo>
                    <a:pt x="3809" y="0"/>
                  </a:lnTo>
                  <a:close/>
                </a:path>
              </a:pathLst>
            </a:custGeom>
            <a:solidFill>
              <a:srgbClr val="DE8E40"/>
            </a:solidFill>
          </p:spPr>
          <p:txBody>
            <a:bodyPr wrap="square" lIns="0" tIns="0" rIns="0" bIns="0" rtlCol="0"/>
            <a:lstStyle/>
            <a:p>
              <a:endParaRPr/>
            </a:p>
          </p:txBody>
        </p:sp>
        <p:sp>
          <p:nvSpPr>
            <p:cNvPr id="135" name="object 135"/>
            <p:cNvSpPr/>
            <p:nvPr/>
          </p:nvSpPr>
          <p:spPr>
            <a:xfrm>
              <a:off x="8209279" y="2540"/>
              <a:ext cx="3810" cy="284480"/>
            </a:xfrm>
            <a:custGeom>
              <a:avLst/>
              <a:gdLst/>
              <a:ahLst/>
              <a:cxnLst/>
              <a:rect l="l" t="t" r="r" b="b"/>
              <a:pathLst>
                <a:path w="3809" h="284480">
                  <a:moveTo>
                    <a:pt x="0" y="284480"/>
                  </a:moveTo>
                  <a:lnTo>
                    <a:pt x="3810" y="284480"/>
                  </a:lnTo>
                  <a:lnTo>
                    <a:pt x="3810" y="0"/>
                  </a:lnTo>
                  <a:lnTo>
                    <a:pt x="0" y="0"/>
                  </a:lnTo>
                  <a:lnTo>
                    <a:pt x="0" y="284480"/>
                  </a:lnTo>
                  <a:close/>
                </a:path>
              </a:pathLst>
            </a:custGeom>
            <a:solidFill>
              <a:srgbClr val="DD8D3F"/>
            </a:solidFill>
          </p:spPr>
          <p:txBody>
            <a:bodyPr wrap="square" lIns="0" tIns="0" rIns="0" bIns="0" rtlCol="0"/>
            <a:lstStyle/>
            <a:p>
              <a:endParaRPr/>
            </a:p>
          </p:txBody>
        </p:sp>
        <p:sp>
          <p:nvSpPr>
            <p:cNvPr id="136" name="object 136"/>
            <p:cNvSpPr/>
            <p:nvPr/>
          </p:nvSpPr>
          <p:spPr>
            <a:xfrm>
              <a:off x="8213089" y="11429"/>
              <a:ext cx="3810" cy="227329"/>
            </a:xfrm>
            <a:custGeom>
              <a:avLst/>
              <a:gdLst/>
              <a:ahLst/>
              <a:cxnLst/>
              <a:rect l="l" t="t" r="r" b="b"/>
              <a:pathLst>
                <a:path w="3809" h="227329">
                  <a:moveTo>
                    <a:pt x="0" y="0"/>
                  </a:moveTo>
                  <a:lnTo>
                    <a:pt x="0" y="227031"/>
                  </a:lnTo>
                  <a:lnTo>
                    <a:pt x="3809" y="179069"/>
                  </a:lnTo>
                  <a:lnTo>
                    <a:pt x="3809" y="26669"/>
                  </a:lnTo>
                  <a:lnTo>
                    <a:pt x="0" y="0"/>
                  </a:lnTo>
                  <a:close/>
                </a:path>
              </a:pathLst>
            </a:custGeom>
            <a:solidFill>
              <a:srgbClr val="DD8B3F"/>
            </a:solidFill>
          </p:spPr>
          <p:txBody>
            <a:bodyPr wrap="square" lIns="0" tIns="0" rIns="0" bIns="0" rtlCol="0"/>
            <a:lstStyle/>
            <a:p>
              <a:endParaRPr/>
            </a:p>
          </p:txBody>
        </p:sp>
        <p:sp>
          <p:nvSpPr>
            <p:cNvPr id="137" name="object 137"/>
            <p:cNvSpPr/>
            <p:nvPr/>
          </p:nvSpPr>
          <p:spPr>
            <a:xfrm>
              <a:off x="8216899" y="38099"/>
              <a:ext cx="1270" cy="152400"/>
            </a:xfrm>
            <a:custGeom>
              <a:avLst/>
              <a:gdLst/>
              <a:ahLst/>
              <a:cxnLst/>
              <a:rect l="l" t="t" r="r" b="b"/>
              <a:pathLst>
                <a:path w="1270" h="152400">
                  <a:moveTo>
                    <a:pt x="0" y="0"/>
                  </a:moveTo>
                  <a:lnTo>
                    <a:pt x="0" y="152400"/>
                  </a:lnTo>
                  <a:lnTo>
                    <a:pt x="1270" y="45720"/>
                  </a:lnTo>
                  <a:lnTo>
                    <a:pt x="0" y="0"/>
                  </a:lnTo>
                  <a:close/>
                </a:path>
              </a:pathLst>
            </a:custGeom>
            <a:solidFill>
              <a:srgbClr val="DC8A3E"/>
            </a:solidFill>
          </p:spPr>
          <p:txBody>
            <a:bodyPr wrap="square" lIns="0" tIns="0" rIns="0" bIns="0" rtlCol="0"/>
            <a:lstStyle/>
            <a:p>
              <a:endParaRPr/>
            </a:p>
          </p:txBody>
        </p:sp>
        <p:sp>
          <p:nvSpPr>
            <p:cNvPr id="138" name="object 138"/>
            <p:cNvSpPr/>
            <p:nvPr/>
          </p:nvSpPr>
          <p:spPr>
            <a:xfrm>
              <a:off x="7865110" y="1269"/>
              <a:ext cx="90170" cy="1600200"/>
            </a:xfrm>
            <a:custGeom>
              <a:avLst/>
              <a:gdLst/>
              <a:ahLst/>
              <a:cxnLst/>
              <a:rect l="l" t="t" r="r" b="b"/>
              <a:pathLst>
                <a:path w="90170" h="1600200">
                  <a:moveTo>
                    <a:pt x="90170" y="0"/>
                  </a:moveTo>
                  <a:lnTo>
                    <a:pt x="0" y="0"/>
                  </a:lnTo>
                  <a:lnTo>
                    <a:pt x="0" y="762000"/>
                  </a:lnTo>
                  <a:lnTo>
                    <a:pt x="0" y="836930"/>
                  </a:lnTo>
                  <a:lnTo>
                    <a:pt x="0" y="1600200"/>
                  </a:lnTo>
                  <a:lnTo>
                    <a:pt x="90170" y="1600200"/>
                  </a:lnTo>
                  <a:lnTo>
                    <a:pt x="90170" y="836930"/>
                  </a:lnTo>
                  <a:lnTo>
                    <a:pt x="90170" y="762000"/>
                  </a:lnTo>
                  <a:lnTo>
                    <a:pt x="90170" y="0"/>
                  </a:lnTo>
                  <a:close/>
                </a:path>
              </a:pathLst>
            </a:custGeom>
            <a:solidFill>
              <a:srgbClr val="FAE3AD"/>
            </a:solidFill>
          </p:spPr>
          <p:txBody>
            <a:bodyPr wrap="square" lIns="0" tIns="0" rIns="0" bIns="0" rtlCol="0"/>
            <a:lstStyle/>
            <a:p>
              <a:endParaRPr/>
            </a:p>
          </p:txBody>
        </p:sp>
        <p:sp>
          <p:nvSpPr>
            <p:cNvPr id="139" name="object 139"/>
            <p:cNvSpPr/>
            <p:nvPr/>
          </p:nvSpPr>
          <p:spPr>
            <a:xfrm>
              <a:off x="7865110" y="1525269"/>
              <a:ext cx="90170" cy="838200"/>
            </a:xfrm>
            <a:custGeom>
              <a:avLst/>
              <a:gdLst/>
              <a:ahLst/>
              <a:cxnLst/>
              <a:rect l="l" t="t" r="r" b="b"/>
              <a:pathLst>
                <a:path w="90170" h="838200">
                  <a:moveTo>
                    <a:pt x="90170" y="0"/>
                  </a:moveTo>
                  <a:lnTo>
                    <a:pt x="0" y="0"/>
                  </a:lnTo>
                  <a:lnTo>
                    <a:pt x="0" y="838200"/>
                  </a:lnTo>
                  <a:lnTo>
                    <a:pt x="90170" y="838200"/>
                  </a:lnTo>
                  <a:lnTo>
                    <a:pt x="90170" y="0"/>
                  </a:lnTo>
                  <a:close/>
                </a:path>
              </a:pathLst>
            </a:custGeom>
            <a:solidFill>
              <a:srgbClr val="FAE3AE"/>
            </a:solidFill>
          </p:spPr>
          <p:txBody>
            <a:bodyPr wrap="square" lIns="0" tIns="0" rIns="0" bIns="0" rtlCol="0"/>
            <a:lstStyle/>
            <a:p>
              <a:endParaRPr/>
            </a:p>
          </p:txBody>
        </p:sp>
        <p:sp>
          <p:nvSpPr>
            <p:cNvPr id="140" name="object 140"/>
            <p:cNvSpPr/>
            <p:nvPr/>
          </p:nvSpPr>
          <p:spPr>
            <a:xfrm>
              <a:off x="7865110" y="2287269"/>
              <a:ext cx="90170" cy="838200"/>
            </a:xfrm>
            <a:custGeom>
              <a:avLst/>
              <a:gdLst/>
              <a:ahLst/>
              <a:cxnLst/>
              <a:rect l="l" t="t" r="r" b="b"/>
              <a:pathLst>
                <a:path w="90170" h="838200">
                  <a:moveTo>
                    <a:pt x="90170" y="0"/>
                  </a:moveTo>
                  <a:lnTo>
                    <a:pt x="0" y="0"/>
                  </a:lnTo>
                  <a:lnTo>
                    <a:pt x="0" y="838200"/>
                  </a:lnTo>
                  <a:lnTo>
                    <a:pt x="90170" y="838200"/>
                  </a:lnTo>
                  <a:lnTo>
                    <a:pt x="90170" y="0"/>
                  </a:lnTo>
                  <a:close/>
                </a:path>
              </a:pathLst>
            </a:custGeom>
            <a:solidFill>
              <a:srgbClr val="FAE3AF"/>
            </a:solidFill>
          </p:spPr>
          <p:txBody>
            <a:bodyPr wrap="square" lIns="0" tIns="0" rIns="0" bIns="0" rtlCol="0"/>
            <a:lstStyle/>
            <a:p>
              <a:endParaRPr/>
            </a:p>
          </p:txBody>
        </p:sp>
        <p:sp>
          <p:nvSpPr>
            <p:cNvPr id="141" name="object 141"/>
            <p:cNvSpPr/>
            <p:nvPr/>
          </p:nvSpPr>
          <p:spPr>
            <a:xfrm>
              <a:off x="7865110" y="3049269"/>
              <a:ext cx="90170" cy="838200"/>
            </a:xfrm>
            <a:custGeom>
              <a:avLst/>
              <a:gdLst/>
              <a:ahLst/>
              <a:cxnLst/>
              <a:rect l="l" t="t" r="r" b="b"/>
              <a:pathLst>
                <a:path w="90170" h="838200">
                  <a:moveTo>
                    <a:pt x="90170" y="0"/>
                  </a:moveTo>
                  <a:lnTo>
                    <a:pt x="0" y="0"/>
                  </a:lnTo>
                  <a:lnTo>
                    <a:pt x="0" y="838199"/>
                  </a:lnTo>
                  <a:lnTo>
                    <a:pt x="90170" y="838199"/>
                  </a:lnTo>
                  <a:lnTo>
                    <a:pt x="90170" y="0"/>
                  </a:lnTo>
                  <a:close/>
                </a:path>
              </a:pathLst>
            </a:custGeom>
            <a:solidFill>
              <a:srgbClr val="FAE3B0"/>
            </a:solidFill>
          </p:spPr>
          <p:txBody>
            <a:bodyPr wrap="square" lIns="0" tIns="0" rIns="0" bIns="0" rtlCol="0"/>
            <a:lstStyle/>
            <a:p>
              <a:endParaRPr/>
            </a:p>
          </p:txBody>
        </p:sp>
        <p:sp>
          <p:nvSpPr>
            <p:cNvPr id="142" name="object 142"/>
            <p:cNvSpPr/>
            <p:nvPr/>
          </p:nvSpPr>
          <p:spPr>
            <a:xfrm>
              <a:off x="7865110" y="3811270"/>
              <a:ext cx="90170" cy="838200"/>
            </a:xfrm>
            <a:custGeom>
              <a:avLst/>
              <a:gdLst/>
              <a:ahLst/>
              <a:cxnLst/>
              <a:rect l="l" t="t" r="r" b="b"/>
              <a:pathLst>
                <a:path w="90170" h="838200">
                  <a:moveTo>
                    <a:pt x="90170" y="0"/>
                  </a:moveTo>
                  <a:lnTo>
                    <a:pt x="0" y="0"/>
                  </a:lnTo>
                  <a:lnTo>
                    <a:pt x="0" y="838199"/>
                  </a:lnTo>
                  <a:lnTo>
                    <a:pt x="90170" y="838199"/>
                  </a:lnTo>
                  <a:lnTo>
                    <a:pt x="90170" y="0"/>
                  </a:lnTo>
                  <a:close/>
                </a:path>
              </a:pathLst>
            </a:custGeom>
            <a:solidFill>
              <a:srgbClr val="FAE3B1"/>
            </a:solidFill>
          </p:spPr>
          <p:txBody>
            <a:bodyPr wrap="square" lIns="0" tIns="0" rIns="0" bIns="0" rtlCol="0"/>
            <a:lstStyle/>
            <a:p>
              <a:endParaRPr/>
            </a:p>
          </p:txBody>
        </p:sp>
        <p:sp>
          <p:nvSpPr>
            <p:cNvPr id="143" name="object 143"/>
            <p:cNvSpPr/>
            <p:nvPr/>
          </p:nvSpPr>
          <p:spPr>
            <a:xfrm>
              <a:off x="7865110" y="4573270"/>
              <a:ext cx="90170" cy="838200"/>
            </a:xfrm>
            <a:custGeom>
              <a:avLst/>
              <a:gdLst/>
              <a:ahLst/>
              <a:cxnLst/>
              <a:rect l="l" t="t" r="r" b="b"/>
              <a:pathLst>
                <a:path w="90170" h="838200">
                  <a:moveTo>
                    <a:pt x="90170" y="0"/>
                  </a:moveTo>
                  <a:lnTo>
                    <a:pt x="0" y="0"/>
                  </a:lnTo>
                  <a:lnTo>
                    <a:pt x="0" y="838199"/>
                  </a:lnTo>
                  <a:lnTo>
                    <a:pt x="90170" y="838199"/>
                  </a:lnTo>
                  <a:lnTo>
                    <a:pt x="90170" y="0"/>
                  </a:lnTo>
                  <a:close/>
                </a:path>
              </a:pathLst>
            </a:custGeom>
            <a:solidFill>
              <a:srgbClr val="FAE3B2"/>
            </a:solidFill>
          </p:spPr>
          <p:txBody>
            <a:bodyPr wrap="square" lIns="0" tIns="0" rIns="0" bIns="0" rtlCol="0"/>
            <a:lstStyle/>
            <a:p>
              <a:endParaRPr/>
            </a:p>
          </p:txBody>
        </p:sp>
        <p:sp>
          <p:nvSpPr>
            <p:cNvPr id="144" name="object 144"/>
            <p:cNvSpPr/>
            <p:nvPr/>
          </p:nvSpPr>
          <p:spPr>
            <a:xfrm>
              <a:off x="7865110" y="5336539"/>
              <a:ext cx="90170" cy="836930"/>
            </a:xfrm>
            <a:custGeom>
              <a:avLst/>
              <a:gdLst/>
              <a:ahLst/>
              <a:cxnLst/>
              <a:rect l="l" t="t" r="r" b="b"/>
              <a:pathLst>
                <a:path w="90170" h="836929">
                  <a:moveTo>
                    <a:pt x="90170" y="0"/>
                  </a:moveTo>
                  <a:lnTo>
                    <a:pt x="0" y="0"/>
                  </a:lnTo>
                  <a:lnTo>
                    <a:pt x="0" y="836930"/>
                  </a:lnTo>
                  <a:lnTo>
                    <a:pt x="90170" y="836930"/>
                  </a:lnTo>
                  <a:lnTo>
                    <a:pt x="90170" y="0"/>
                  </a:lnTo>
                  <a:close/>
                </a:path>
              </a:pathLst>
            </a:custGeom>
            <a:solidFill>
              <a:srgbClr val="FAE3B3"/>
            </a:solidFill>
          </p:spPr>
          <p:txBody>
            <a:bodyPr wrap="square" lIns="0" tIns="0" rIns="0" bIns="0" rtlCol="0"/>
            <a:lstStyle/>
            <a:p>
              <a:endParaRPr/>
            </a:p>
          </p:txBody>
        </p:sp>
        <p:sp>
          <p:nvSpPr>
            <p:cNvPr id="145" name="object 145"/>
            <p:cNvSpPr/>
            <p:nvPr/>
          </p:nvSpPr>
          <p:spPr>
            <a:xfrm>
              <a:off x="7865110" y="6098539"/>
              <a:ext cx="88900" cy="759460"/>
            </a:xfrm>
            <a:custGeom>
              <a:avLst/>
              <a:gdLst/>
              <a:ahLst/>
              <a:cxnLst/>
              <a:rect l="l" t="t" r="r" b="b"/>
              <a:pathLst>
                <a:path w="88900" h="759459">
                  <a:moveTo>
                    <a:pt x="0" y="0"/>
                  </a:moveTo>
                  <a:lnTo>
                    <a:pt x="88900" y="0"/>
                  </a:lnTo>
                  <a:lnTo>
                    <a:pt x="88900" y="759460"/>
                  </a:lnTo>
                  <a:lnTo>
                    <a:pt x="0" y="759460"/>
                  </a:lnTo>
                  <a:lnTo>
                    <a:pt x="0" y="0"/>
                  </a:lnTo>
                  <a:close/>
                </a:path>
              </a:pathLst>
            </a:custGeom>
            <a:solidFill>
              <a:srgbClr val="FAE3B4"/>
            </a:solidFill>
          </p:spPr>
          <p:txBody>
            <a:bodyPr wrap="square" lIns="0" tIns="0" rIns="0" bIns="0" rtlCol="0"/>
            <a:lstStyle/>
            <a:p>
              <a:endParaRPr/>
            </a:p>
          </p:txBody>
        </p:sp>
        <p:sp>
          <p:nvSpPr>
            <p:cNvPr id="146" name="object 146"/>
            <p:cNvSpPr/>
            <p:nvPr/>
          </p:nvSpPr>
          <p:spPr>
            <a:xfrm>
              <a:off x="7959090" y="6806361"/>
              <a:ext cx="27940" cy="20955"/>
            </a:xfrm>
            <a:custGeom>
              <a:avLst/>
              <a:gdLst/>
              <a:ahLst/>
              <a:cxnLst/>
              <a:rect l="l" t="t" r="r" b="b"/>
              <a:pathLst>
                <a:path w="27940" h="20954">
                  <a:moveTo>
                    <a:pt x="27940" y="0"/>
                  </a:moveTo>
                  <a:lnTo>
                    <a:pt x="17780" y="838"/>
                  </a:lnTo>
                  <a:lnTo>
                    <a:pt x="12700" y="3378"/>
                  </a:lnTo>
                  <a:lnTo>
                    <a:pt x="10160" y="4648"/>
                  </a:lnTo>
                  <a:lnTo>
                    <a:pt x="3810" y="5918"/>
                  </a:lnTo>
                  <a:lnTo>
                    <a:pt x="0" y="7188"/>
                  </a:lnTo>
                  <a:lnTo>
                    <a:pt x="0" y="9728"/>
                  </a:lnTo>
                  <a:lnTo>
                    <a:pt x="1270" y="10998"/>
                  </a:lnTo>
                  <a:lnTo>
                    <a:pt x="3810" y="12268"/>
                  </a:lnTo>
                  <a:lnTo>
                    <a:pt x="5080" y="13538"/>
                  </a:lnTo>
                  <a:lnTo>
                    <a:pt x="11430" y="16078"/>
                  </a:lnTo>
                  <a:lnTo>
                    <a:pt x="12700" y="16510"/>
                  </a:lnTo>
                  <a:lnTo>
                    <a:pt x="19050" y="18618"/>
                  </a:lnTo>
                  <a:lnTo>
                    <a:pt x="27940" y="20599"/>
                  </a:lnTo>
                  <a:lnTo>
                    <a:pt x="27940" y="0"/>
                  </a:lnTo>
                  <a:close/>
                </a:path>
              </a:pathLst>
            </a:custGeom>
            <a:solidFill>
              <a:srgbClr val="C05F58"/>
            </a:solidFill>
          </p:spPr>
          <p:txBody>
            <a:bodyPr wrap="square" lIns="0" tIns="0" rIns="0" bIns="0" rtlCol="0"/>
            <a:lstStyle/>
            <a:p>
              <a:endParaRPr/>
            </a:p>
          </p:txBody>
        </p:sp>
        <p:sp>
          <p:nvSpPr>
            <p:cNvPr id="147" name="object 147"/>
            <p:cNvSpPr/>
            <p:nvPr/>
          </p:nvSpPr>
          <p:spPr>
            <a:xfrm>
              <a:off x="7985760" y="6805188"/>
              <a:ext cx="15240" cy="25400"/>
            </a:xfrm>
            <a:custGeom>
              <a:avLst/>
              <a:gdLst/>
              <a:ahLst/>
              <a:cxnLst/>
              <a:rect l="l" t="t" r="r" b="b"/>
              <a:pathLst>
                <a:path w="15240" h="25400">
                  <a:moveTo>
                    <a:pt x="15240" y="0"/>
                  </a:moveTo>
                  <a:lnTo>
                    <a:pt x="0" y="1269"/>
                  </a:lnTo>
                  <a:lnTo>
                    <a:pt x="0" y="21484"/>
                  </a:lnTo>
                  <a:lnTo>
                    <a:pt x="15240" y="24870"/>
                  </a:lnTo>
                  <a:lnTo>
                    <a:pt x="15240" y="0"/>
                  </a:lnTo>
                  <a:close/>
                </a:path>
              </a:pathLst>
            </a:custGeom>
            <a:solidFill>
              <a:srgbClr val="C16057"/>
            </a:solidFill>
          </p:spPr>
          <p:txBody>
            <a:bodyPr wrap="square" lIns="0" tIns="0" rIns="0" bIns="0" rtlCol="0"/>
            <a:lstStyle/>
            <a:p>
              <a:endParaRPr/>
            </a:p>
          </p:txBody>
        </p:sp>
        <p:sp>
          <p:nvSpPr>
            <p:cNvPr id="148" name="object 148"/>
            <p:cNvSpPr/>
            <p:nvPr/>
          </p:nvSpPr>
          <p:spPr>
            <a:xfrm>
              <a:off x="7999729" y="6804024"/>
              <a:ext cx="15240" cy="29845"/>
            </a:xfrm>
            <a:custGeom>
              <a:avLst/>
              <a:gdLst/>
              <a:ahLst/>
              <a:cxnLst/>
              <a:rect l="l" t="t" r="r" b="b"/>
              <a:pathLst>
                <a:path w="15240" h="29845">
                  <a:moveTo>
                    <a:pt x="15240" y="0"/>
                  </a:moveTo>
                  <a:lnTo>
                    <a:pt x="0" y="1270"/>
                  </a:lnTo>
                  <a:lnTo>
                    <a:pt x="0" y="25752"/>
                  </a:lnTo>
                  <a:lnTo>
                    <a:pt x="1270" y="26034"/>
                  </a:lnTo>
                  <a:lnTo>
                    <a:pt x="15240" y="29527"/>
                  </a:lnTo>
                  <a:lnTo>
                    <a:pt x="15240" y="0"/>
                  </a:lnTo>
                  <a:close/>
                </a:path>
              </a:pathLst>
            </a:custGeom>
            <a:solidFill>
              <a:srgbClr val="C16157"/>
            </a:solidFill>
          </p:spPr>
          <p:txBody>
            <a:bodyPr wrap="square" lIns="0" tIns="0" rIns="0" bIns="0" rtlCol="0"/>
            <a:lstStyle/>
            <a:p>
              <a:endParaRPr/>
            </a:p>
          </p:txBody>
        </p:sp>
        <p:sp>
          <p:nvSpPr>
            <p:cNvPr id="149" name="object 149"/>
            <p:cNvSpPr/>
            <p:nvPr/>
          </p:nvSpPr>
          <p:spPr>
            <a:xfrm>
              <a:off x="8013699" y="6802861"/>
              <a:ext cx="15240" cy="34290"/>
            </a:xfrm>
            <a:custGeom>
              <a:avLst/>
              <a:gdLst/>
              <a:ahLst/>
              <a:cxnLst/>
              <a:rect l="l" t="t" r="r" b="b"/>
              <a:pathLst>
                <a:path w="15240" h="34290">
                  <a:moveTo>
                    <a:pt x="15240" y="0"/>
                  </a:moveTo>
                  <a:lnTo>
                    <a:pt x="0" y="1270"/>
                  </a:lnTo>
                  <a:lnTo>
                    <a:pt x="0" y="30374"/>
                  </a:lnTo>
                  <a:lnTo>
                    <a:pt x="12700" y="33549"/>
                  </a:lnTo>
                  <a:lnTo>
                    <a:pt x="15240" y="33990"/>
                  </a:lnTo>
                  <a:lnTo>
                    <a:pt x="15240" y="0"/>
                  </a:lnTo>
                  <a:close/>
                </a:path>
              </a:pathLst>
            </a:custGeom>
            <a:solidFill>
              <a:srgbClr val="C26256"/>
            </a:solidFill>
          </p:spPr>
          <p:txBody>
            <a:bodyPr wrap="square" lIns="0" tIns="0" rIns="0" bIns="0" rtlCol="0"/>
            <a:lstStyle/>
            <a:p>
              <a:endParaRPr/>
            </a:p>
          </p:txBody>
        </p:sp>
        <p:sp>
          <p:nvSpPr>
            <p:cNvPr id="150" name="object 150"/>
            <p:cNvSpPr/>
            <p:nvPr/>
          </p:nvSpPr>
          <p:spPr>
            <a:xfrm>
              <a:off x="8027670" y="6801696"/>
              <a:ext cx="15240" cy="38100"/>
            </a:xfrm>
            <a:custGeom>
              <a:avLst/>
              <a:gdLst/>
              <a:ahLst/>
              <a:cxnLst/>
              <a:rect l="l" t="t" r="r" b="b"/>
              <a:pathLst>
                <a:path w="15240" h="38100">
                  <a:moveTo>
                    <a:pt x="15239" y="0"/>
                  </a:moveTo>
                  <a:lnTo>
                    <a:pt x="0" y="1269"/>
                  </a:lnTo>
                  <a:lnTo>
                    <a:pt x="0" y="34934"/>
                  </a:lnTo>
                  <a:lnTo>
                    <a:pt x="15239" y="37584"/>
                  </a:lnTo>
                  <a:lnTo>
                    <a:pt x="15239" y="0"/>
                  </a:lnTo>
                  <a:close/>
                </a:path>
              </a:pathLst>
            </a:custGeom>
            <a:solidFill>
              <a:srgbClr val="C36355"/>
            </a:solidFill>
          </p:spPr>
          <p:txBody>
            <a:bodyPr wrap="square" lIns="0" tIns="0" rIns="0" bIns="0" rtlCol="0"/>
            <a:lstStyle/>
            <a:p>
              <a:endParaRPr/>
            </a:p>
          </p:txBody>
        </p:sp>
        <p:sp>
          <p:nvSpPr>
            <p:cNvPr id="151" name="object 151"/>
            <p:cNvSpPr/>
            <p:nvPr/>
          </p:nvSpPr>
          <p:spPr>
            <a:xfrm>
              <a:off x="8041639" y="6800532"/>
              <a:ext cx="15240" cy="41275"/>
            </a:xfrm>
            <a:custGeom>
              <a:avLst/>
              <a:gdLst/>
              <a:ahLst/>
              <a:cxnLst/>
              <a:rect l="l" t="t" r="r" b="b"/>
              <a:pathLst>
                <a:path w="15240" h="41275">
                  <a:moveTo>
                    <a:pt x="15239" y="0"/>
                  </a:moveTo>
                  <a:lnTo>
                    <a:pt x="0" y="1269"/>
                  </a:lnTo>
                  <a:lnTo>
                    <a:pt x="0" y="38527"/>
                  </a:lnTo>
                  <a:lnTo>
                    <a:pt x="13969" y="40957"/>
                  </a:lnTo>
                  <a:lnTo>
                    <a:pt x="15239" y="41109"/>
                  </a:lnTo>
                  <a:lnTo>
                    <a:pt x="15239" y="0"/>
                  </a:lnTo>
                  <a:close/>
                </a:path>
              </a:pathLst>
            </a:custGeom>
            <a:solidFill>
              <a:srgbClr val="C36455"/>
            </a:solidFill>
          </p:spPr>
          <p:txBody>
            <a:bodyPr wrap="square" lIns="0" tIns="0" rIns="0" bIns="0" rtlCol="0"/>
            <a:lstStyle/>
            <a:p>
              <a:endParaRPr/>
            </a:p>
          </p:txBody>
        </p:sp>
        <p:sp>
          <p:nvSpPr>
            <p:cNvPr id="152" name="object 152"/>
            <p:cNvSpPr/>
            <p:nvPr/>
          </p:nvSpPr>
          <p:spPr>
            <a:xfrm>
              <a:off x="8055610" y="6799368"/>
              <a:ext cx="15240" cy="44450"/>
            </a:xfrm>
            <a:custGeom>
              <a:avLst/>
              <a:gdLst/>
              <a:ahLst/>
              <a:cxnLst/>
              <a:rect l="l" t="t" r="r" b="b"/>
              <a:pathLst>
                <a:path w="15240" h="44450">
                  <a:moveTo>
                    <a:pt x="15240" y="0"/>
                  </a:moveTo>
                  <a:lnTo>
                    <a:pt x="0" y="1270"/>
                  </a:lnTo>
                  <a:lnTo>
                    <a:pt x="0" y="42121"/>
                  </a:lnTo>
                  <a:lnTo>
                    <a:pt x="15240" y="43950"/>
                  </a:lnTo>
                  <a:lnTo>
                    <a:pt x="15240" y="0"/>
                  </a:lnTo>
                  <a:close/>
                </a:path>
              </a:pathLst>
            </a:custGeom>
            <a:solidFill>
              <a:srgbClr val="C46654"/>
            </a:solidFill>
          </p:spPr>
          <p:txBody>
            <a:bodyPr wrap="square" lIns="0" tIns="0" rIns="0" bIns="0" rtlCol="0"/>
            <a:lstStyle/>
            <a:p>
              <a:endParaRPr/>
            </a:p>
          </p:txBody>
        </p:sp>
        <p:sp>
          <p:nvSpPr>
            <p:cNvPr id="153" name="object 153"/>
            <p:cNvSpPr/>
            <p:nvPr/>
          </p:nvSpPr>
          <p:spPr>
            <a:xfrm>
              <a:off x="8069579" y="6798310"/>
              <a:ext cx="13970" cy="46990"/>
            </a:xfrm>
            <a:custGeom>
              <a:avLst/>
              <a:gdLst/>
              <a:ahLst/>
              <a:cxnLst/>
              <a:rect l="l" t="t" r="r" b="b"/>
              <a:pathLst>
                <a:path w="13970" h="46990">
                  <a:moveTo>
                    <a:pt x="13970" y="0"/>
                  </a:moveTo>
                  <a:lnTo>
                    <a:pt x="0" y="1164"/>
                  </a:lnTo>
                  <a:lnTo>
                    <a:pt x="0" y="44856"/>
                  </a:lnTo>
                  <a:lnTo>
                    <a:pt x="13970" y="46532"/>
                  </a:lnTo>
                  <a:lnTo>
                    <a:pt x="13970" y="0"/>
                  </a:lnTo>
                  <a:close/>
                </a:path>
              </a:pathLst>
            </a:custGeom>
            <a:solidFill>
              <a:srgbClr val="C56653"/>
            </a:solidFill>
          </p:spPr>
          <p:txBody>
            <a:bodyPr wrap="square" lIns="0" tIns="0" rIns="0" bIns="0" rtlCol="0"/>
            <a:lstStyle/>
            <a:p>
              <a:endParaRPr/>
            </a:p>
          </p:txBody>
        </p:sp>
        <p:sp>
          <p:nvSpPr>
            <p:cNvPr id="154" name="object 154"/>
            <p:cNvSpPr/>
            <p:nvPr/>
          </p:nvSpPr>
          <p:spPr>
            <a:xfrm>
              <a:off x="8083549" y="6795939"/>
              <a:ext cx="15240" cy="50800"/>
            </a:xfrm>
            <a:custGeom>
              <a:avLst/>
              <a:gdLst/>
              <a:ahLst/>
              <a:cxnLst/>
              <a:rect l="l" t="t" r="r" b="b"/>
              <a:pathLst>
                <a:path w="15240" h="50800">
                  <a:moveTo>
                    <a:pt x="15240" y="0"/>
                  </a:moveTo>
                  <a:lnTo>
                    <a:pt x="0" y="2370"/>
                  </a:lnTo>
                  <a:lnTo>
                    <a:pt x="0" y="48903"/>
                  </a:lnTo>
                  <a:lnTo>
                    <a:pt x="3809" y="49360"/>
                  </a:lnTo>
                  <a:lnTo>
                    <a:pt x="15240" y="50313"/>
                  </a:lnTo>
                  <a:lnTo>
                    <a:pt x="15240" y="0"/>
                  </a:lnTo>
                  <a:close/>
                </a:path>
              </a:pathLst>
            </a:custGeom>
            <a:solidFill>
              <a:srgbClr val="C56753"/>
            </a:solidFill>
          </p:spPr>
          <p:txBody>
            <a:bodyPr wrap="square" lIns="0" tIns="0" rIns="0" bIns="0" rtlCol="0"/>
            <a:lstStyle/>
            <a:p>
              <a:endParaRPr/>
            </a:p>
          </p:txBody>
        </p:sp>
        <p:sp>
          <p:nvSpPr>
            <p:cNvPr id="155" name="object 155"/>
            <p:cNvSpPr/>
            <p:nvPr/>
          </p:nvSpPr>
          <p:spPr>
            <a:xfrm>
              <a:off x="8097520" y="6793964"/>
              <a:ext cx="13970" cy="53975"/>
            </a:xfrm>
            <a:custGeom>
              <a:avLst/>
              <a:gdLst/>
              <a:ahLst/>
              <a:cxnLst/>
              <a:rect l="l" t="t" r="r" b="b"/>
              <a:pathLst>
                <a:path w="13970" h="53975">
                  <a:moveTo>
                    <a:pt x="13970" y="0"/>
                  </a:moveTo>
                  <a:lnTo>
                    <a:pt x="0" y="2173"/>
                  </a:lnTo>
                  <a:lnTo>
                    <a:pt x="0" y="52182"/>
                  </a:lnTo>
                  <a:lnTo>
                    <a:pt x="13970" y="53347"/>
                  </a:lnTo>
                  <a:lnTo>
                    <a:pt x="13970" y="0"/>
                  </a:lnTo>
                  <a:close/>
                </a:path>
              </a:pathLst>
            </a:custGeom>
            <a:solidFill>
              <a:srgbClr val="C66852"/>
            </a:solidFill>
          </p:spPr>
          <p:txBody>
            <a:bodyPr wrap="square" lIns="0" tIns="0" rIns="0" bIns="0" rtlCol="0"/>
            <a:lstStyle/>
            <a:p>
              <a:endParaRPr/>
            </a:p>
          </p:txBody>
        </p:sp>
        <p:sp>
          <p:nvSpPr>
            <p:cNvPr id="156" name="object 156"/>
            <p:cNvSpPr/>
            <p:nvPr/>
          </p:nvSpPr>
          <p:spPr>
            <a:xfrm>
              <a:off x="8110220" y="6791790"/>
              <a:ext cx="15240" cy="56515"/>
            </a:xfrm>
            <a:custGeom>
              <a:avLst/>
              <a:gdLst/>
              <a:ahLst/>
              <a:cxnLst/>
              <a:rect l="l" t="t" r="r" b="b"/>
              <a:pathLst>
                <a:path w="15240" h="56515">
                  <a:moveTo>
                    <a:pt x="15239" y="0"/>
                  </a:moveTo>
                  <a:lnTo>
                    <a:pt x="0" y="2370"/>
                  </a:lnTo>
                  <a:lnTo>
                    <a:pt x="0" y="55414"/>
                  </a:lnTo>
                  <a:lnTo>
                    <a:pt x="7620" y="56049"/>
                  </a:lnTo>
                  <a:lnTo>
                    <a:pt x="15239" y="56049"/>
                  </a:lnTo>
                  <a:lnTo>
                    <a:pt x="15239" y="0"/>
                  </a:lnTo>
                  <a:close/>
                </a:path>
              </a:pathLst>
            </a:custGeom>
            <a:solidFill>
              <a:srgbClr val="C66952"/>
            </a:solidFill>
          </p:spPr>
          <p:txBody>
            <a:bodyPr wrap="square" lIns="0" tIns="0" rIns="0" bIns="0" rtlCol="0"/>
            <a:lstStyle/>
            <a:p>
              <a:endParaRPr/>
            </a:p>
          </p:txBody>
        </p:sp>
        <p:sp>
          <p:nvSpPr>
            <p:cNvPr id="157" name="object 157"/>
            <p:cNvSpPr/>
            <p:nvPr/>
          </p:nvSpPr>
          <p:spPr>
            <a:xfrm>
              <a:off x="8125460" y="6789617"/>
              <a:ext cx="13970" cy="58419"/>
            </a:xfrm>
            <a:custGeom>
              <a:avLst/>
              <a:gdLst/>
              <a:ahLst/>
              <a:cxnLst/>
              <a:rect l="l" t="t" r="r" b="b"/>
              <a:pathLst>
                <a:path w="13970" h="58420">
                  <a:moveTo>
                    <a:pt x="13970" y="0"/>
                  </a:moveTo>
                  <a:lnTo>
                    <a:pt x="0" y="2173"/>
                  </a:lnTo>
                  <a:lnTo>
                    <a:pt x="0" y="58222"/>
                  </a:lnTo>
                  <a:lnTo>
                    <a:pt x="13970" y="58222"/>
                  </a:lnTo>
                  <a:lnTo>
                    <a:pt x="13970" y="0"/>
                  </a:lnTo>
                  <a:close/>
                </a:path>
              </a:pathLst>
            </a:custGeom>
            <a:solidFill>
              <a:srgbClr val="C76A51"/>
            </a:solidFill>
          </p:spPr>
          <p:txBody>
            <a:bodyPr wrap="square" lIns="0" tIns="0" rIns="0" bIns="0" rtlCol="0"/>
            <a:lstStyle/>
            <a:p>
              <a:endParaRPr/>
            </a:p>
          </p:txBody>
        </p:sp>
        <p:sp>
          <p:nvSpPr>
            <p:cNvPr id="158" name="object 158"/>
            <p:cNvSpPr/>
            <p:nvPr/>
          </p:nvSpPr>
          <p:spPr>
            <a:xfrm>
              <a:off x="8138160" y="6786792"/>
              <a:ext cx="15240" cy="61594"/>
            </a:xfrm>
            <a:custGeom>
              <a:avLst/>
              <a:gdLst/>
              <a:ahLst/>
              <a:cxnLst/>
              <a:rect l="l" t="t" r="r" b="b"/>
              <a:pathLst>
                <a:path w="15240" h="61595">
                  <a:moveTo>
                    <a:pt x="15240" y="0"/>
                  </a:moveTo>
                  <a:lnTo>
                    <a:pt x="2540" y="2627"/>
                  </a:lnTo>
                  <a:lnTo>
                    <a:pt x="0" y="3022"/>
                  </a:lnTo>
                  <a:lnTo>
                    <a:pt x="0" y="61047"/>
                  </a:lnTo>
                  <a:lnTo>
                    <a:pt x="8890" y="61047"/>
                  </a:lnTo>
                  <a:lnTo>
                    <a:pt x="15240" y="60745"/>
                  </a:lnTo>
                  <a:lnTo>
                    <a:pt x="15240" y="0"/>
                  </a:lnTo>
                  <a:close/>
                </a:path>
              </a:pathLst>
            </a:custGeom>
            <a:solidFill>
              <a:srgbClr val="C86B50"/>
            </a:solidFill>
          </p:spPr>
          <p:txBody>
            <a:bodyPr wrap="square" lIns="0" tIns="0" rIns="0" bIns="0" rtlCol="0"/>
            <a:lstStyle/>
            <a:p>
              <a:endParaRPr/>
            </a:p>
          </p:txBody>
        </p:sp>
        <p:sp>
          <p:nvSpPr>
            <p:cNvPr id="159" name="object 159"/>
            <p:cNvSpPr/>
            <p:nvPr/>
          </p:nvSpPr>
          <p:spPr>
            <a:xfrm>
              <a:off x="8152129" y="6783901"/>
              <a:ext cx="15240" cy="64135"/>
            </a:xfrm>
            <a:custGeom>
              <a:avLst/>
              <a:gdLst/>
              <a:ahLst/>
              <a:cxnLst/>
              <a:rect l="l" t="t" r="r" b="b"/>
              <a:pathLst>
                <a:path w="15240" h="64134">
                  <a:moveTo>
                    <a:pt x="15240" y="0"/>
                  </a:moveTo>
                  <a:lnTo>
                    <a:pt x="0" y="3153"/>
                  </a:lnTo>
                  <a:lnTo>
                    <a:pt x="0" y="63696"/>
                  </a:lnTo>
                  <a:lnTo>
                    <a:pt x="15240" y="62970"/>
                  </a:lnTo>
                  <a:lnTo>
                    <a:pt x="15240" y="0"/>
                  </a:lnTo>
                  <a:close/>
                </a:path>
              </a:pathLst>
            </a:custGeom>
            <a:solidFill>
              <a:srgbClr val="C86C50"/>
            </a:solidFill>
          </p:spPr>
          <p:txBody>
            <a:bodyPr wrap="square" lIns="0" tIns="0" rIns="0" bIns="0" rtlCol="0"/>
            <a:lstStyle/>
            <a:p>
              <a:endParaRPr/>
            </a:p>
          </p:txBody>
        </p:sp>
        <p:sp>
          <p:nvSpPr>
            <p:cNvPr id="160" name="object 160"/>
            <p:cNvSpPr/>
            <p:nvPr/>
          </p:nvSpPr>
          <p:spPr>
            <a:xfrm>
              <a:off x="8166099" y="6781011"/>
              <a:ext cx="15240" cy="66040"/>
            </a:xfrm>
            <a:custGeom>
              <a:avLst/>
              <a:gdLst/>
              <a:ahLst/>
              <a:cxnLst/>
              <a:rect l="l" t="t" r="r" b="b"/>
              <a:pathLst>
                <a:path w="15240" h="66040">
                  <a:moveTo>
                    <a:pt x="15240" y="0"/>
                  </a:moveTo>
                  <a:lnTo>
                    <a:pt x="0" y="3153"/>
                  </a:lnTo>
                  <a:lnTo>
                    <a:pt x="0" y="65921"/>
                  </a:lnTo>
                  <a:lnTo>
                    <a:pt x="15240" y="65195"/>
                  </a:lnTo>
                  <a:lnTo>
                    <a:pt x="15240" y="0"/>
                  </a:lnTo>
                  <a:close/>
                </a:path>
              </a:pathLst>
            </a:custGeom>
            <a:solidFill>
              <a:srgbClr val="C96D4F"/>
            </a:solidFill>
          </p:spPr>
          <p:txBody>
            <a:bodyPr wrap="square" lIns="0" tIns="0" rIns="0" bIns="0" rtlCol="0"/>
            <a:lstStyle/>
            <a:p>
              <a:endParaRPr/>
            </a:p>
          </p:txBody>
        </p:sp>
        <p:sp>
          <p:nvSpPr>
            <p:cNvPr id="161" name="object 161"/>
            <p:cNvSpPr/>
            <p:nvPr/>
          </p:nvSpPr>
          <p:spPr>
            <a:xfrm>
              <a:off x="8180070" y="6778121"/>
              <a:ext cx="15240" cy="68580"/>
            </a:xfrm>
            <a:custGeom>
              <a:avLst/>
              <a:gdLst/>
              <a:ahLst/>
              <a:cxnLst/>
              <a:rect l="l" t="t" r="r" b="b"/>
              <a:pathLst>
                <a:path w="15240" h="68579">
                  <a:moveTo>
                    <a:pt x="15239" y="0"/>
                  </a:moveTo>
                  <a:lnTo>
                    <a:pt x="0" y="3153"/>
                  </a:lnTo>
                  <a:lnTo>
                    <a:pt x="0" y="68146"/>
                  </a:lnTo>
                  <a:lnTo>
                    <a:pt x="15239" y="67420"/>
                  </a:lnTo>
                  <a:lnTo>
                    <a:pt x="15239" y="0"/>
                  </a:lnTo>
                  <a:close/>
                </a:path>
              </a:pathLst>
            </a:custGeom>
            <a:solidFill>
              <a:srgbClr val="CA6E4E"/>
            </a:solidFill>
          </p:spPr>
          <p:txBody>
            <a:bodyPr wrap="square" lIns="0" tIns="0" rIns="0" bIns="0" rtlCol="0"/>
            <a:lstStyle/>
            <a:p>
              <a:endParaRPr/>
            </a:p>
          </p:txBody>
        </p:sp>
        <p:sp>
          <p:nvSpPr>
            <p:cNvPr id="162" name="object 162"/>
            <p:cNvSpPr/>
            <p:nvPr/>
          </p:nvSpPr>
          <p:spPr>
            <a:xfrm>
              <a:off x="8194039" y="6775231"/>
              <a:ext cx="15240" cy="70485"/>
            </a:xfrm>
            <a:custGeom>
              <a:avLst/>
              <a:gdLst/>
              <a:ahLst/>
              <a:cxnLst/>
              <a:rect l="l" t="t" r="r" b="b"/>
              <a:pathLst>
                <a:path w="15240" h="70484">
                  <a:moveTo>
                    <a:pt x="15239" y="0"/>
                  </a:moveTo>
                  <a:lnTo>
                    <a:pt x="0" y="3153"/>
                  </a:lnTo>
                  <a:lnTo>
                    <a:pt x="0" y="70371"/>
                  </a:lnTo>
                  <a:lnTo>
                    <a:pt x="6350" y="70068"/>
                  </a:lnTo>
                  <a:lnTo>
                    <a:pt x="15239" y="68984"/>
                  </a:lnTo>
                  <a:lnTo>
                    <a:pt x="15239" y="0"/>
                  </a:lnTo>
                  <a:close/>
                </a:path>
              </a:pathLst>
            </a:custGeom>
            <a:solidFill>
              <a:srgbClr val="CA6F4E"/>
            </a:solidFill>
          </p:spPr>
          <p:txBody>
            <a:bodyPr wrap="square" lIns="0" tIns="0" rIns="0" bIns="0" rtlCol="0"/>
            <a:lstStyle/>
            <a:p>
              <a:endParaRPr/>
            </a:p>
          </p:txBody>
        </p:sp>
        <p:sp>
          <p:nvSpPr>
            <p:cNvPr id="163" name="object 163"/>
            <p:cNvSpPr/>
            <p:nvPr/>
          </p:nvSpPr>
          <p:spPr>
            <a:xfrm>
              <a:off x="8208010" y="6772340"/>
              <a:ext cx="15240" cy="72390"/>
            </a:xfrm>
            <a:custGeom>
              <a:avLst/>
              <a:gdLst/>
              <a:ahLst/>
              <a:cxnLst/>
              <a:rect l="l" t="t" r="r" b="b"/>
              <a:pathLst>
                <a:path w="15240" h="72390">
                  <a:moveTo>
                    <a:pt x="15240" y="0"/>
                  </a:moveTo>
                  <a:lnTo>
                    <a:pt x="0" y="3153"/>
                  </a:lnTo>
                  <a:lnTo>
                    <a:pt x="0" y="72030"/>
                  </a:lnTo>
                  <a:lnTo>
                    <a:pt x="15240" y="70171"/>
                  </a:lnTo>
                  <a:lnTo>
                    <a:pt x="15240" y="0"/>
                  </a:lnTo>
                  <a:close/>
                </a:path>
              </a:pathLst>
            </a:custGeom>
            <a:solidFill>
              <a:srgbClr val="CC704D"/>
            </a:solidFill>
          </p:spPr>
          <p:txBody>
            <a:bodyPr wrap="square" lIns="0" tIns="0" rIns="0" bIns="0" rtlCol="0"/>
            <a:lstStyle/>
            <a:p>
              <a:endParaRPr/>
            </a:p>
          </p:txBody>
        </p:sp>
        <p:sp>
          <p:nvSpPr>
            <p:cNvPr id="164" name="object 164"/>
            <p:cNvSpPr/>
            <p:nvPr/>
          </p:nvSpPr>
          <p:spPr>
            <a:xfrm>
              <a:off x="8221979" y="6769450"/>
              <a:ext cx="15240" cy="73660"/>
            </a:xfrm>
            <a:custGeom>
              <a:avLst/>
              <a:gdLst/>
              <a:ahLst/>
              <a:cxnLst/>
              <a:rect l="l" t="t" r="r" b="b"/>
              <a:pathLst>
                <a:path w="15240" h="73659">
                  <a:moveTo>
                    <a:pt x="15240" y="0"/>
                  </a:moveTo>
                  <a:lnTo>
                    <a:pt x="0" y="3153"/>
                  </a:lnTo>
                  <a:lnTo>
                    <a:pt x="0" y="73216"/>
                  </a:lnTo>
                  <a:lnTo>
                    <a:pt x="15240" y="71358"/>
                  </a:lnTo>
                  <a:lnTo>
                    <a:pt x="15240" y="0"/>
                  </a:lnTo>
                  <a:close/>
                </a:path>
              </a:pathLst>
            </a:custGeom>
            <a:solidFill>
              <a:srgbClr val="CC714C"/>
            </a:solidFill>
          </p:spPr>
          <p:txBody>
            <a:bodyPr wrap="square" lIns="0" tIns="0" rIns="0" bIns="0" rtlCol="0"/>
            <a:lstStyle/>
            <a:p>
              <a:endParaRPr/>
            </a:p>
          </p:txBody>
        </p:sp>
        <p:sp>
          <p:nvSpPr>
            <p:cNvPr id="165" name="object 165"/>
            <p:cNvSpPr/>
            <p:nvPr/>
          </p:nvSpPr>
          <p:spPr>
            <a:xfrm>
              <a:off x="8235949" y="6766560"/>
              <a:ext cx="15240" cy="74930"/>
            </a:xfrm>
            <a:custGeom>
              <a:avLst/>
              <a:gdLst/>
              <a:ahLst/>
              <a:cxnLst/>
              <a:rect l="l" t="t" r="r" b="b"/>
              <a:pathLst>
                <a:path w="15240" h="74929">
                  <a:moveTo>
                    <a:pt x="15240" y="0"/>
                  </a:moveTo>
                  <a:lnTo>
                    <a:pt x="0" y="3153"/>
                  </a:lnTo>
                  <a:lnTo>
                    <a:pt x="0" y="74403"/>
                  </a:lnTo>
                  <a:lnTo>
                    <a:pt x="15240" y="72544"/>
                  </a:lnTo>
                  <a:lnTo>
                    <a:pt x="15240" y="0"/>
                  </a:lnTo>
                  <a:close/>
                </a:path>
              </a:pathLst>
            </a:custGeom>
            <a:solidFill>
              <a:srgbClr val="CC724C"/>
            </a:solidFill>
          </p:spPr>
          <p:txBody>
            <a:bodyPr wrap="square" lIns="0" tIns="0" rIns="0" bIns="0" rtlCol="0"/>
            <a:lstStyle/>
            <a:p>
              <a:endParaRPr/>
            </a:p>
          </p:txBody>
        </p:sp>
        <p:sp>
          <p:nvSpPr>
            <p:cNvPr id="166" name="object 166"/>
            <p:cNvSpPr/>
            <p:nvPr/>
          </p:nvSpPr>
          <p:spPr>
            <a:xfrm>
              <a:off x="8249920" y="6763799"/>
              <a:ext cx="13970" cy="75565"/>
            </a:xfrm>
            <a:custGeom>
              <a:avLst/>
              <a:gdLst/>
              <a:ahLst/>
              <a:cxnLst/>
              <a:rect l="l" t="t" r="r" b="b"/>
              <a:pathLst>
                <a:path w="13970" h="75565">
                  <a:moveTo>
                    <a:pt x="13970" y="0"/>
                  </a:moveTo>
                  <a:lnTo>
                    <a:pt x="0" y="3023"/>
                  </a:lnTo>
                  <a:lnTo>
                    <a:pt x="0" y="75460"/>
                  </a:lnTo>
                  <a:lnTo>
                    <a:pt x="2539" y="75150"/>
                  </a:lnTo>
                  <a:lnTo>
                    <a:pt x="13970" y="73072"/>
                  </a:lnTo>
                  <a:lnTo>
                    <a:pt x="13970" y="0"/>
                  </a:lnTo>
                  <a:close/>
                </a:path>
              </a:pathLst>
            </a:custGeom>
            <a:solidFill>
              <a:srgbClr val="CD734B"/>
            </a:solidFill>
          </p:spPr>
          <p:txBody>
            <a:bodyPr wrap="square" lIns="0" tIns="0" rIns="0" bIns="0" rtlCol="0"/>
            <a:lstStyle/>
            <a:p>
              <a:endParaRPr/>
            </a:p>
          </p:txBody>
        </p:sp>
        <p:sp>
          <p:nvSpPr>
            <p:cNvPr id="167" name="object 167"/>
            <p:cNvSpPr/>
            <p:nvPr/>
          </p:nvSpPr>
          <p:spPr>
            <a:xfrm>
              <a:off x="8263889" y="6760486"/>
              <a:ext cx="15240" cy="76835"/>
            </a:xfrm>
            <a:custGeom>
              <a:avLst/>
              <a:gdLst/>
              <a:ahLst/>
              <a:cxnLst/>
              <a:rect l="l" t="t" r="r" b="b"/>
              <a:pathLst>
                <a:path w="15240" h="76834">
                  <a:moveTo>
                    <a:pt x="15239" y="0"/>
                  </a:moveTo>
                  <a:lnTo>
                    <a:pt x="0" y="3313"/>
                  </a:lnTo>
                  <a:lnTo>
                    <a:pt x="0" y="76385"/>
                  </a:lnTo>
                  <a:lnTo>
                    <a:pt x="15239" y="73614"/>
                  </a:lnTo>
                  <a:lnTo>
                    <a:pt x="15239" y="0"/>
                  </a:lnTo>
                  <a:close/>
                </a:path>
              </a:pathLst>
            </a:custGeom>
            <a:solidFill>
              <a:srgbClr val="CD744B"/>
            </a:solidFill>
          </p:spPr>
          <p:txBody>
            <a:bodyPr wrap="square" lIns="0" tIns="0" rIns="0" bIns="0" rtlCol="0"/>
            <a:lstStyle/>
            <a:p>
              <a:endParaRPr/>
            </a:p>
          </p:txBody>
        </p:sp>
        <p:sp>
          <p:nvSpPr>
            <p:cNvPr id="168" name="object 168"/>
            <p:cNvSpPr/>
            <p:nvPr/>
          </p:nvSpPr>
          <p:spPr>
            <a:xfrm>
              <a:off x="8277860" y="6757092"/>
              <a:ext cx="13970" cy="77470"/>
            </a:xfrm>
            <a:custGeom>
              <a:avLst/>
              <a:gdLst/>
              <a:ahLst/>
              <a:cxnLst/>
              <a:rect l="l" t="t" r="r" b="b"/>
              <a:pathLst>
                <a:path w="13970" h="77470">
                  <a:moveTo>
                    <a:pt x="13970" y="0"/>
                  </a:moveTo>
                  <a:lnTo>
                    <a:pt x="2540" y="3117"/>
                  </a:lnTo>
                  <a:lnTo>
                    <a:pt x="0" y="3669"/>
                  </a:lnTo>
                  <a:lnTo>
                    <a:pt x="0" y="77239"/>
                  </a:lnTo>
                  <a:lnTo>
                    <a:pt x="13970" y="74699"/>
                  </a:lnTo>
                  <a:lnTo>
                    <a:pt x="13970" y="0"/>
                  </a:lnTo>
                  <a:close/>
                </a:path>
              </a:pathLst>
            </a:custGeom>
            <a:solidFill>
              <a:srgbClr val="CE754A"/>
            </a:solidFill>
          </p:spPr>
          <p:txBody>
            <a:bodyPr wrap="square" lIns="0" tIns="0" rIns="0" bIns="0" rtlCol="0"/>
            <a:lstStyle/>
            <a:p>
              <a:endParaRPr/>
            </a:p>
          </p:txBody>
        </p:sp>
        <p:sp>
          <p:nvSpPr>
            <p:cNvPr id="169" name="object 169"/>
            <p:cNvSpPr/>
            <p:nvPr/>
          </p:nvSpPr>
          <p:spPr>
            <a:xfrm>
              <a:off x="8290560" y="6753282"/>
              <a:ext cx="15240" cy="78740"/>
            </a:xfrm>
            <a:custGeom>
              <a:avLst/>
              <a:gdLst/>
              <a:ahLst/>
              <a:cxnLst/>
              <a:rect l="l" t="t" r="r" b="b"/>
              <a:pathLst>
                <a:path w="15240" h="78740">
                  <a:moveTo>
                    <a:pt x="15240" y="0"/>
                  </a:moveTo>
                  <a:lnTo>
                    <a:pt x="0" y="4156"/>
                  </a:lnTo>
                  <a:lnTo>
                    <a:pt x="0" y="78740"/>
                  </a:lnTo>
                  <a:lnTo>
                    <a:pt x="15240" y="75969"/>
                  </a:lnTo>
                  <a:lnTo>
                    <a:pt x="15240" y="0"/>
                  </a:lnTo>
                  <a:close/>
                </a:path>
              </a:pathLst>
            </a:custGeom>
            <a:solidFill>
              <a:srgbClr val="CF7649"/>
            </a:solidFill>
          </p:spPr>
          <p:txBody>
            <a:bodyPr wrap="square" lIns="0" tIns="0" rIns="0" bIns="0" rtlCol="0"/>
            <a:lstStyle/>
            <a:p>
              <a:endParaRPr/>
            </a:p>
          </p:txBody>
        </p:sp>
        <p:sp>
          <p:nvSpPr>
            <p:cNvPr id="170" name="object 170"/>
            <p:cNvSpPr/>
            <p:nvPr/>
          </p:nvSpPr>
          <p:spPr>
            <a:xfrm>
              <a:off x="8305799" y="6748433"/>
              <a:ext cx="13970" cy="81280"/>
            </a:xfrm>
            <a:custGeom>
              <a:avLst/>
              <a:gdLst/>
              <a:ahLst/>
              <a:cxnLst/>
              <a:rect l="l" t="t" r="r" b="b"/>
              <a:pathLst>
                <a:path w="13970" h="81279">
                  <a:moveTo>
                    <a:pt x="13970" y="0"/>
                  </a:moveTo>
                  <a:lnTo>
                    <a:pt x="2540" y="4156"/>
                  </a:lnTo>
                  <a:lnTo>
                    <a:pt x="0" y="4849"/>
                  </a:lnTo>
                  <a:lnTo>
                    <a:pt x="0" y="80818"/>
                  </a:lnTo>
                  <a:lnTo>
                    <a:pt x="2540" y="80356"/>
                  </a:lnTo>
                  <a:lnTo>
                    <a:pt x="13970" y="77736"/>
                  </a:lnTo>
                  <a:lnTo>
                    <a:pt x="13970" y="0"/>
                  </a:lnTo>
                  <a:close/>
                </a:path>
              </a:pathLst>
            </a:custGeom>
            <a:solidFill>
              <a:srgbClr val="CF7749"/>
            </a:solidFill>
          </p:spPr>
          <p:txBody>
            <a:bodyPr wrap="square" lIns="0" tIns="0" rIns="0" bIns="0" rtlCol="0"/>
            <a:lstStyle/>
            <a:p>
              <a:endParaRPr/>
            </a:p>
          </p:txBody>
        </p:sp>
        <p:sp>
          <p:nvSpPr>
            <p:cNvPr id="171" name="object 171"/>
            <p:cNvSpPr/>
            <p:nvPr/>
          </p:nvSpPr>
          <p:spPr>
            <a:xfrm>
              <a:off x="8318499" y="6743353"/>
              <a:ext cx="15240" cy="83185"/>
            </a:xfrm>
            <a:custGeom>
              <a:avLst/>
              <a:gdLst/>
              <a:ahLst/>
              <a:cxnLst/>
              <a:rect l="l" t="t" r="r" b="b"/>
              <a:pathLst>
                <a:path w="15240" h="83184">
                  <a:moveTo>
                    <a:pt x="15240" y="0"/>
                  </a:moveTo>
                  <a:lnTo>
                    <a:pt x="0" y="5541"/>
                  </a:lnTo>
                  <a:lnTo>
                    <a:pt x="0" y="83108"/>
                  </a:lnTo>
                  <a:lnTo>
                    <a:pt x="15240" y="79615"/>
                  </a:lnTo>
                  <a:lnTo>
                    <a:pt x="15240" y="0"/>
                  </a:lnTo>
                  <a:close/>
                </a:path>
              </a:pathLst>
            </a:custGeom>
            <a:solidFill>
              <a:srgbClr val="D07848"/>
            </a:solidFill>
          </p:spPr>
          <p:txBody>
            <a:bodyPr wrap="square" lIns="0" tIns="0" rIns="0" bIns="0" rtlCol="0"/>
            <a:lstStyle/>
            <a:p>
              <a:endParaRPr/>
            </a:p>
          </p:txBody>
        </p:sp>
        <p:sp>
          <p:nvSpPr>
            <p:cNvPr id="172" name="object 172"/>
            <p:cNvSpPr/>
            <p:nvPr/>
          </p:nvSpPr>
          <p:spPr>
            <a:xfrm>
              <a:off x="8332470" y="6736986"/>
              <a:ext cx="15240" cy="86360"/>
            </a:xfrm>
            <a:custGeom>
              <a:avLst/>
              <a:gdLst/>
              <a:ahLst/>
              <a:cxnLst/>
              <a:rect l="l" t="t" r="r" b="b"/>
              <a:pathLst>
                <a:path w="15240" h="86359">
                  <a:moveTo>
                    <a:pt x="15239" y="0"/>
                  </a:moveTo>
                  <a:lnTo>
                    <a:pt x="3809" y="5442"/>
                  </a:lnTo>
                  <a:lnTo>
                    <a:pt x="0" y="6828"/>
                  </a:lnTo>
                  <a:lnTo>
                    <a:pt x="0" y="86273"/>
                  </a:lnTo>
                  <a:lnTo>
                    <a:pt x="15239" y="82780"/>
                  </a:lnTo>
                  <a:lnTo>
                    <a:pt x="15239" y="0"/>
                  </a:lnTo>
                  <a:close/>
                </a:path>
              </a:pathLst>
            </a:custGeom>
            <a:solidFill>
              <a:srgbClr val="D17947"/>
            </a:solidFill>
          </p:spPr>
          <p:txBody>
            <a:bodyPr wrap="square" lIns="0" tIns="0" rIns="0" bIns="0" rtlCol="0"/>
            <a:lstStyle/>
            <a:p>
              <a:endParaRPr/>
            </a:p>
          </p:txBody>
        </p:sp>
        <p:sp>
          <p:nvSpPr>
            <p:cNvPr id="173" name="object 173"/>
            <p:cNvSpPr/>
            <p:nvPr/>
          </p:nvSpPr>
          <p:spPr>
            <a:xfrm>
              <a:off x="8346439" y="6730334"/>
              <a:ext cx="15240" cy="90170"/>
            </a:xfrm>
            <a:custGeom>
              <a:avLst/>
              <a:gdLst/>
              <a:ahLst/>
              <a:cxnLst/>
              <a:rect l="l" t="t" r="r" b="b"/>
              <a:pathLst>
                <a:path w="15240" h="90170">
                  <a:moveTo>
                    <a:pt x="15239" y="0"/>
                  </a:moveTo>
                  <a:lnTo>
                    <a:pt x="0" y="7257"/>
                  </a:lnTo>
                  <a:lnTo>
                    <a:pt x="0" y="89723"/>
                  </a:lnTo>
                  <a:lnTo>
                    <a:pt x="15239" y="86231"/>
                  </a:lnTo>
                  <a:lnTo>
                    <a:pt x="15239" y="0"/>
                  </a:lnTo>
                  <a:close/>
                </a:path>
              </a:pathLst>
            </a:custGeom>
            <a:solidFill>
              <a:srgbClr val="D17A47"/>
            </a:solidFill>
          </p:spPr>
          <p:txBody>
            <a:bodyPr wrap="square" lIns="0" tIns="0" rIns="0" bIns="0" rtlCol="0"/>
            <a:lstStyle/>
            <a:p>
              <a:endParaRPr/>
            </a:p>
          </p:txBody>
        </p:sp>
        <p:sp>
          <p:nvSpPr>
            <p:cNvPr id="174" name="object 174"/>
            <p:cNvSpPr/>
            <p:nvPr/>
          </p:nvSpPr>
          <p:spPr>
            <a:xfrm>
              <a:off x="8360410" y="6722110"/>
              <a:ext cx="15240" cy="95250"/>
            </a:xfrm>
            <a:custGeom>
              <a:avLst/>
              <a:gdLst/>
              <a:ahLst/>
              <a:cxnLst/>
              <a:rect l="l" t="t" r="r" b="b"/>
              <a:pathLst>
                <a:path w="15240" h="95250">
                  <a:moveTo>
                    <a:pt x="15240" y="0"/>
                  </a:moveTo>
                  <a:lnTo>
                    <a:pt x="2540" y="7620"/>
                  </a:lnTo>
                  <a:lnTo>
                    <a:pt x="0" y="8829"/>
                  </a:lnTo>
                  <a:lnTo>
                    <a:pt x="0" y="94747"/>
                  </a:lnTo>
                  <a:lnTo>
                    <a:pt x="8890" y="92710"/>
                  </a:lnTo>
                  <a:lnTo>
                    <a:pt x="15240" y="90910"/>
                  </a:lnTo>
                  <a:lnTo>
                    <a:pt x="15240" y="0"/>
                  </a:lnTo>
                  <a:close/>
                </a:path>
              </a:pathLst>
            </a:custGeom>
            <a:solidFill>
              <a:srgbClr val="D27A46"/>
            </a:solidFill>
          </p:spPr>
          <p:txBody>
            <a:bodyPr wrap="square" lIns="0" tIns="0" rIns="0" bIns="0" rtlCol="0"/>
            <a:lstStyle/>
            <a:p>
              <a:endParaRPr/>
            </a:p>
          </p:txBody>
        </p:sp>
        <p:sp>
          <p:nvSpPr>
            <p:cNvPr id="175" name="object 175"/>
            <p:cNvSpPr/>
            <p:nvPr/>
          </p:nvSpPr>
          <p:spPr>
            <a:xfrm>
              <a:off x="8374379" y="6713664"/>
              <a:ext cx="15240" cy="100330"/>
            </a:xfrm>
            <a:custGeom>
              <a:avLst/>
              <a:gdLst/>
              <a:ahLst/>
              <a:cxnLst/>
              <a:rect l="l" t="t" r="r" b="b"/>
              <a:pathLst>
                <a:path w="15240" h="100329">
                  <a:moveTo>
                    <a:pt x="15240" y="0"/>
                  </a:moveTo>
                  <a:lnTo>
                    <a:pt x="13970" y="825"/>
                  </a:lnTo>
                  <a:lnTo>
                    <a:pt x="0" y="9207"/>
                  </a:lnTo>
                  <a:lnTo>
                    <a:pt x="0" y="99716"/>
                  </a:lnTo>
                  <a:lnTo>
                    <a:pt x="15240" y="95398"/>
                  </a:lnTo>
                  <a:lnTo>
                    <a:pt x="15240" y="0"/>
                  </a:lnTo>
                  <a:close/>
                </a:path>
              </a:pathLst>
            </a:custGeom>
            <a:solidFill>
              <a:srgbClr val="D37B45"/>
            </a:solidFill>
          </p:spPr>
          <p:txBody>
            <a:bodyPr wrap="square" lIns="0" tIns="0" rIns="0" bIns="0" rtlCol="0"/>
            <a:lstStyle/>
            <a:p>
              <a:endParaRPr/>
            </a:p>
          </p:txBody>
        </p:sp>
        <p:sp>
          <p:nvSpPr>
            <p:cNvPr id="176" name="object 176"/>
            <p:cNvSpPr/>
            <p:nvPr/>
          </p:nvSpPr>
          <p:spPr>
            <a:xfrm>
              <a:off x="8388349" y="6704584"/>
              <a:ext cx="15240" cy="105410"/>
            </a:xfrm>
            <a:custGeom>
              <a:avLst/>
              <a:gdLst/>
              <a:ahLst/>
              <a:cxnLst/>
              <a:rect l="l" t="t" r="r" b="b"/>
              <a:pathLst>
                <a:path w="15240" h="105409">
                  <a:moveTo>
                    <a:pt x="15240" y="0"/>
                  </a:moveTo>
                  <a:lnTo>
                    <a:pt x="0" y="9906"/>
                  </a:lnTo>
                  <a:lnTo>
                    <a:pt x="0" y="104838"/>
                  </a:lnTo>
                  <a:lnTo>
                    <a:pt x="15240" y="100520"/>
                  </a:lnTo>
                  <a:lnTo>
                    <a:pt x="15240" y="0"/>
                  </a:lnTo>
                  <a:close/>
                </a:path>
              </a:pathLst>
            </a:custGeom>
            <a:solidFill>
              <a:srgbClr val="D37C45"/>
            </a:solidFill>
          </p:spPr>
          <p:txBody>
            <a:bodyPr wrap="square" lIns="0" tIns="0" rIns="0" bIns="0" rtlCol="0"/>
            <a:lstStyle/>
            <a:p>
              <a:endParaRPr/>
            </a:p>
          </p:txBody>
        </p:sp>
        <p:sp>
          <p:nvSpPr>
            <p:cNvPr id="177" name="object 177"/>
            <p:cNvSpPr/>
            <p:nvPr/>
          </p:nvSpPr>
          <p:spPr>
            <a:xfrm>
              <a:off x="8402320" y="6695312"/>
              <a:ext cx="15240" cy="110489"/>
            </a:xfrm>
            <a:custGeom>
              <a:avLst/>
              <a:gdLst/>
              <a:ahLst/>
              <a:cxnLst/>
              <a:rect l="l" t="t" r="r" b="b"/>
              <a:pathLst>
                <a:path w="15240" h="110490">
                  <a:moveTo>
                    <a:pt x="15239" y="0"/>
                  </a:moveTo>
                  <a:lnTo>
                    <a:pt x="11429" y="2666"/>
                  </a:lnTo>
                  <a:lnTo>
                    <a:pt x="0" y="10096"/>
                  </a:lnTo>
                  <a:lnTo>
                    <a:pt x="0" y="110151"/>
                  </a:lnTo>
                  <a:lnTo>
                    <a:pt x="15239" y="105833"/>
                  </a:lnTo>
                  <a:lnTo>
                    <a:pt x="15239" y="0"/>
                  </a:lnTo>
                  <a:close/>
                </a:path>
              </a:pathLst>
            </a:custGeom>
            <a:solidFill>
              <a:srgbClr val="D47D44"/>
            </a:solidFill>
          </p:spPr>
          <p:txBody>
            <a:bodyPr wrap="square" lIns="0" tIns="0" rIns="0" bIns="0" rtlCol="0"/>
            <a:lstStyle/>
            <a:p>
              <a:endParaRPr/>
            </a:p>
          </p:txBody>
        </p:sp>
        <p:sp>
          <p:nvSpPr>
            <p:cNvPr id="178" name="object 178"/>
            <p:cNvSpPr/>
            <p:nvPr/>
          </p:nvSpPr>
          <p:spPr>
            <a:xfrm>
              <a:off x="8416289" y="6685534"/>
              <a:ext cx="15240" cy="116205"/>
            </a:xfrm>
            <a:custGeom>
              <a:avLst/>
              <a:gdLst/>
              <a:ahLst/>
              <a:cxnLst/>
              <a:rect l="l" t="t" r="r" b="b"/>
              <a:pathLst>
                <a:path w="15240" h="116204">
                  <a:moveTo>
                    <a:pt x="15239" y="0"/>
                  </a:moveTo>
                  <a:lnTo>
                    <a:pt x="0" y="10667"/>
                  </a:lnTo>
                  <a:lnTo>
                    <a:pt x="0" y="115972"/>
                  </a:lnTo>
                  <a:lnTo>
                    <a:pt x="15239" y="111654"/>
                  </a:lnTo>
                  <a:lnTo>
                    <a:pt x="15239" y="0"/>
                  </a:lnTo>
                  <a:close/>
                </a:path>
              </a:pathLst>
            </a:custGeom>
            <a:solidFill>
              <a:srgbClr val="D47E44"/>
            </a:solidFill>
          </p:spPr>
          <p:txBody>
            <a:bodyPr wrap="square" lIns="0" tIns="0" rIns="0" bIns="0" rtlCol="0"/>
            <a:lstStyle/>
            <a:p>
              <a:endParaRPr/>
            </a:p>
          </p:txBody>
        </p:sp>
        <p:sp>
          <p:nvSpPr>
            <p:cNvPr id="179" name="object 179"/>
            <p:cNvSpPr/>
            <p:nvPr/>
          </p:nvSpPr>
          <p:spPr>
            <a:xfrm>
              <a:off x="8430260" y="6674852"/>
              <a:ext cx="15240" cy="123189"/>
            </a:xfrm>
            <a:custGeom>
              <a:avLst/>
              <a:gdLst/>
              <a:ahLst/>
              <a:cxnLst/>
              <a:rect l="l" t="t" r="r" b="b"/>
              <a:pathLst>
                <a:path w="15240" h="123190">
                  <a:moveTo>
                    <a:pt x="15240" y="0"/>
                  </a:moveTo>
                  <a:lnTo>
                    <a:pt x="8890" y="5347"/>
                  </a:lnTo>
                  <a:lnTo>
                    <a:pt x="0" y="11570"/>
                  </a:lnTo>
                  <a:lnTo>
                    <a:pt x="0" y="122695"/>
                  </a:lnTo>
                  <a:lnTo>
                    <a:pt x="15240" y="118377"/>
                  </a:lnTo>
                  <a:lnTo>
                    <a:pt x="15240" y="0"/>
                  </a:lnTo>
                  <a:close/>
                </a:path>
              </a:pathLst>
            </a:custGeom>
            <a:solidFill>
              <a:srgbClr val="D57F43"/>
            </a:solidFill>
          </p:spPr>
          <p:txBody>
            <a:bodyPr wrap="square" lIns="0" tIns="0" rIns="0" bIns="0" rtlCol="0"/>
            <a:lstStyle/>
            <a:p>
              <a:endParaRPr/>
            </a:p>
          </p:txBody>
        </p:sp>
        <p:sp>
          <p:nvSpPr>
            <p:cNvPr id="180" name="object 180"/>
            <p:cNvSpPr/>
            <p:nvPr/>
          </p:nvSpPr>
          <p:spPr>
            <a:xfrm>
              <a:off x="8444229" y="6663088"/>
              <a:ext cx="15240" cy="130810"/>
            </a:xfrm>
            <a:custGeom>
              <a:avLst/>
              <a:gdLst/>
              <a:ahLst/>
              <a:cxnLst/>
              <a:rect l="l" t="t" r="r" b="b"/>
              <a:pathLst>
                <a:path w="15240" h="130809">
                  <a:moveTo>
                    <a:pt x="15240" y="0"/>
                  </a:moveTo>
                  <a:lnTo>
                    <a:pt x="0" y="12833"/>
                  </a:lnTo>
                  <a:lnTo>
                    <a:pt x="0" y="130501"/>
                  </a:lnTo>
                  <a:lnTo>
                    <a:pt x="15240" y="126183"/>
                  </a:lnTo>
                  <a:lnTo>
                    <a:pt x="15240" y="0"/>
                  </a:lnTo>
                  <a:close/>
                </a:path>
              </a:pathLst>
            </a:custGeom>
            <a:solidFill>
              <a:srgbClr val="D68042"/>
            </a:solidFill>
          </p:spPr>
          <p:txBody>
            <a:bodyPr wrap="square" lIns="0" tIns="0" rIns="0" bIns="0" rtlCol="0"/>
            <a:lstStyle/>
            <a:p>
              <a:endParaRPr/>
            </a:p>
          </p:txBody>
        </p:sp>
        <p:sp>
          <p:nvSpPr>
            <p:cNvPr id="181" name="object 181"/>
            <p:cNvSpPr/>
            <p:nvPr/>
          </p:nvSpPr>
          <p:spPr>
            <a:xfrm>
              <a:off x="8458199" y="6651925"/>
              <a:ext cx="13970" cy="137795"/>
            </a:xfrm>
            <a:custGeom>
              <a:avLst/>
              <a:gdLst/>
              <a:ahLst/>
              <a:cxnLst/>
              <a:rect l="l" t="t" r="r" b="b"/>
              <a:pathLst>
                <a:path w="13970" h="137795">
                  <a:moveTo>
                    <a:pt x="13970" y="0"/>
                  </a:moveTo>
                  <a:lnTo>
                    <a:pt x="5079" y="7954"/>
                  </a:lnTo>
                  <a:lnTo>
                    <a:pt x="0" y="12232"/>
                  </a:lnTo>
                  <a:lnTo>
                    <a:pt x="0" y="137705"/>
                  </a:lnTo>
                  <a:lnTo>
                    <a:pt x="13970" y="133747"/>
                  </a:lnTo>
                  <a:lnTo>
                    <a:pt x="13970" y="0"/>
                  </a:lnTo>
                  <a:close/>
                </a:path>
              </a:pathLst>
            </a:custGeom>
            <a:solidFill>
              <a:srgbClr val="D68142"/>
            </a:solidFill>
          </p:spPr>
          <p:txBody>
            <a:bodyPr wrap="square" lIns="0" tIns="0" rIns="0" bIns="0" rtlCol="0"/>
            <a:lstStyle/>
            <a:p>
              <a:endParaRPr/>
            </a:p>
          </p:txBody>
        </p:sp>
        <p:sp>
          <p:nvSpPr>
            <p:cNvPr id="182" name="object 182"/>
            <p:cNvSpPr/>
            <p:nvPr/>
          </p:nvSpPr>
          <p:spPr>
            <a:xfrm>
              <a:off x="8470899" y="6639426"/>
              <a:ext cx="15240" cy="146685"/>
            </a:xfrm>
            <a:custGeom>
              <a:avLst/>
              <a:gdLst/>
              <a:ahLst/>
              <a:cxnLst/>
              <a:rect l="l" t="t" r="r" b="b"/>
              <a:pathLst>
                <a:path w="15240" h="146684">
                  <a:moveTo>
                    <a:pt x="15240" y="0"/>
                  </a:moveTo>
                  <a:lnTo>
                    <a:pt x="0" y="13635"/>
                  </a:lnTo>
                  <a:lnTo>
                    <a:pt x="0" y="146607"/>
                  </a:lnTo>
                  <a:lnTo>
                    <a:pt x="15240" y="142289"/>
                  </a:lnTo>
                  <a:lnTo>
                    <a:pt x="15240" y="0"/>
                  </a:lnTo>
                  <a:close/>
                </a:path>
              </a:pathLst>
            </a:custGeom>
            <a:solidFill>
              <a:srgbClr val="D78241"/>
            </a:solidFill>
          </p:spPr>
          <p:txBody>
            <a:bodyPr wrap="square" lIns="0" tIns="0" rIns="0" bIns="0" rtlCol="0"/>
            <a:lstStyle/>
            <a:p>
              <a:endParaRPr/>
            </a:p>
          </p:txBody>
        </p:sp>
        <p:sp>
          <p:nvSpPr>
            <p:cNvPr id="183" name="object 183"/>
            <p:cNvSpPr/>
            <p:nvPr/>
          </p:nvSpPr>
          <p:spPr>
            <a:xfrm>
              <a:off x="8486139" y="6626295"/>
              <a:ext cx="13970" cy="155575"/>
            </a:xfrm>
            <a:custGeom>
              <a:avLst/>
              <a:gdLst/>
              <a:ahLst/>
              <a:cxnLst/>
              <a:rect l="l" t="t" r="r" b="b"/>
              <a:pathLst>
                <a:path w="13970" h="155575">
                  <a:moveTo>
                    <a:pt x="13969" y="0"/>
                  </a:moveTo>
                  <a:lnTo>
                    <a:pt x="1269" y="11994"/>
                  </a:lnTo>
                  <a:lnTo>
                    <a:pt x="0" y="13130"/>
                  </a:lnTo>
                  <a:lnTo>
                    <a:pt x="0" y="155419"/>
                  </a:lnTo>
                  <a:lnTo>
                    <a:pt x="13969" y="151461"/>
                  </a:lnTo>
                  <a:lnTo>
                    <a:pt x="13969" y="0"/>
                  </a:lnTo>
                  <a:close/>
                </a:path>
              </a:pathLst>
            </a:custGeom>
            <a:solidFill>
              <a:srgbClr val="D88340"/>
            </a:solidFill>
          </p:spPr>
          <p:txBody>
            <a:bodyPr wrap="square" lIns="0" tIns="0" rIns="0" bIns="0" rtlCol="0"/>
            <a:lstStyle/>
            <a:p>
              <a:endParaRPr/>
            </a:p>
          </p:txBody>
        </p:sp>
        <p:sp>
          <p:nvSpPr>
            <p:cNvPr id="184" name="object 184"/>
            <p:cNvSpPr/>
            <p:nvPr/>
          </p:nvSpPr>
          <p:spPr>
            <a:xfrm>
              <a:off x="8498839" y="6612532"/>
              <a:ext cx="15240" cy="165735"/>
            </a:xfrm>
            <a:custGeom>
              <a:avLst/>
              <a:gdLst/>
              <a:ahLst/>
              <a:cxnLst/>
              <a:rect l="l" t="t" r="r" b="b"/>
              <a:pathLst>
                <a:path w="15240" h="165734">
                  <a:moveTo>
                    <a:pt x="15239" y="0"/>
                  </a:moveTo>
                  <a:lnTo>
                    <a:pt x="11429" y="4167"/>
                  </a:lnTo>
                  <a:lnTo>
                    <a:pt x="0" y="14962"/>
                  </a:lnTo>
                  <a:lnTo>
                    <a:pt x="0" y="165584"/>
                  </a:lnTo>
                  <a:lnTo>
                    <a:pt x="15239" y="161266"/>
                  </a:lnTo>
                  <a:lnTo>
                    <a:pt x="15239" y="0"/>
                  </a:lnTo>
                  <a:close/>
                </a:path>
              </a:pathLst>
            </a:custGeom>
            <a:solidFill>
              <a:srgbClr val="D88440"/>
            </a:solidFill>
          </p:spPr>
          <p:txBody>
            <a:bodyPr wrap="square" lIns="0" tIns="0" rIns="0" bIns="0" rtlCol="0"/>
            <a:lstStyle/>
            <a:p>
              <a:endParaRPr/>
            </a:p>
          </p:txBody>
        </p:sp>
        <p:sp>
          <p:nvSpPr>
            <p:cNvPr id="185" name="object 185"/>
            <p:cNvSpPr/>
            <p:nvPr/>
          </p:nvSpPr>
          <p:spPr>
            <a:xfrm>
              <a:off x="8512810" y="6597252"/>
              <a:ext cx="15240" cy="177165"/>
            </a:xfrm>
            <a:custGeom>
              <a:avLst/>
              <a:gdLst/>
              <a:ahLst/>
              <a:cxnLst/>
              <a:rect l="l" t="t" r="r" b="b"/>
              <a:pathLst>
                <a:path w="15240" h="177165">
                  <a:moveTo>
                    <a:pt x="15240" y="0"/>
                  </a:moveTo>
                  <a:lnTo>
                    <a:pt x="0" y="16668"/>
                  </a:lnTo>
                  <a:lnTo>
                    <a:pt x="0" y="176905"/>
                  </a:lnTo>
                  <a:lnTo>
                    <a:pt x="8890" y="174386"/>
                  </a:lnTo>
                  <a:lnTo>
                    <a:pt x="15240" y="172111"/>
                  </a:lnTo>
                  <a:lnTo>
                    <a:pt x="15240" y="0"/>
                  </a:lnTo>
                  <a:close/>
                </a:path>
              </a:pathLst>
            </a:custGeom>
            <a:solidFill>
              <a:srgbClr val="D9853F"/>
            </a:solidFill>
          </p:spPr>
          <p:txBody>
            <a:bodyPr wrap="square" lIns="0" tIns="0" rIns="0" bIns="0" rtlCol="0"/>
            <a:lstStyle/>
            <a:p>
              <a:endParaRPr/>
            </a:p>
          </p:txBody>
        </p:sp>
        <p:sp>
          <p:nvSpPr>
            <p:cNvPr id="186" name="object 186"/>
            <p:cNvSpPr/>
            <p:nvPr/>
          </p:nvSpPr>
          <p:spPr>
            <a:xfrm>
              <a:off x="8526779" y="6581973"/>
              <a:ext cx="15240" cy="187960"/>
            </a:xfrm>
            <a:custGeom>
              <a:avLst/>
              <a:gdLst/>
              <a:ahLst/>
              <a:cxnLst/>
              <a:rect l="l" t="t" r="r" b="b"/>
              <a:pathLst>
                <a:path w="15240" h="187959">
                  <a:moveTo>
                    <a:pt x="15240" y="0"/>
                  </a:moveTo>
                  <a:lnTo>
                    <a:pt x="0" y="16668"/>
                  </a:lnTo>
                  <a:lnTo>
                    <a:pt x="0" y="187846"/>
                  </a:lnTo>
                  <a:lnTo>
                    <a:pt x="15240" y="182385"/>
                  </a:lnTo>
                  <a:lnTo>
                    <a:pt x="15240" y="0"/>
                  </a:lnTo>
                  <a:close/>
                </a:path>
              </a:pathLst>
            </a:custGeom>
            <a:solidFill>
              <a:srgbClr val="DA863E"/>
            </a:solidFill>
          </p:spPr>
          <p:txBody>
            <a:bodyPr wrap="square" lIns="0" tIns="0" rIns="0" bIns="0" rtlCol="0"/>
            <a:lstStyle/>
            <a:p>
              <a:endParaRPr/>
            </a:p>
          </p:txBody>
        </p:sp>
        <p:sp>
          <p:nvSpPr>
            <p:cNvPr id="187" name="object 187"/>
            <p:cNvSpPr/>
            <p:nvPr/>
          </p:nvSpPr>
          <p:spPr>
            <a:xfrm>
              <a:off x="8540749" y="6566153"/>
              <a:ext cx="15240" cy="198755"/>
            </a:xfrm>
            <a:custGeom>
              <a:avLst/>
              <a:gdLst/>
              <a:ahLst/>
              <a:cxnLst/>
              <a:rect l="l" t="t" r="r" b="b"/>
              <a:pathLst>
                <a:path w="15240" h="198754">
                  <a:moveTo>
                    <a:pt x="15240" y="0"/>
                  </a:moveTo>
                  <a:lnTo>
                    <a:pt x="10159" y="6096"/>
                  </a:lnTo>
                  <a:lnTo>
                    <a:pt x="0" y="17208"/>
                  </a:lnTo>
                  <a:lnTo>
                    <a:pt x="0" y="198659"/>
                  </a:lnTo>
                  <a:lnTo>
                    <a:pt x="15240" y="193198"/>
                  </a:lnTo>
                  <a:lnTo>
                    <a:pt x="15240" y="0"/>
                  </a:lnTo>
                  <a:close/>
                </a:path>
              </a:pathLst>
            </a:custGeom>
            <a:solidFill>
              <a:srgbClr val="DB883D"/>
            </a:solidFill>
          </p:spPr>
          <p:txBody>
            <a:bodyPr wrap="square" lIns="0" tIns="0" rIns="0" bIns="0" rtlCol="0"/>
            <a:lstStyle/>
            <a:p>
              <a:endParaRPr/>
            </a:p>
          </p:txBody>
        </p:sp>
        <p:sp>
          <p:nvSpPr>
            <p:cNvPr id="188" name="object 188"/>
            <p:cNvSpPr/>
            <p:nvPr/>
          </p:nvSpPr>
          <p:spPr>
            <a:xfrm>
              <a:off x="8554720" y="6549389"/>
              <a:ext cx="15240" cy="210820"/>
            </a:xfrm>
            <a:custGeom>
              <a:avLst/>
              <a:gdLst/>
              <a:ahLst/>
              <a:cxnLst/>
              <a:rect l="l" t="t" r="r" b="b"/>
              <a:pathLst>
                <a:path w="15240" h="210820">
                  <a:moveTo>
                    <a:pt x="15239" y="0"/>
                  </a:moveTo>
                  <a:lnTo>
                    <a:pt x="0" y="18287"/>
                  </a:lnTo>
                  <a:lnTo>
                    <a:pt x="0" y="210417"/>
                  </a:lnTo>
                  <a:lnTo>
                    <a:pt x="15239" y="204956"/>
                  </a:lnTo>
                  <a:lnTo>
                    <a:pt x="15239" y="0"/>
                  </a:lnTo>
                  <a:close/>
                </a:path>
              </a:pathLst>
            </a:custGeom>
            <a:solidFill>
              <a:srgbClr val="DA873E"/>
            </a:solidFill>
          </p:spPr>
          <p:txBody>
            <a:bodyPr wrap="square" lIns="0" tIns="0" rIns="0" bIns="0" rtlCol="0"/>
            <a:lstStyle/>
            <a:p>
              <a:endParaRPr/>
            </a:p>
          </p:txBody>
        </p:sp>
        <p:sp>
          <p:nvSpPr>
            <p:cNvPr id="189" name="object 189"/>
            <p:cNvSpPr/>
            <p:nvPr/>
          </p:nvSpPr>
          <p:spPr>
            <a:xfrm>
              <a:off x="8568689" y="6529432"/>
              <a:ext cx="15240" cy="225425"/>
            </a:xfrm>
            <a:custGeom>
              <a:avLst/>
              <a:gdLst/>
              <a:ahLst/>
              <a:cxnLst/>
              <a:rect l="l" t="t" r="r" b="b"/>
              <a:pathLst>
                <a:path w="15240" h="225425">
                  <a:moveTo>
                    <a:pt x="15239" y="0"/>
                  </a:moveTo>
                  <a:lnTo>
                    <a:pt x="1269" y="19957"/>
                  </a:lnTo>
                  <a:lnTo>
                    <a:pt x="0" y="21481"/>
                  </a:lnTo>
                  <a:lnTo>
                    <a:pt x="0" y="225369"/>
                  </a:lnTo>
                  <a:lnTo>
                    <a:pt x="15239" y="219908"/>
                  </a:lnTo>
                  <a:lnTo>
                    <a:pt x="15239" y="0"/>
                  </a:lnTo>
                  <a:close/>
                </a:path>
              </a:pathLst>
            </a:custGeom>
            <a:solidFill>
              <a:srgbClr val="DA863E"/>
            </a:solidFill>
          </p:spPr>
          <p:txBody>
            <a:bodyPr wrap="square" lIns="0" tIns="0" rIns="0" bIns="0" rtlCol="0"/>
            <a:lstStyle/>
            <a:p>
              <a:endParaRPr/>
            </a:p>
          </p:txBody>
        </p:sp>
        <p:sp>
          <p:nvSpPr>
            <p:cNvPr id="190" name="object 190"/>
            <p:cNvSpPr/>
            <p:nvPr/>
          </p:nvSpPr>
          <p:spPr>
            <a:xfrm>
              <a:off x="8582660" y="6507968"/>
              <a:ext cx="15240" cy="241935"/>
            </a:xfrm>
            <a:custGeom>
              <a:avLst/>
              <a:gdLst/>
              <a:ahLst/>
              <a:cxnLst/>
              <a:rect l="l" t="t" r="r" b="b"/>
              <a:pathLst>
                <a:path w="15240" h="241934">
                  <a:moveTo>
                    <a:pt x="15240" y="0"/>
                  </a:moveTo>
                  <a:lnTo>
                    <a:pt x="5080" y="16021"/>
                  </a:lnTo>
                  <a:lnTo>
                    <a:pt x="0" y="23278"/>
                  </a:lnTo>
                  <a:lnTo>
                    <a:pt x="0" y="241827"/>
                  </a:lnTo>
                  <a:lnTo>
                    <a:pt x="15240" y="236366"/>
                  </a:lnTo>
                  <a:lnTo>
                    <a:pt x="15240" y="0"/>
                  </a:lnTo>
                  <a:close/>
                </a:path>
              </a:pathLst>
            </a:custGeom>
            <a:solidFill>
              <a:srgbClr val="D9853F"/>
            </a:solidFill>
          </p:spPr>
          <p:txBody>
            <a:bodyPr wrap="square" lIns="0" tIns="0" rIns="0" bIns="0" rtlCol="0"/>
            <a:lstStyle/>
            <a:p>
              <a:endParaRPr/>
            </a:p>
          </p:txBody>
        </p:sp>
        <p:sp>
          <p:nvSpPr>
            <p:cNvPr id="191" name="object 191"/>
            <p:cNvSpPr/>
            <p:nvPr/>
          </p:nvSpPr>
          <p:spPr>
            <a:xfrm>
              <a:off x="8596629" y="6487941"/>
              <a:ext cx="13970" cy="257175"/>
            </a:xfrm>
            <a:custGeom>
              <a:avLst/>
              <a:gdLst/>
              <a:ahLst/>
              <a:cxnLst/>
              <a:rect l="l" t="t" r="r" b="b"/>
              <a:pathLst>
                <a:path w="13970" h="257175">
                  <a:moveTo>
                    <a:pt x="13970" y="0"/>
                  </a:moveTo>
                  <a:lnTo>
                    <a:pt x="0" y="22029"/>
                  </a:lnTo>
                  <a:lnTo>
                    <a:pt x="0" y="256848"/>
                  </a:lnTo>
                  <a:lnTo>
                    <a:pt x="13970" y="251842"/>
                  </a:lnTo>
                  <a:lnTo>
                    <a:pt x="13970" y="0"/>
                  </a:lnTo>
                  <a:close/>
                </a:path>
              </a:pathLst>
            </a:custGeom>
            <a:solidFill>
              <a:srgbClr val="D88440"/>
            </a:solidFill>
          </p:spPr>
          <p:txBody>
            <a:bodyPr wrap="square" lIns="0" tIns="0" rIns="0" bIns="0" rtlCol="0"/>
            <a:lstStyle/>
            <a:p>
              <a:endParaRPr/>
            </a:p>
          </p:txBody>
        </p:sp>
        <p:sp>
          <p:nvSpPr>
            <p:cNvPr id="192" name="object 192"/>
            <p:cNvSpPr/>
            <p:nvPr/>
          </p:nvSpPr>
          <p:spPr>
            <a:xfrm>
              <a:off x="8610599" y="6462864"/>
              <a:ext cx="15240" cy="277495"/>
            </a:xfrm>
            <a:custGeom>
              <a:avLst/>
              <a:gdLst/>
              <a:ahLst/>
              <a:cxnLst/>
              <a:rect l="l" t="t" r="r" b="b"/>
              <a:pathLst>
                <a:path w="15240" h="277495">
                  <a:moveTo>
                    <a:pt x="15240" y="0"/>
                  </a:moveTo>
                  <a:lnTo>
                    <a:pt x="10159" y="9055"/>
                  </a:lnTo>
                  <a:lnTo>
                    <a:pt x="0" y="25077"/>
                  </a:lnTo>
                  <a:lnTo>
                    <a:pt x="0" y="276919"/>
                  </a:lnTo>
                  <a:lnTo>
                    <a:pt x="15240" y="271458"/>
                  </a:lnTo>
                  <a:lnTo>
                    <a:pt x="15240" y="0"/>
                  </a:lnTo>
                  <a:close/>
                </a:path>
              </a:pathLst>
            </a:custGeom>
            <a:solidFill>
              <a:srgbClr val="D88340"/>
            </a:solidFill>
          </p:spPr>
          <p:txBody>
            <a:bodyPr wrap="square" lIns="0" tIns="0" rIns="0" bIns="0" rtlCol="0"/>
            <a:lstStyle/>
            <a:p>
              <a:endParaRPr/>
            </a:p>
          </p:txBody>
        </p:sp>
        <p:sp>
          <p:nvSpPr>
            <p:cNvPr id="193" name="object 193"/>
            <p:cNvSpPr/>
            <p:nvPr/>
          </p:nvSpPr>
          <p:spPr>
            <a:xfrm>
              <a:off x="8624570" y="6440225"/>
              <a:ext cx="13970" cy="294640"/>
            </a:xfrm>
            <a:custGeom>
              <a:avLst/>
              <a:gdLst/>
              <a:ahLst/>
              <a:cxnLst/>
              <a:rect l="l" t="t" r="r" b="b"/>
              <a:pathLst>
                <a:path w="13970" h="294640">
                  <a:moveTo>
                    <a:pt x="13970" y="0"/>
                  </a:moveTo>
                  <a:lnTo>
                    <a:pt x="0" y="24903"/>
                  </a:lnTo>
                  <a:lnTo>
                    <a:pt x="0" y="294553"/>
                  </a:lnTo>
                  <a:lnTo>
                    <a:pt x="13970" y="289547"/>
                  </a:lnTo>
                  <a:lnTo>
                    <a:pt x="13970" y="0"/>
                  </a:lnTo>
                  <a:close/>
                </a:path>
              </a:pathLst>
            </a:custGeom>
            <a:solidFill>
              <a:srgbClr val="D78241"/>
            </a:solidFill>
          </p:spPr>
          <p:txBody>
            <a:bodyPr wrap="square" lIns="0" tIns="0" rIns="0" bIns="0" rtlCol="0"/>
            <a:lstStyle/>
            <a:p>
              <a:endParaRPr/>
            </a:p>
          </p:txBody>
        </p:sp>
        <p:sp>
          <p:nvSpPr>
            <p:cNvPr id="194" name="object 194"/>
            <p:cNvSpPr/>
            <p:nvPr/>
          </p:nvSpPr>
          <p:spPr>
            <a:xfrm>
              <a:off x="8637270" y="6416039"/>
              <a:ext cx="15240" cy="314325"/>
            </a:xfrm>
            <a:custGeom>
              <a:avLst/>
              <a:gdLst/>
              <a:ahLst/>
              <a:cxnLst/>
              <a:rect l="l" t="t" r="r" b="b"/>
              <a:pathLst>
                <a:path w="15240" h="314325">
                  <a:moveTo>
                    <a:pt x="15239" y="0"/>
                  </a:moveTo>
                  <a:lnTo>
                    <a:pt x="12700" y="3809"/>
                  </a:lnTo>
                  <a:lnTo>
                    <a:pt x="0" y="26449"/>
                  </a:lnTo>
                  <a:lnTo>
                    <a:pt x="0" y="314187"/>
                  </a:lnTo>
                  <a:lnTo>
                    <a:pt x="15239" y="308726"/>
                  </a:lnTo>
                  <a:lnTo>
                    <a:pt x="15239" y="0"/>
                  </a:lnTo>
                  <a:close/>
                </a:path>
              </a:pathLst>
            </a:custGeom>
            <a:solidFill>
              <a:srgbClr val="D68142"/>
            </a:solidFill>
          </p:spPr>
          <p:txBody>
            <a:bodyPr wrap="square" lIns="0" tIns="0" rIns="0" bIns="0" rtlCol="0"/>
            <a:lstStyle/>
            <a:p>
              <a:endParaRPr/>
            </a:p>
          </p:txBody>
        </p:sp>
        <p:sp>
          <p:nvSpPr>
            <p:cNvPr id="195" name="object 195"/>
            <p:cNvSpPr/>
            <p:nvPr/>
          </p:nvSpPr>
          <p:spPr>
            <a:xfrm>
              <a:off x="8652510" y="6395027"/>
              <a:ext cx="13970" cy="330200"/>
            </a:xfrm>
            <a:custGeom>
              <a:avLst/>
              <a:gdLst/>
              <a:ahLst/>
              <a:cxnLst/>
              <a:rect l="l" t="t" r="r" b="b"/>
              <a:pathLst>
                <a:path w="13970" h="330200">
                  <a:moveTo>
                    <a:pt x="13970" y="0"/>
                  </a:moveTo>
                  <a:lnTo>
                    <a:pt x="12700" y="1962"/>
                  </a:lnTo>
                  <a:lnTo>
                    <a:pt x="0" y="21012"/>
                  </a:lnTo>
                  <a:lnTo>
                    <a:pt x="0" y="329739"/>
                  </a:lnTo>
                  <a:lnTo>
                    <a:pt x="13970" y="324733"/>
                  </a:lnTo>
                  <a:lnTo>
                    <a:pt x="13970" y="0"/>
                  </a:lnTo>
                  <a:close/>
                </a:path>
              </a:pathLst>
            </a:custGeom>
            <a:solidFill>
              <a:srgbClr val="D68042"/>
            </a:solidFill>
          </p:spPr>
          <p:txBody>
            <a:bodyPr wrap="square" lIns="0" tIns="0" rIns="0" bIns="0" rtlCol="0"/>
            <a:lstStyle/>
            <a:p>
              <a:endParaRPr/>
            </a:p>
          </p:txBody>
        </p:sp>
        <p:sp>
          <p:nvSpPr>
            <p:cNvPr id="196" name="object 196"/>
            <p:cNvSpPr/>
            <p:nvPr/>
          </p:nvSpPr>
          <p:spPr>
            <a:xfrm>
              <a:off x="8666479" y="6373668"/>
              <a:ext cx="13970" cy="346710"/>
            </a:xfrm>
            <a:custGeom>
              <a:avLst/>
              <a:gdLst/>
              <a:ahLst/>
              <a:cxnLst/>
              <a:rect l="l" t="t" r="r" b="b"/>
              <a:pathLst>
                <a:path w="13970" h="346709">
                  <a:moveTo>
                    <a:pt x="13970" y="0"/>
                  </a:moveTo>
                  <a:lnTo>
                    <a:pt x="12700" y="1731"/>
                  </a:lnTo>
                  <a:lnTo>
                    <a:pt x="0" y="21359"/>
                  </a:lnTo>
                  <a:lnTo>
                    <a:pt x="0" y="346092"/>
                  </a:lnTo>
                  <a:lnTo>
                    <a:pt x="7620" y="343361"/>
                  </a:lnTo>
                  <a:lnTo>
                    <a:pt x="13970" y="340567"/>
                  </a:lnTo>
                  <a:lnTo>
                    <a:pt x="13970" y="0"/>
                  </a:lnTo>
                  <a:close/>
                </a:path>
              </a:pathLst>
            </a:custGeom>
            <a:solidFill>
              <a:srgbClr val="D57F43"/>
            </a:solidFill>
          </p:spPr>
          <p:txBody>
            <a:bodyPr wrap="square" lIns="0" tIns="0" rIns="0" bIns="0" rtlCol="0"/>
            <a:lstStyle/>
            <a:p>
              <a:endParaRPr/>
            </a:p>
          </p:txBody>
        </p:sp>
        <p:sp>
          <p:nvSpPr>
            <p:cNvPr id="197" name="object 197"/>
            <p:cNvSpPr/>
            <p:nvPr/>
          </p:nvSpPr>
          <p:spPr>
            <a:xfrm>
              <a:off x="8679179" y="6354618"/>
              <a:ext cx="15240" cy="360680"/>
            </a:xfrm>
            <a:custGeom>
              <a:avLst/>
              <a:gdLst/>
              <a:ahLst/>
              <a:cxnLst/>
              <a:rect l="l" t="t" r="r" b="b"/>
              <a:pathLst>
                <a:path w="15240" h="360679">
                  <a:moveTo>
                    <a:pt x="15240" y="0"/>
                  </a:moveTo>
                  <a:lnTo>
                    <a:pt x="0" y="20781"/>
                  </a:lnTo>
                  <a:lnTo>
                    <a:pt x="0" y="360176"/>
                  </a:lnTo>
                  <a:lnTo>
                    <a:pt x="15240" y="353471"/>
                  </a:lnTo>
                  <a:lnTo>
                    <a:pt x="15240" y="0"/>
                  </a:lnTo>
                  <a:close/>
                </a:path>
              </a:pathLst>
            </a:custGeom>
            <a:solidFill>
              <a:srgbClr val="D57E43"/>
            </a:solidFill>
          </p:spPr>
          <p:txBody>
            <a:bodyPr wrap="square" lIns="0" tIns="0" rIns="0" bIns="0" rtlCol="0"/>
            <a:lstStyle/>
            <a:p>
              <a:endParaRPr/>
            </a:p>
          </p:txBody>
        </p:sp>
        <p:sp>
          <p:nvSpPr>
            <p:cNvPr id="198" name="object 198"/>
            <p:cNvSpPr/>
            <p:nvPr/>
          </p:nvSpPr>
          <p:spPr>
            <a:xfrm>
              <a:off x="8693149" y="6335776"/>
              <a:ext cx="15240" cy="373380"/>
            </a:xfrm>
            <a:custGeom>
              <a:avLst/>
              <a:gdLst/>
              <a:ahLst/>
              <a:cxnLst/>
              <a:rect l="l" t="t" r="r" b="b"/>
              <a:pathLst>
                <a:path w="15240" h="373379">
                  <a:moveTo>
                    <a:pt x="15240" y="0"/>
                  </a:moveTo>
                  <a:lnTo>
                    <a:pt x="13970" y="1524"/>
                  </a:lnTo>
                  <a:lnTo>
                    <a:pt x="0" y="20574"/>
                  </a:lnTo>
                  <a:lnTo>
                    <a:pt x="0" y="372872"/>
                  </a:lnTo>
                  <a:lnTo>
                    <a:pt x="15240" y="366166"/>
                  </a:lnTo>
                  <a:lnTo>
                    <a:pt x="15240" y="0"/>
                  </a:lnTo>
                  <a:close/>
                </a:path>
              </a:pathLst>
            </a:custGeom>
            <a:solidFill>
              <a:srgbClr val="D47D44"/>
            </a:solidFill>
          </p:spPr>
          <p:txBody>
            <a:bodyPr wrap="square" lIns="0" tIns="0" rIns="0" bIns="0" rtlCol="0"/>
            <a:lstStyle/>
            <a:p>
              <a:endParaRPr/>
            </a:p>
          </p:txBody>
        </p:sp>
        <p:sp>
          <p:nvSpPr>
            <p:cNvPr id="199" name="object 199"/>
            <p:cNvSpPr/>
            <p:nvPr/>
          </p:nvSpPr>
          <p:spPr>
            <a:xfrm>
              <a:off x="8707120" y="6319012"/>
              <a:ext cx="15240" cy="383540"/>
            </a:xfrm>
            <a:custGeom>
              <a:avLst/>
              <a:gdLst/>
              <a:ahLst/>
              <a:cxnLst/>
              <a:rect l="l" t="t" r="r" b="b"/>
              <a:pathLst>
                <a:path w="15240" h="383540">
                  <a:moveTo>
                    <a:pt x="15239" y="0"/>
                  </a:moveTo>
                  <a:lnTo>
                    <a:pt x="0" y="18287"/>
                  </a:lnTo>
                  <a:lnTo>
                    <a:pt x="0" y="383489"/>
                  </a:lnTo>
                  <a:lnTo>
                    <a:pt x="15239" y="376783"/>
                  </a:lnTo>
                  <a:lnTo>
                    <a:pt x="15239" y="0"/>
                  </a:lnTo>
                  <a:close/>
                </a:path>
              </a:pathLst>
            </a:custGeom>
            <a:solidFill>
              <a:srgbClr val="D37C45"/>
            </a:solidFill>
          </p:spPr>
          <p:txBody>
            <a:bodyPr wrap="square" lIns="0" tIns="0" rIns="0" bIns="0" rtlCol="0"/>
            <a:lstStyle/>
            <a:p>
              <a:endParaRPr/>
            </a:p>
          </p:txBody>
        </p:sp>
        <p:sp>
          <p:nvSpPr>
            <p:cNvPr id="200" name="object 200"/>
            <p:cNvSpPr/>
            <p:nvPr/>
          </p:nvSpPr>
          <p:spPr>
            <a:xfrm>
              <a:off x="8721089" y="6302247"/>
              <a:ext cx="15240" cy="394335"/>
            </a:xfrm>
            <a:custGeom>
              <a:avLst/>
              <a:gdLst/>
              <a:ahLst/>
              <a:cxnLst/>
              <a:rect l="l" t="t" r="r" b="b"/>
              <a:pathLst>
                <a:path w="15240" h="394334">
                  <a:moveTo>
                    <a:pt x="15239" y="0"/>
                  </a:moveTo>
                  <a:lnTo>
                    <a:pt x="0" y="18287"/>
                  </a:lnTo>
                  <a:lnTo>
                    <a:pt x="0" y="394106"/>
                  </a:lnTo>
                  <a:lnTo>
                    <a:pt x="15239" y="387400"/>
                  </a:lnTo>
                  <a:lnTo>
                    <a:pt x="15239" y="0"/>
                  </a:lnTo>
                  <a:close/>
                </a:path>
              </a:pathLst>
            </a:custGeom>
            <a:solidFill>
              <a:srgbClr val="D37B45"/>
            </a:solidFill>
          </p:spPr>
          <p:txBody>
            <a:bodyPr wrap="square" lIns="0" tIns="0" rIns="0" bIns="0" rtlCol="0"/>
            <a:lstStyle/>
            <a:p>
              <a:endParaRPr/>
            </a:p>
          </p:txBody>
        </p:sp>
        <p:sp>
          <p:nvSpPr>
            <p:cNvPr id="201" name="object 201"/>
            <p:cNvSpPr/>
            <p:nvPr/>
          </p:nvSpPr>
          <p:spPr>
            <a:xfrm>
              <a:off x="8735060" y="6286500"/>
              <a:ext cx="15240" cy="403860"/>
            </a:xfrm>
            <a:custGeom>
              <a:avLst/>
              <a:gdLst/>
              <a:ahLst/>
              <a:cxnLst/>
              <a:rect l="l" t="t" r="r" b="b"/>
              <a:pathLst>
                <a:path w="15240" h="403859">
                  <a:moveTo>
                    <a:pt x="15240" y="0"/>
                  </a:moveTo>
                  <a:lnTo>
                    <a:pt x="10160" y="5079"/>
                  </a:lnTo>
                  <a:lnTo>
                    <a:pt x="0" y="17272"/>
                  </a:lnTo>
                  <a:lnTo>
                    <a:pt x="0" y="403707"/>
                  </a:lnTo>
                  <a:lnTo>
                    <a:pt x="2540" y="402590"/>
                  </a:lnTo>
                  <a:lnTo>
                    <a:pt x="15240" y="396381"/>
                  </a:lnTo>
                  <a:lnTo>
                    <a:pt x="15240" y="0"/>
                  </a:lnTo>
                  <a:close/>
                </a:path>
              </a:pathLst>
            </a:custGeom>
            <a:solidFill>
              <a:srgbClr val="D27A46"/>
            </a:solidFill>
          </p:spPr>
          <p:txBody>
            <a:bodyPr wrap="square" lIns="0" tIns="0" rIns="0" bIns="0" rtlCol="0"/>
            <a:lstStyle/>
            <a:p>
              <a:endParaRPr/>
            </a:p>
          </p:txBody>
        </p:sp>
        <p:sp>
          <p:nvSpPr>
            <p:cNvPr id="202" name="object 202"/>
            <p:cNvSpPr/>
            <p:nvPr/>
          </p:nvSpPr>
          <p:spPr>
            <a:xfrm>
              <a:off x="8749029" y="6273684"/>
              <a:ext cx="15240" cy="410209"/>
            </a:xfrm>
            <a:custGeom>
              <a:avLst/>
              <a:gdLst/>
              <a:ahLst/>
              <a:cxnLst/>
              <a:rect l="l" t="t" r="r" b="b"/>
              <a:pathLst>
                <a:path w="15240" h="410209">
                  <a:moveTo>
                    <a:pt x="15240" y="0"/>
                  </a:moveTo>
                  <a:lnTo>
                    <a:pt x="8890" y="5195"/>
                  </a:lnTo>
                  <a:lnTo>
                    <a:pt x="0" y="14085"/>
                  </a:lnTo>
                  <a:lnTo>
                    <a:pt x="0" y="409817"/>
                  </a:lnTo>
                  <a:lnTo>
                    <a:pt x="15240" y="402366"/>
                  </a:lnTo>
                  <a:lnTo>
                    <a:pt x="15240" y="0"/>
                  </a:lnTo>
                  <a:close/>
                </a:path>
              </a:pathLst>
            </a:custGeom>
            <a:solidFill>
              <a:srgbClr val="D17947"/>
            </a:solidFill>
          </p:spPr>
          <p:txBody>
            <a:bodyPr wrap="square" lIns="0" tIns="0" rIns="0" bIns="0" rtlCol="0"/>
            <a:lstStyle/>
            <a:p>
              <a:endParaRPr/>
            </a:p>
          </p:txBody>
        </p:sp>
        <p:sp>
          <p:nvSpPr>
            <p:cNvPr id="203" name="object 203"/>
            <p:cNvSpPr/>
            <p:nvPr/>
          </p:nvSpPr>
          <p:spPr>
            <a:xfrm>
              <a:off x="8762999" y="6262158"/>
              <a:ext cx="15240" cy="414655"/>
            </a:xfrm>
            <a:custGeom>
              <a:avLst/>
              <a:gdLst/>
              <a:ahLst/>
              <a:cxnLst/>
              <a:rect l="l" t="t" r="r" b="b"/>
              <a:pathLst>
                <a:path w="15240" h="414654">
                  <a:moveTo>
                    <a:pt x="15240" y="0"/>
                  </a:moveTo>
                  <a:lnTo>
                    <a:pt x="8890" y="5291"/>
                  </a:lnTo>
                  <a:lnTo>
                    <a:pt x="0" y="12565"/>
                  </a:lnTo>
                  <a:lnTo>
                    <a:pt x="0" y="414513"/>
                  </a:lnTo>
                  <a:lnTo>
                    <a:pt x="15240" y="407063"/>
                  </a:lnTo>
                  <a:lnTo>
                    <a:pt x="15240" y="0"/>
                  </a:lnTo>
                  <a:close/>
                </a:path>
              </a:pathLst>
            </a:custGeom>
            <a:solidFill>
              <a:srgbClr val="D17847"/>
            </a:solidFill>
          </p:spPr>
          <p:txBody>
            <a:bodyPr wrap="square" lIns="0" tIns="0" rIns="0" bIns="0" rtlCol="0"/>
            <a:lstStyle/>
            <a:p>
              <a:endParaRPr/>
            </a:p>
          </p:txBody>
        </p:sp>
        <p:sp>
          <p:nvSpPr>
            <p:cNvPr id="204" name="object 204"/>
            <p:cNvSpPr/>
            <p:nvPr/>
          </p:nvSpPr>
          <p:spPr>
            <a:xfrm>
              <a:off x="8776970" y="6256020"/>
              <a:ext cx="13970" cy="414020"/>
            </a:xfrm>
            <a:custGeom>
              <a:avLst/>
              <a:gdLst/>
              <a:ahLst/>
              <a:cxnLst/>
              <a:rect l="l" t="t" r="r" b="b"/>
              <a:pathLst>
                <a:path w="13970" h="414020">
                  <a:moveTo>
                    <a:pt x="13970" y="0"/>
                  </a:moveTo>
                  <a:lnTo>
                    <a:pt x="11429" y="1270"/>
                  </a:lnTo>
                  <a:lnTo>
                    <a:pt x="2539" y="5080"/>
                  </a:lnTo>
                  <a:lnTo>
                    <a:pt x="0" y="7196"/>
                  </a:lnTo>
                  <a:lnTo>
                    <a:pt x="0" y="413822"/>
                  </a:lnTo>
                  <a:lnTo>
                    <a:pt x="13970" y="406992"/>
                  </a:lnTo>
                  <a:lnTo>
                    <a:pt x="13970" y="0"/>
                  </a:lnTo>
                  <a:close/>
                </a:path>
              </a:pathLst>
            </a:custGeom>
            <a:solidFill>
              <a:srgbClr val="D07748"/>
            </a:solidFill>
          </p:spPr>
          <p:txBody>
            <a:bodyPr wrap="square" lIns="0" tIns="0" rIns="0" bIns="0" rtlCol="0"/>
            <a:lstStyle/>
            <a:p>
              <a:endParaRPr/>
            </a:p>
          </p:txBody>
        </p:sp>
        <p:sp>
          <p:nvSpPr>
            <p:cNvPr id="205" name="object 205"/>
            <p:cNvSpPr/>
            <p:nvPr/>
          </p:nvSpPr>
          <p:spPr>
            <a:xfrm>
              <a:off x="8790939" y="6247764"/>
              <a:ext cx="15240" cy="415290"/>
            </a:xfrm>
            <a:custGeom>
              <a:avLst/>
              <a:gdLst/>
              <a:ahLst/>
              <a:cxnLst/>
              <a:rect l="l" t="t" r="r" b="b"/>
              <a:pathLst>
                <a:path w="15240" h="415290">
                  <a:moveTo>
                    <a:pt x="15239" y="0"/>
                  </a:moveTo>
                  <a:lnTo>
                    <a:pt x="12700" y="635"/>
                  </a:lnTo>
                  <a:lnTo>
                    <a:pt x="5079" y="5715"/>
                  </a:lnTo>
                  <a:lnTo>
                    <a:pt x="0" y="8254"/>
                  </a:lnTo>
                  <a:lnTo>
                    <a:pt x="0" y="415247"/>
                  </a:lnTo>
                  <a:lnTo>
                    <a:pt x="3809" y="413385"/>
                  </a:lnTo>
                  <a:lnTo>
                    <a:pt x="15239" y="406795"/>
                  </a:lnTo>
                  <a:lnTo>
                    <a:pt x="15239" y="0"/>
                  </a:lnTo>
                  <a:close/>
                </a:path>
              </a:pathLst>
            </a:custGeom>
            <a:solidFill>
              <a:srgbClr val="CF7649"/>
            </a:solidFill>
          </p:spPr>
          <p:txBody>
            <a:bodyPr wrap="square" lIns="0" tIns="0" rIns="0" bIns="0" rtlCol="0"/>
            <a:lstStyle/>
            <a:p>
              <a:endParaRPr/>
            </a:p>
          </p:txBody>
        </p:sp>
        <p:sp>
          <p:nvSpPr>
            <p:cNvPr id="206" name="object 206"/>
            <p:cNvSpPr/>
            <p:nvPr/>
          </p:nvSpPr>
          <p:spPr>
            <a:xfrm>
              <a:off x="8804910" y="6244166"/>
              <a:ext cx="13970" cy="411480"/>
            </a:xfrm>
            <a:custGeom>
              <a:avLst/>
              <a:gdLst/>
              <a:ahLst/>
              <a:cxnLst/>
              <a:rect l="l" t="t" r="r" b="b"/>
              <a:pathLst>
                <a:path w="13970" h="411479">
                  <a:moveTo>
                    <a:pt x="13970" y="0"/>
                  </a:moveTo>
                  <a:lnTo>
                    <a:pt x="8890" y="1693"/>
                  </a:lnTo>
                  <a:lnTo>
                    <a:pt x="0" y="3915"/>
                  </a:lnTo>
                  <a:lnTo>
                    <a:pt x="0" y="411126"/>
                  </a:lnTo>
                  <a:lnTo>
                    <a:pt x="13970" y="403073"/>
                  </a:lnTo>
                  <a:lnTo>
                    <a:pt x="13970" y="0"/>
                  </a:lnTo>
                  <a:close/>
                </a:path>
              </a:pathLst>
            </a:custGeom>
            <a:solidFill>
              <a:srgbClr val="CF7549"/>
            </a:solidFill>
          </p:spPr>
          <p:txBody>
            <a:bodyPr wrap="square" lIns="0" tIns="0" rIns="0" bIns="0" rtlCol="0"/>
            <a:lstStyle/>
            <a:p>
              <a:endParaRPr/>
            </a:p>
          </p:txBody>
        </p:sp>
        <p:sp>
          <p:nvSpPr>
            <p:cNvPr id="207" name="object 207"/>
            <p:cNvSpPr/>
            <p:nvPr/>
          </p:nvSpPr>
          <p:spPr>
            <a:xfrm>
              <a:off x="8817610" y="6240271"/>
              <a:ext cx="15240" cy="408305"/>
            </a:xfrm>
            <a:custGeom>
              <a:avLst/>
              <a:gdLst/>
              <a:ahLst/>
              <a:cxnLst/>
              <a:rect l="l" t="t" r="r" b="b"/>
              <a:pathLst>
                <a:path w="15240" h="408304">
                  <a:moveTo>
                    <a:pt x="15240" y="0"/>
                  </a:moveTo>
                  <a:lnTo>
                    <a:pt x="3810" y="3047"/>
                  </a:lnTo>
                  <a:lnTo>
                    <a:pt x="0" y="4318"/>
                  </a:lnTo>
                  <a:lnTo>
                    <a:pt x="0" y="407699"/>
                  </a:lnTo>
                  <a:lnTo>
                    <a:pt x="15240" y="398914"/>
                  </a:lnTo>
                  <a:lnTo>
                    <a:pt x="15240" y="0"/>
                  </a:lnTo>
                  <a:close/>
                </a:path>
              </a:pathLst>
            </a:custGeom>
            <a:solidFill>
              <a:srgbClr val="CE744A"/>
            </a:solidFill>
          </p:spPr>
          <p:txBody>
            <a:bodyPr wrap="square" lIns="0" tIns="0" rIns="0" bIns="0" rtlCol="0"/>
            <a:lstStyle/>
            <a:p>
              <a:endParaRPr/>
            </a:p>
          </p:txBody>
        </p:sp>
        <p:sp>
          <p:nvSpPr>
            <p:cNvPr id="208" name="object 208"/>
            <p:cNvSpPr/>
            <p:nvPr/>
          </p:nvSpPr>
          <p:spPr>
            <a:xfrm>
              <a:off x="8832850" y="6236970"/>
              <a:ext cx="13970" cy="402590"/>
            </a:xfrm>
            <a:custGeom>
              <a:avLst/>
              <a:gdLst/>
              <a:ahLst/>
              <a:cxnLst/>
              <a:rect l="l" t="t" r="r" b="b"/>
              <a:pathLst>
                <a:path w="13970" h="402590">
                  <a:moveTo>
                    <a:pt x="13970" y="0"/>
                  </a:moveTo>
                  <a:lnTo>
                    <a:pt x="12382" y="0"/>
                  </a:lnTo>
                  <a:lnTo>
                    <a:pt x="12382" y="1270"/>
                  </a:lnTo>
                  <a:lnTo>
                    <a:pt x="2857" y="1270"/>
                  </a:lnTo>
                  <a:lnTo>
                    <a:pt x="2857" y="3810"/>
                  </a:lnTo>
                  <a:lnTo>
                    <a:pt x="0" y="3810"/>
                  </a:lnTo>
                  <a:lnTo>
                    <a:pt x="0" y="393700"/>
                  </a:lnTo>
                  <a:lnTo>
                    <a:pt x="0" y="402590"/>
                  </a:lnTo>
                  <a:lnTo>
                    <a:pt x="7061" y="402590"/>
                  </a:lnTo>
                  <a:lnTo>
                    <a:pt x="7061" y="393700"/>
                  </a:lnTo>
                  <a:lnTo>
                    <a:pt x="13970" y="393700"/>
                  </a:lnTo>
                  <a:lnTo>
                    <a:pt x="13970" y="3810"/>
                  </a:lnTo>
                  <a:lnTo>
                    <a:pt x="13970" y="1270"/>
                  </a:lnTo>
                  <a:lnTo>
                    <a:pt x="13970" y="0"/>
                  </a:lnTo>
                  <a:close/>
                </a:path>
              </a:pathLst>
            </a:custGeom>
            <a:solidFill>
              <a:srgbClr val="CE734A"/>
            </a:solidFill>
          </p:spPr>
          <p:txBody>
            <a:bodyPr wrap="square" lIns="0" tIns="0" rIns="0" bIns="0" rtlCol="0"/>
            <a:lstStyle/>
            <a:p>
              <a:endParaRPr/>
            </a:p>
          </p:txBody>
        </p:sp>
        <p:sp>
          <p:nvSpPr>
            <p:cNvPr id="209" name="object 209"/>
            <p:cNvSpPr/>
            <p:nvPr/>
          </p:nvSpPr>
          <p:spPr>
            <a:xfrm>
              <a:off x="8845549" y="6235530"/>
              <a:ext cx="15240" cy="396875"/>
            </a:xfrm>
            <a:custGeom>
              <a:avLst/>
              <a:gdLst/>
              <a:ahLst/>
              <a:cxnLst/>
              <a:rect l="l" t="t" r="r" b="b"/>
              <a:pathLst>
                <a:path w="15240" h="396875">
                  <a:moveTo>
                    <a:pt x="15240" y="0"/>
                  </a:moveTo>
                  <a:lnTo>
                    <a:pt x="0" y="2031"/>
                  </a:lnTo>
                  <a:lnTo>
                    <a:pt x="0" y="396334"/>
                  </a:lnTo>
                  <a:lnTo>
                    <a:pt x="15240" y="387549"/>
                  </a:lnTo>
                  <a:lnTo>
                    <a:pt x="15240" y="0"/>
                  </a:lnTo>
                  <a:close/>
                </a:path>
              </a:pathLst>
            </a:custGeom>
            <a:solidFill>
              <a:srgbClr val="CD724B"/>
            </a:solidFill>
          </p:spPr>
          <p:txBody>
            <a:bodyPr wrap="square" lIns="0" tIns="0" rIns="0" bIns="0" rtlCol="0"/>
            <a:lstStyle/>
            <a:p>
              <a:endParaRPr/>
            </a:p>
          </p:txBody>
        </p:sp>
        <p:sp>
          <p:nvSpPr>
            <p:cNvPr id="210" name="object 210"/>
            <p:cNvSpPr/>
            <p:nvPr/>
          </p:nvSpPr>
          <p:spPr>
            <a:xfrm>
              <a:off x="8859520" y="6233668"/>
              <a:ext cx="15240" cy="390525"/>
            </a:xfrm>
            <a:custGeom>
              <a:avLst/>
              <a:gdLst/>
              <a:ahLst/>
              <a:cxnLst/>
              <a:rect l="l" t="t" r="r" b="b"/>
              <a:pathLst>
                <a:path w="15240" h="390525">
                  <a:moveTo>
                    <a:pt x="15239" y="0"/>
                  </a:moveTo>
                  <a:lnTo>
                    <a:pt x="0" y="2031"/>
                  </a:lnTo>
                  <a:lnTo>
                    <a:pt x="0" y="390143"/>
                  </a:lnTo>
                  <a:lnTo>
                    <a:pt x="15239" y="381358"/>
                  </a:lnTo>
                  <a:lnTo>
                    <a:pt x="15239" y="0"/>
                  </a:lnTo>
                  <a:close/>
                </a:path>
              </a:pathLst>
            </a:custGeom>
            <a:solidFill>
              <a:srgbClr val="CC714C"/>
            </a:solidFill>
          </p:spPr>
          <p:txBody>
            <a:bodyPr wrap="square" lIns="0" tIns="0" rIns="0" bIns="0" rtlCol="0"/>
            <a:lstStyle/>
            <a:p>
              <a:endParaRPr/>
            </a:p>
          </p:txBody>
        </p:sp>
        <p:sp>
          <p:nvSpPr>
            <p:cNvPr id="211" name="object 211"/>
            <p:cNvSpPr/>
            <p:nvPr/>
          </p:nvSpPr>
          <p:spPr>
            <a:xfrm>
              <a:off x="8873489" y="6232407"/>
              <a:ext cx="15240" cy="383540"/>
            </a:xfrm>
            <a:custGeom>
              <a:avLst/>
              <a:gdLst/>
              <a:ahLst/>
              <a:cxnLst/>
              <a:rect l="l" t="t" r="r" b="b"/>
              <a:pathLst>
                <a:path w="15240" h="383540">
                  <a:moveTo>
                    <a:pt x="15239" y="0"/>
                  </a:moveTo>
                  <a:lnTo>
                    <a:pt x="5079" y="752"/>
                  </a:lnTo>
                  <a:lnTo>
                    <a:pt x="0" y="1429"/>
                  </a:lnTo>
                  <a:lnTo>
                    <a:pt x="0" y="383351"/>
                  </a:lnTo>
                  <a:lnTo>
                    <a:pt x="15239" y="374565"/>
                  </a:lnTo>
                  <a:lnTo>
                    <a:pt x="15239" y="0"/>
                  </a:lnTo>
                  <a:close/>
                </a:path>
              </a:pathLst>
            </a:custGeom>
            <a:solidFill>
              <a:srgbClr val="CC704C"/>
            </a:solidFill>
          </p:spPr>
          <p:txBody>
            <a:bodyPr wrap="square" lIns="0" tIns="0" rIns="0" bIns="0" rtlCol="0"/>
            <a:lstStyle/>
            <a:p>
              <a:endParaRPr/>
            </a:p>
          </p:txBody>
        </p:sp>
        <p:sp>
          <p:nvSpPr>
            <p:cNvPr id="212" name="object 212"/>
            <p:cNvSpPr/>
            <p:nvPr/>
          </p:nvSpPr>
          <p:spPr>
            <a:xfrm>
              <a:off x="8887460" y="6231372"/>
              <a:ext cx="15240" cy="376555"/>
            </a:xfrm>
            <a:custGeom>
              <a:avLst/>
              <a:gdLst/>
              <a:ahLst/>
              <a:cxnLst/>
              <a:rect l="l" t="t" r="r" b="b"/>
              <a:pathLst>
                <a:path w="15240" h="376554">
                  <a:moveTo>
                    <a:pt x="15240" y="0"/>
                  </a:moveTo>
                  <a:lnTo>
                    <a:pt x="0" y="1128"/>
                  </a:lnTo>
                  <a:lnTo>
                    <a:pt x="0" y="376332"/>
                  </a:lnTo>
                  <a:lnTo>
                    <a:pt x="15240" y="367547"/>
                  </a:lnTo>
                  <a:lnTo>
                    <a:pt x="15240" y="0"/>
                  </a:lnTo>
                  <a:close/>
                </a:path>
              </a:pathLst>
            </a:custGeom>
            <a:solidFill>
              <a:srgbClr val="CC6F4D"/>
            </a:solidFill>
          </p:spPr>
          <p:txBody>
            <a:bodyPr wrap="square" lIns="0" tIns="0" rIns="0" bIns="0" rtlCol="0"/>
            <a:lstStyle/>
            <a:p>
              <a:endParaRPr/>
            </a:p>
          </p:txBody>
        </p:sp>
        <p:sp>
          <p:nvSpPr>
            <p:cNvPr id="213" name="object 213"/>
            <p:cNvSpPr/>
            <p:nvPr/>
          </p:nvSpPr>
          <p:spPr>
            <a:xfrm>
              <a:off x="8901429" y="6230620"/>
              <a:ext cx="15240" cy="369570"/>
            </a:xfrm>
            <a:custGeom>
              <a:avLst/>
              <a:gdLst/>
              <a:ahLst/>
              <a:cxnLst/>
              <a:rect l="l" t="t" r="r" b="b"/>
              <a:pathLst>
                <a:path w="15240" h="369570">
                  <a:moveTo>
                    <a:pt x="11429" y="0"/>
                  </a:moveTo>
                  <a:lnTo>
                    <a:pt x="0" y="846"/>
                  </a:lnTo>
                  <a:lnTo>
                    <a:pt x="0" y="369032"/>
                  </a:lnTo>
                  <a:lnTo>
                    <a:pt x="1270" y="368299"/>
                  </a:lnTo>
                  <a:lnTo>
                    <a:pt x="15240" y="358931"/>
                  </a:lnTo>
                  <a:lnTo>
                    <a:pt x="15240" y="293"/>
                  </a:lnTo>
                  <a:lnTo>
                    <a:pt x="11429" y="0"/>
                  </a:lnTo>
                  <a:close/>
                </a:path>
              </a:pathLst>
            </a:custGeom>
            <a:solidFill>
              <a:srgbClr val="CA6E4E"/>
            </a:solidFill>
          </p:spPr>
          <p:txBody>
            <a:bodyPr wrap="square" lIns="0" tIns="0" rIns="0" bIns="0" rtlCol="0"/>
            <a:lstStyle/>
            <a:p>
              <a:endParaRPr/>
            </a:p>
          </p:txBody>
        </p:sp>
        <p:sp>
          <p:nvSpPr>
            <p:cNvPr id="214" name="object 214"/>
            <p:cNvSpPr/>
            <p:nvPr/>
          </p:nvSpPr>
          <p:spPr>
            <a:xfrm>
              <a:off x="8915399" y="6230815"/>
              <a:ext cx="15240" cy="360045"/>
            </a:xfrm>
            <a:custGeom>
              <a:avLst/>
              <a:gdLst/>
              <a:ahLst/>
              <a:cxnLst/>
              <a:rect l="l" t="t" r="r" b="b"/>
              <a:pathLst>
                <a:path w="15240" h="360045">
                  <a:moveTo>
                    <a:pt x="0" y="0"/>
                  </a:moveTo>
                  <a:lnTo>
                    <a:pt x="0" y="359588"/>
                  </a:lnTo>
                  <a:lnTo>
                    <a:pt x="15240" y="349368"/>
                  </a:lnTo>
                  <a:lnTo>
                    <a:pt x="15240" y="1201"/>
                  </a:lnTo>
                  <a:lnTo>
                    <a:pt x="13970" y="1074"/>
                  </a:lnTo>
                  <a:lnTo>
                    <a:pt x="0" y="0"/>
                  </a:lnTo>
                  <a:close/>
                </a:path>
              </a:pathLst>
            </a:custGeom>
            <a:solidFill>
              <a:srgbClr val="CA6D4E"/>
            </a:solidFill>
          </p:spPr>
          <p:txBody>
            <a:bodyPr wrap="square" lIns="0" tIns="0" rIns="0" bIns="0" rtlCol="0"/>
            <a:lstStyle/>
            <a:p>
              <a:endParaRPr/>
            </a:p>
          </p:txBody>
        </p:sp>
        <p:sp>
          <p:nvSpPr>
            <p:cNvPr id="215" name="object 215"/>
            <p:cNvSpPr/>
            <p:nvPr/>
          </p:nvSpPr>
          <p:spPr>
            <a:xfrm>
              <a:off x="8929370" y="6231889"/>
              <a:ext cx="15240" cy="349250"/>
            </a:xfrm>
            <a:custGeom>
              <a:avLst/>
              <a:gdLst/>
              <a:ahLst/>
              <a:cxnLst/>
              <a:rect l="l" t="t" r="r" b="b"/>
              <a:pathLst>
                <a:path w="15240" h="349250">
                  <a:moveTo>
                    <a:pt x="0" y="0"/>
                  </a:moveTo>
                  <a:lnTo>
                    <a:pt x="0" y="349145"/>
                  </a:lnTo>
                  <a:lnTo>
                    <a:pt x="15239" y="338925"/>
                  </a:lnTo>
                  <a:lnTo>
                    <a:pt x="15239" y="1524"/>
                  </a:lnTo>
                  <a:lnTo>
                    <a:pt x="0" y="0"/>
                  </a:lnTo>
                  <a:close/>
                </a:path>
              </a:pathLst>
            </a:custGeom>
            <a:solidFill>
              <a:srgbClr val="C96D4F"/>
            </a:solidFill>
          </p:spPr>
          <p:txBody>
            <a:bodyPr wrap="square" lIns="0" tIns="0" rIns="0" bIns="0" rtlCol="0"/>
            <a:lstStyle/>
            <a:p>
              <a:endParaRPr/>
            </a:p>
          </p:txBody>
        </p:sp>
        <p:sp>
          <p:nvSpPr>
            <p:cNvPr id="216" name="object 216"/>
            <p:cNvSpPr/>
            <p:nvPr/>
          </p:nvSpPr>
          <p:spPr>
            <a:xfrm>
              <a:off x="8943339" y="6233287"/>
              <a:ext cx="15240" cy="338455"/>
            </a:xfrm>
            <a:custGeom>
              <a:avLst/>
              <a:gdLst/>
              <a:ahLst/>
              <a:cxnLst/>
              <a:rect l="l" t="t" r="r" b="b"/>
              <a:pathLst>
                <a:path w="15240" h="338454">
                  <a:moveTo>
                    <a:pt x="0" y="0"/>
                  </a:moveTo>
                  <a:lnTo>
                    <a:pt x="0" y="338380"/>
                  </a:lnTo>
                  <a:lnTo>
                    <a:pt x="15239" y="328160"/>
                  </a:lnTo>
                  <a:lnTo>
                    <a:pt x="15239" y="2412"/>
                  </a:lnTo>
                  <a:lnTo>
                    <a:pt x="11429" y="1142"/>
                  </a:lnTo>
                  <a:lnTo>
                    <a:pt x="0" y="0"/>
                  </a:lnTo>
                  <a:close/>
                </a:path>
              </a:pathLst>
            </a:custGeom>
            <a:solidFill>
              <a:srgbClr val="C86C50"/>
            </a:solidFill>
          </p:spPr>
          <p:txBody>
            <a:bodyPr wrap="square" lIns="0" tIns="0" rIns="0" bIns="0" rtlCol="0"/>
            <a:lstStyle/>
            <a:p>
              <a:endParaRPr/>
            </a:p>
          </p:txBody>
        </p:sp>
        <p:sp>
          <p:nvSpPr>
            <p:cNvPr id="217" name="object 217"/>
            <p:cNvSpPr/>
            <p:nvPr/>
          </p:nvSpPr>
          <p:spPr>
            <a:xfrm>
              <a:off x="8957310" y="6235276"/>
              <a:ext cx="15240" cy="327025"/>
            </a:xfrm>
            <a:custGeom>
              <a:avLst/>
              <a:gdLst/>
              <a:ahLst/>
              <a:cxnLst/>
              <a:rect l="l" t="t" r="r" b="b"/>
              <a:pathLst>
                <a:path w="15240" h="327025">
                  <a:moveTo>
                    <a:pt x="0" y="0"/>
                  </a:moveTo>
                  <a:lnTo>
                    <a:pt x="0" y="327022"/>
                  </a:lnTo>
                  <a:lnTo>
                    <a:pt x="15240" y="316802"/>
                  </a:lnTo>
                  <a:lnTo>
                    <a:pt x="15240" y="4868"/>
                  </a:lnTo>
                  <a:lnTo>
                    <a:pt x="8890" y="2963"/>
                  </a:lnTo>
                  <a:lnTo>
                    <a:pt x="0" y="0"/>
                  </a:lnTo>
                  <a:close/>
                </a:path>
              </a:pathLst>
            </a:custGeom>
            <a:solidFill>
              <a:srgbClr val="C86B50"/>
            </a:solidFill>
          </p:spPr>
          <p:txBody>
            <a:bodyPr wrap="square" lIns="0" tIns="0" rIns="0" bIns="0" rtlCol="0"/>
            <a:lstStyle/>
            <a:p>
              <a:endParaRPr/>
            </a:p>
          </p:txBody>
        </p:sp>
        <p:sp>
          <p:nvSpPr>
            <p:cNvPr id="218" name="object 218"/>
            <p:cNvSpPr/>
            <p:nvPr/>
          </p:nvSpPr>
          <p:spPr>
            <a:xfrm>
              <a:off x="8971279" y="6239764"/>
              <a:ext cx="15240" cy="313690"/>
            </a:xfrm>
            <a:custGeom>
              <a:avLst/>
              <a:gdLst/>
              <a:ahLst/>
              <a:cxnLst/>
              <a:rect l="l" t="t" r="r" b="b"/>
              <a:pathLst>
                <a:path w="15240" h="313690">
                  <a:moveTo>
                    <a:pt x="0" y="0"/>
                  </a:moveTo>
                  <a:lnTo>
                    <a:pt x="0" y="313167"/>
                  </a:lnTo>
                  <a:lnTo>
                    <a:pt x="15240" y="302947"/>
                  </a:lnTo>
                  <a:lnTo>
                    <a:pt x="15240" y="7366"/>
                  </a:lnTo>
                  <a:lnTo>
                    <a:pt x="7620" y="2286"/>
                  </a:lnTo>
                  <a:lnTo>
                    <a:pt x="0" y="0"/>
                  </a:lnTo>
                  <a:close/>
                </a:path>
              </a:pathLst>
            </a:custGeom>
            <a:solidFill>
              <a:srgbClr val="C76A51"/>
            </a:solidFill>
          </p:spPr>
          <p:txBody>
            <a:bodyPr wrap="square" lIns="0" tIns="0" rIns="0" bIns="0" rtlCol="0"/>
            <a:lstStyle/>
            <a:p>
              <a:endParaRPr/>
            </a:p>
          </p:txBody>
        </p:sp>
        <p:sp>
          <p:nvSpPr>
            <p:cNvPr id="219" name="object 219"/>
            <p:cNvSpPr/>
            <p:nvPr/>
          </p:nvSpPr>
          <p:spPr>
            <a:xfrm>
              <a:off x="8985249" y="6246283"/>
              <a:ext cx="13970" cy="297815"/>
            </a:xfrm>
            <a:custGeom>
              <a:avLst/>
              <a:gdLst/>
              <a:ahLst/>
              <a:cxnLst/>
              <a:rect l="l" t="t" r="r" b="b"/>
              <a:pathLst>
                <a:path w="13970" h="297815">
                  <a:moveTo>
                    <a:pt x="0" y="0"/>
                  </a:moveTo>
                  <a:lnTo>
                    <a:pt x="0" y="297279"/>
                  </a:lnTo>
                  <a:lnTo>
                    <a:pt x="13970" y="287911"/>
                  </a:lnTo>
                  <a:lnTo>
                    <a:pt x="13970" y="7355"/>
                  </a:lnTo>
                  <a:lnTo>
                    <a:pt x="11429" y="5926"/>
                  </a:lnTo>
                  <a:lnTo>
                    <a:pt x="1270" y="846"/>
                  </a:lnTo>
                  <a:lnTo>
                    <a:pt x="0" y="0"/>
                  </a:lnTo>
                  <a:close/>
                </a:path>
              </a:pathLst>
            </a:custGeom>
            <a:solidFill>
              <a:srgbClr val="C76951"/>
            </a:solidFill>
          </p:spPr>
          <p:txBody>
            <a:bodyPr wrap="square" lIns="0" tIns="0" rIns="0" bIns="0" rtlCol="0"/>
            <a:lstStyle/>
            <a:p>
              <a:endParaRPr/>
            </a:p>
          </p:txBody>
        </p:sp>
        <p:sp>
          <p:nvSpPr>
            <p:cNvPr id="220" name="object 220"/>
            <p:cNvSpPr/>
            <p:nvPr/>
          </p:nvSpPr>
          <p:spPr>
            <a:xfrm>
              <a:off x="8997949" y="6252924"/>
              <a:ext cx="15240" cy="282575"/>
            </a:xfrm>
            <a:custGeom>
              <a:avLst/>
              <a:gdLst/>
              <a:ahLst/>
              <a:cxnLst/>
              <a:rect l="l" t="t" r="r" b="b"/>
              <a:pathLst>
                <a:path w="15240" h="282575">
                  <a:moveTo>
                    <a:pt x="0" y="0"/>
                  </a:moveTo>
                  <a:lnTo>
                    <a:pt x="0" y="282122"/>
                  </a:lnTo>
                  <a:lnTo>
                    <a:pt x="12700" y="273605"/>
                  </a:lnTo>
                  <a:lnTo>
                    <a:pt x="15240" y="271600"/>
                  </a:lnTo>
                  <a:lnTo>
                    <a:pt x="15240" y="8572"/>
                  </a:lnTo>
                  <a:lnTo>
                    <a:pt x="0" y="0"/>
                  </a:lnTo>
                  <a:close/>
                </a:path>
              </a:pathLst>
            </a:custGeom>
            <a:solidFill>
              <a:srgbClr val="C66852"/>
            </a:solidFill>
          </p:spPr>
          <p:txBody>
            <a:bodyPr wrap="square" lIns="0" tIns="0" rIns="0" bIns="0" rtlCol="0"/>
            <a:lstStyle/>
            <a:p>
              <a:endParaRPr/>
            </a:p>
          </p:txBody>
        </p:sp>
        <p:sp>
          <p:nvSpPr>
            <p:cNvPr id="221" name="object 221"/>
            <p:cNvSpPr/>
            <p:nvPr/>
          </p:nvSpPr>
          <p:spPr>
            <a:xfrm>
              <a:off x="9013189" y="6261496"/>
              <a:ext cx="13970" cy="263525"/>
            </a:xfrm>
            <a:custGeom>
              <a:avLst/>
              <a:gdLst/>
              <a:ahLst/>
              <a:cxnLst/>
              <a:rect l="l" t="t" r="r" b="b"/>
              <a:pathLst>
                <a:path w="13970" h="263525">
                  <a:moveTo>
                    <a:pt x="0" y="0"/>
                  </a:moveTo>
                  <a:lnTo>
                    <a:pt x="0" y="263027"/>
                  </a:lnTo>
                  <a:lnTo>
                    <a:pt x="13969" y="251998"/>
                  </a:lnTo>
                  <a:lnTo>
                    <a:pt x="13969" y="9763"/>
                  </a:lnTo>
                  <a:lnTo>
                    <a:pt x="3809" y="2143"/>
                  </a:lnTo>
                  <a:lnTo>
                    <a:pt x="0" y="0"/>
                  </a:lnTo>
                  <a:close/>
                </a:path>
              </a:pathLst>
            </a:custGeom>
            <a:solidFill>
              <a:srgbClr val="C56753"/>
            </a:solidFill>
          </p:spPr>
          <p:txBody>
            <a:bodyPr wrap="square" lIns="0" tIns="0" rIns="0" bIns="0" rtlCol="0"/>
            <a:lstStyle/>
            <a:p>
              <a:endParaRPr/>
            </a:p>
          </p:txBody>
        </p:sp>
        <p:sp>
          <p:nvSpPr>
            <p:cNvPr id="222" name="object 222"/>
            <p:cNvSpPr/>
            <p:nvPr/>
          </p:nvSpPr>
          <p:spPr>
            <a:xfrm>
              <a:off x="9025889" y="6270307"/>
              <a:ext cx="15240" cy="244475"/>
            </a:xfrm>
            <a:custGeom>
              <a:avLst/>
              <a:gdLst/>
              <a:ahLst/>
              <a:cxnLst/>
              <a:rect l="l" t="t" r="r" b="b"/>
              <a:pathLst>
                <a:path w="15240" h="244475">
                  <a:moveTo>
                    <a:pt x="0" y="0"/>
                  </a:moveTo>
                  <a:lnTo>
                    <a:pt x="0" y="244190"/>
                  </a:lnTo>
                  <a:lnTo>
                    <a:pt x="8889" y="237172"/>
                  </a:lnTo>
                  <a:lnTo>
                    <a:pt x="15239" y="232233"/>
                  </a:lnTo>
                  <a:lnTo>
                    <a:pt x="15239" y="11112"/>
                  </a:lnTo>
                  <a:lnTo>
                    <a:pt x="11429" y="8572"/>
                  </a:lnTo>
                  <a:lnTo>
                    <a:pt x="0" y="0"/>
                  </a:lnTo>
                  <a:close/>
                </a:path>
              </a:pathLst>
            </a:custGeom>
            <a:solidFill>
              <a:srgbClr val="C56653"/>
            </a:solidFill>
          </p:spPr>
          <p:txBody>
            <a:bodyPr wrap="square" lIns="0" tIns="0" rIns="0" bIns="0" rtlCol="0"/>
            <a:lstStyle/>
            <a:p>
              <a:endParaRPr/>
            </a:p>
          </p:txBody>
        </p:sp>
        <p:sp>
          <p:nvSpPr>
            <p:cNvPr id="223" name="object 223"/>
            <p:cNvSpPr/>
            <p:nvPr/>
          </p:nvSpPr>
          <p:spPr>
            <a:xfrm>
              <a:off x="9039860" y="6280573"/>
              <a:ext cx="15240" cy="223520"/>
            </a:xfrm>
            <a:custGeom>
              <a:avLst/>
              <a:gdLst/>
              <a:ahLst/>
              <a:cxnLst/>
              <a:rect l="l" t="t" r="r" b="b"/>
              <a:pathLst>
                <a:path w="15240" h="223520">
                  <a:moveTo>
                    <a:pt x="0" y="0"/>
                  </a:moveTo>
                  <a:lnTo>
                    <a:pt x="0" y="222955"/>
                  </a:lnTo>
                  <a:lnTo>
                    <a:pt x="15240" y="211102"/>
                  </a:lnTo>
                  <a:lnTo>
                    <a:pt x="15240" y="11482"/>
                  </a:lnTo>
                  <a:lnTo>
                    <a:pt x="8890" y="5926"/>
                  </a:lnTo>
                  <a:lnTo>
                    <a:pt x="0" y="0"/>
                  </a:lnTo>
                  <a:close/>
                </a:path>
              </a:pathLst>
            </a:custGeom>
            <a:solidFill>
              <a:srgbClr val="C46654"/>
            </a:solidFill>
          </p:spPr>
          <p:txBody>
            <a:bodyPr wrap="square" lIns="0" tIns="0" rIns="0" bIns="0" rtlCol="0"/>
            <a:lstStyle/>
            <a:p>
              <a:endParaRPr/>
            </a:p>
          </p:txBody>
        </p:sp>
        <p:sp>
          <p:nvSpPr>
            <p:cNvPr id="224" name="object 224"/>
            <p:cNvSpPr/>
            <p:nvPr/>
          </p:nvSpPr>
          <p:spPr>
            <a:xfrm>
              <a:off x="9053829" y="6290945"/>
              <a:ext cx="15240" cy="201930"/>
            </a:xfrm>
            <a:custGeom>
              <a:avLst/>
              <a:gdLst/>
              <a:ahLst/>
              <a:cxnLst/>
              <a:rect l="l" t="t" r="r" b="b"/>
              <a:pathLst>
                <a:path w="15240" h="201929">
                  <a:moveTo>
                    <a:pt x="0" y="0"/>
                  </a:moveTo>
                  <a:lnTo>
                    <a:pt x="0" y="201718"/>
                  </a:lnTo>
                  <a:lnTo>
                    <a:pt x="3810" y="198755"/>
                  </a:lnTo>
                  <a:lnTo>
                    <a:pt x="15240" y="188087"/>
                  </a:lnTo>
                  <a:lnTo>
                    <a:pt x="15240" y="13335"/>
                  </a:lnTo>
                  <a:lnTo>
                    <a:pt x="0" y="0"/>
                  </a:lnTo>
                  <a:close/>
                </a:path>
              </a:pathLst>
            </a:custGeom>
            <a:solidFill>
              <a:srgbClr val="C36455"/>
            </a:solidFill>
          </p:spPr>
          <p:txBody>
            <a:bodyPr wrap="square" lIns="0" tIns="0" rIns="0" bIns="0" rtlCol="0"/>
            <a:lstStyle/>
            <a:p>
              <a:endParaRPr/>
            </a:p>
          </p:txBody>
        </p:sp>
        <p:sp>
          <p:nvSpPr>
            <p:cNvPr id="225" name="object 225"/>
            <p:cNvSpPr/>
            <p:nvPr/>
          </p:nvSpPr>
          <p:spPr>
            <a:xfrm>
              <a:off x="9067799" y="6303168"/>
              <a:ext cx="15240" cy="177165"/>
            </a:xfrm>
            <a:custGeom>
              <a:avLst/>
              <a:gdLst/>
              <a:ahLst/>
              <a:cxnLst/>
              <a:rect l="l" t="t" r="r" b="b"/>
              <a:pathLst>
                <a:path w="15240" h="177164">
                  <a:moveTo>
                    <a:pt x="0" y="0"/>
                  </a:moveTo>
                  <a:lnTo>
                    <a:pt x="0" y="177048"/>
                  </a:lnTo>
                  <a:lnTo>
                    <a:pt x="8890" y="168751"/>
                  </a:lnTo>
                  <a:lnTo>
                    <a:pt x="15240" y="161342"/>
                  </a:lnTo>
                  <a:lnTo>
                    <a:pt x="15240" y="18044"/>
                  </a:lnTo>
                  <a:lnTo>
                    <a:pt x="6350" y="6191"/>
                  </a:lnTo>
                  <a:lnTo>
                    <a:pt x="1270" y="1111"/>
                  </a:lnTo>
                  <a:lnTo>
                    <a:pt x="0" y="0"/>
                  </a:lnTo>
                  <a:close/>
                </a:path>
              </a:pathLst>
            </a:custGeom>
            <a:solidFill>
              <a:srgbClr val="C36355"/>
            </a:solidFill>
          </p:spPr>
          <p:txBody>
            <a:bodyPr wrap="square" lIns="0" tIns="0" rIns="0" bIns="0" rtlCol="0"/>
            <a:lstStyle/>
            <a:p>
              <a:endParaRPr/>
            </a:p>
          </p:txBody>
        </p:sp>
        <p:sp>
          <p:nvSpPr>
            <p:cNvPr id="226" name="object 226"/>
            <p:cNvSpPr/>
            <p:nvPr/>
          </p:nvSpPr>
          <p:spPr>
            <a:xfrm>
              <a:off x="9081770" y="6319520"/>
              <a:ext cx="15240" cy="146685"/>
            </a:xfrm>
            <a:custGeom>
              <a:avLst/>
              <a:gdLst/>
              <a:ahLst/>
              <a:cxnLst/>
              <a:rect l="l" t="t" r="r" b="b"/>
              <a:pathLst>
                <a:path w="15240" h="146685">
                  <a:moveTo>
                    <a:pt x="0" y="0"/>
                  </a:moveTo>
                  <a:lnTo>
                    <a:pt x="0" y="146473"/>
                  </a:lnTo>
                  <a:lnTo>
                    <a:pt x="2539" y="143509"/>
                  </a:lnTo>
                  <a:lnTo>
                    <a:pt x="8889" y="134619"/>
                  </a:lnTo>
                  <a:lnTo>
                    <a:pt x="13970" y="126999"/>
                  </a:lnTo>
                  <a:lnTo>
                    <a:pt x="15239" y="124777"/>
                  </a:lnTo>
                  <a:lnTo>
                    <a:pt x="15239" y="34652"/>
                  </a:lnTo>
                  <a:lnTo>
                    <a:pt x="8889" y="16509"/>
                  </a:lnTo>
                  <a:lnTo>
                    <a:pt x="6350" y="11429"/>
                  </a:lnTo>
                  <a:lnTo>
                    <a:pt x="3809" y="5079"/>
                  </a:lnTo>
                  <a:lnTo>
                    <a:pt x="0" y="0"/>
                  </a:lnTo>
                  <a:close/>
                </a:path>
              </a:pathLst>
            </a:custGeom>
            <a:solidFill>
              <a:srgbClr val="C26256"/>
            </a:solidFill>
          </p:spPr>
          <p:txBody>
            <a:bodyPr wrap="square" lIns="0" tIns="0" rIns="0" bIns="0" rtlCol="0"/>
            <a:lstStyle/>
            <a:p>
              <a:endParaRPr/>
            </a:p>
          </p:txBody>
        </p:sp>
        <p:sp>
          <p:nvSpPr>
            <p:cNvPr id="227" name="object 227"/>
            <p:cNvSpPr/>
            <p:nvPr/>
          </p:nvSpPr>
          <p:spPr>
            <a:xfrm>
              <a:off x="9095739" y="6350544"/>
              <a:ext cx="12700" cy="96520"/>
            </a:xfrm>
            <a:custGeom>
              <a:avLst/>
              <a:gdLst/>
              <a:ahLst/>
              <a:cxnLst/>
              <a:rect l="l" t="t" r="r" b="b"/>
              <a:pathLst>
                <a:path w="12700" h="96520">
                  <a:moveTo>
                    <a:pt x="0" y="0"/>
                  </a:moveTo>
                  <a:lnTo>
                    <a:pt x="0" y="95975"/>
                  </a:lnTo>
                  <a:lnTo>
                    <a:pt x="5079" y="87085"/>
                  </a:lnTo>
                  <a:lnTo>
                    <a:pt x="7619" y="79465"/>
                  </a:lnTo>
                  <a:lnTo>
                    <a:pt x="10159" y="70575"/>
                  </a:lnTo>
                  <a:lnTo>
                    <a:pt x="12700" y="55335"/>
                  </a:lnTo>
                  <a:lnTo>
                    <a:pt x="11429" y="47715"/>
                  </a:lnTo>
                  <a:lnTo>
                    <a:pt x="11429" y="40095"/>
                  </a:lnTo>
                  <a:lnTo>
                    <a:pt x="10159" y="32475"/>
                  </a:lnTo>
                  <a:lnTo>
                    <a:pt x="10159" y="24855"/>
                  </a:lnTo>
                  <a:lnTo>
                    <a:pt x="3809" y="10885"/>
                  </a:lnTo>
                  <a:lnTo>
                    <a:pt x="0" y="0"/>
                  </a:lnTo>
                  <a:close/>
                </a:path>
              </a:pathLst>
            </a:custGeom>
            <a:solidFill>
              <a:srgbClr val="C16157"/>
            </a:solidFill>
          </p:spPr>
          <p:txBody>
            <a:bodyPr wrap="square" lIns="0" tIns="0" rIns="0" bIns="0" rtlCol="0"/>
            <a:lstStyle/>
            <a:p>
              <a:endParaRPr/>
            </a:p>
          </p:txBody>
        </p:sp>
        <p:sp>
          <p:nvSpPr>
            <p:cNvPr id="228" name="object 228"/>
            <p:cNvSpPr/>
            <p:nvPr/>
          </p:nvSpPr>
          <p:spPr>
            <a:xfrm>
              <a:off x="7639050" y="189788"/>
              <a:ext cx="3810" cy="6480175"/>
            </a:xfrm>
            <a:custGeom>
              <a:avLst/>
              <a:gdLst/>
              <a:ahLst/>
              <a:cxnLst/>
              <a:rect l="l" t="t" r="r" b="b"/>
              <a:pathLst>
                <a:path w="3809" h="6480175">
                  <a:moveTo>
                    <a:pt x="3810" y="0"/>
                  </a:moveTo>
                  <a:lnTo>
                    <a:pt x="0" y="3251"/>
                  </a:lnTo>
                  <a:lnTo>
                    <a:pt x="0" y="6476441"/>
                  </a:lnTo>
                  <a:lnTo>
                    <a:pt x="3810" y="6479680"/>
                  </a:lnTo>
                  <a:lnTo>
                    <a:pt x="3810" y="0"/>
                  </a:lnTo>
                  <a:close/>
                </a:path>
              </a:pathLst>
            </a:custGeom>
            <a:solidFill>
              <a:srgbClr val="000000"/>
            </a:solidFill>
          </p:spPr>
          <p:txBody>
            <a:bodyPr wrap="square" lIns="0" tIns="0" rIns="0" bIns="0" rtlCol="0"/>
            <a:lstStyle/>
            <a:p>
              <a:endParaRPr/>
            </a:p>
          </p:txBody>
        </p:sp>
        <p:sp>
          <p:nvSpPr>
            <p:cNvPr id="229" name="object 229"/>
            <p:cNvSpPr/>
            <p:nvPr/>
          </p:nvSpPr>
          <p:spPr>
            <a:xfrm>
              <a:off x="7642860" y="186533"/>
              <a:ext cx="3810" cy="6486525"/>
            </a:xfrm>
            <a:custGeom>
              <a:avLst/>
              <a:gdLst/>
              <a:ahLst/>
              <a:cxnLst/>
              <a:rect l="l" t="t" r="r" b="b"/>
              <a:pathLst>
                <a:path w="3809" h="6486525">
                  <a:moveTo>
                    <a:pt x="3810" y="0"/>
                  </a:moveTo>
                  <a:lnTo>
                    <a:pt x="0" y="3253"/>
                  </a:lnTo>
                  <a:lnTo>
                    <a:pt x="0" y="6482929"/>
                  </a:lnTo>
                  <a:lnTo>
                    <a:pt x="3810" y="6486161"/>
                  </a:lnTo>
                  <a:lnTo>
                    <a:pt x="3810" y="0"/>
                  </a:lnTo>
                  <a:close/>
                </a:path>
              </a:pathLst>
            </a:custGeom>
            <a:solidFill>
              <a:srgbClr val="020000"/>
            </a:solidFill>
          </p:spPr>
          <p:txBody>
            <a:bodyPr wrap="square" lIns="0" tIns="0" rIns="0" bIns="0" rtlCol="0"/>
            <a:lstStyle/>
            <a:p>
              <a:endParaRPr/>
            </a:p>
          </p:txBody>
        </p:sp>
        <p:sp>
          <p:nvSpPr>
            <p:cNvPr id="230" name="object 230"/>
            <p:cNvSpPr/>
            <p:nvPr/>
          </p:nvSpPr>
          <p:spPr>
            <a:xfrm>
              <a:off x="7646670" y="183279"/>
              <a:ext cx="3810" cy="6492875"/>
            </a:xfrm>
            <a:custGeom>
              <a:avLst/>
              <a:gdLst/>
              <a:ahLst/>
              <a:cxnLst/>
              <a:rect l="l" t="t" r="r" b="b"/>
              <a:pathLst>
                <a:path w="3809" h="6492875">
                  <a:moveTo>
                    <a:pt x="3809" y="0"/>
                  </a:moveTo>
                  <a:lnTo>
                    <a:pt x="0" y="3253"/>
                  </a:lnTo>
                  <a:lnTo>
                    <a:pt x="0" y="6489414"/>
                  </a:lnTo>
                  <a:lnTo>
                    <a:pt x="3809" y="6492646"/>
                  </a:lnTo>
                  <a:lnTo>
                    <a:pt x="3809" y="0"/>
                  </a:lnTo>
                  <a:close/>
                </a:path>
              </a:pathLst>
            </a:custGeom>
            <a:solidFill>
              <a:srgbClr val="050201"/>
            </a:solidFill>
          </p:spPr>
          <p:txBody>
            <a:bodyPr wrap="square" lIns="0" tIns="0" rIns="0" bIns="0" rtlCol="0"/>
            <a:lstStyle/>
            <a:p>
              <a:endParaRPr/>
            </a:p>
          </p:txBody>
        </p:sp>
        <p:sp>
          <p:nvSpPr>
            <p:cNvPr id="231" name="object 231"/>
            <p:cNvSpPr/>
            <p:nvPr/>
          </p:nvSpPr>
          <p:spPr>
            <a:xfrm>
              <a:off x="7650479" y="180026"/>
              <a:ext cx="3810" cy="6499225"/>
            </a:xfrm>
            <a:custGeom>
              <a:avLst/>
              <a:gdLst/>
              <a:ahLst/>
              <a:cxnLst/>
              <a:rect l="l" t="t" r="r" b="b"/>
              <a:pathLst>
                <a:path w="3809" h="6499225">
                  <a:moveTo>
                    <a:pt x="3810" y="0"/>
                  </a:moveTo>
                  <a:lnTo>
                    <a:pt x="0" y="3253"/>
                  </a:lnTo>
                  <a:lnTo>
                    <a:pt x="0" y="6495900"/>
                  </a:lnTo>
                  <a:lnTo>
                    <a:pt x="3810" y="6499132"/>
                  </a:lnTo>
                  <a:lnTo>
                    <a:pt x="3810" y="0"/>
                  </a:lnTo>
                  <a:close/>
                </a:path>
              </a:pathLst>
            </a:custGeom>
            <a:solidFill>
              <a:srgbClr val="080303"/>
            </a:solidFill>
          </p:spPr>
          <p:txBody>
            <a:bodyPr wrap="square" lIns="0" tIns="0" rIns="0" bIns="0" rtlCol="0"/>
            <a:lstStyle/>
            <a:p>
              <a:endParaRPr/>
            </a:p>
          </p:txBody>
        </p:sp>
        <p:sp>
          <p:nvSpPr>
            <p:cNvPr id="232" name="object 232"/>
            <p:cNvSpPr/>
            <p:nvPr/>
          </p:nvSpPr>
          <p:spPr>
            <a:xfrm>
              <a:off x="7653020" y="176772"/>
              <a:ext cx="5080" cy="6506209"/>
            </a:xfrm>
            <a:custGeom>
              <a:avLst/>
              <a:gdLst/>
              <a:ahLst/>
              <a:cxnLst/>
              <a:rect l="l" t="t" r="r" b="b"/>
              <a:pathLst>
                <a:path w="5079" h="6506209">
                  <a:moveTo>
                    <a:pt x="5079" y="0"/>
                  </a:moveTo>
                  <a:lnTo>
                    <a:pt x="0" y="4337"/>
                  </a:lnTo>
                  <a:lnTo>
                    <a:pt x="0" y="6501308"/>
                  </a:lnTo>
                  <a:lnTo>
                    <a:pt x="5079" y="6505617"/>
                  </a:lnTo>
                  <a:lnTo>
                    <a:pt x="5079" y="0"/>
                  </a:lnTo>
                  <a:close/>
                </a:path>
              </a:pathLst>
            </a:custGeom>
            <a:solidFill>
              <a:srgbClr val="0B0504"/>
            </a:solidFill>
          </p:spPr>
          <p:txBody>
            <a:bodyPr wrap="square" lIns="0" tIns="0" rIns="0" bIns="0" rtlCol="0"/>
            <a:lstStyle/>
            <a:p>
              <a:endParaRPr/>
            </a:p>
          </p:txBody>
        </p:sp>
        <p:sp>
          <p:nvSpPr>
            <p:cNvPr id="233" name="object 233"/>
            <p:cNvSpPr/>
            <p:nvPr/>
          </p:nvSpPr>
          <p:spPr>
            <a:xfrm>
              <a:off x="7656829" y="174603"/>
              <a:ext cx="3810" cy="6510020"/>
            </a:xfrm>
            <a:custGeom>
              <a:avLst/>
              <a:gdLst/>
              <a:ahLst/>
              <a:cxnLst/>
              <a:rect l="l" t="t" r="r" b="b"/>
              <a:pathLst>
                <a:path w="3809" h="6510020">
                  <a:moveTo>
                    <a:pt x="3810" y="0"/>
                  </a:moveTo>
                  <a:lnTo>
                    <a:pt x="0" y="3253"/>
                  </a:lnTo>
                  <a:lnTo>
                    <a:pt x="0" y="6506709"/>
                  </a:lnTo>
                  <a:lnTo>
                    <a:pt x="3810" y="6509941"/>
                  </a:lnTo>
                  <a:lnTo>
                    <a:pt x="3810" y="0"/>
                  </a:lnTo>
                  <a:close/>
                </a:path>
              </a:pathLst>
            </a:custGeom>
            <a:solidFill>
              <a:srgbClr val="0E0605"/>
            </a:solidFill>
          </p:spPr>
          <p:txBody>
            <a:bodyPr wrap="square" lIns="0" tIns="0" rIns="0" bIns="0" rtlCol="0"/>
            <a:lstStyle/>
            <a:p>
              <a:endParaRPr/>
            </a:p>
          </p:txBody>
        </p:sp>
        <p:sp>
          <p:nvSpPr>
            <p:cNvPr id="234" name="object 234"/>
            <p:cNvSpPr/>
            <p:nvPr/>
          </p:nvSpPr>
          <p:spPr>
            <a:xfrm>
              <a:off x="7660639" y="171350"/>
              <a:ext cx="3810" cy="6517005"/>
            </a:xfrm>
            <a:custGeom>
              <a:avLst/>
              <a:gdLst/>
              <a:ahLst/>
              <a:cxnLst/>
              <a:rect l="l" t="t" r="r" b="b"/>
              <a:pathLst>
                <a:path w="3809" h="6517005">
                  <a:moveTo>
                    <a:pt x="3809" y="0"/>
                  </a:moveTo>
                  <a:lnTo>
                    <a:pt x="0" y="3253"/>
                  </a:lnTo>
                  <a:lnTo>
                    <a:pt x="0" y="6513195"/>
                  </a:lnTo>
                  <a:lnTo>
                    <a:pt x="3809" y="6516427"/>
                  </a:lnTo>
                  <a:lnTo>
                    <a:pt x="3809" y="0"/>
                  </a:lnTo>
                  <a:close/>
                </a:path>
              </a:pathLst>
            </a:custGeom>
            <a:solidFill>
              <a:srgbClr val="110807"/>
            </a:solidFill>
          </p:spPr>
          <p:txBody>
            <a:bodyPr wrap="square" lIns="0" tIns="0" rIns="0" bIns="0" rtlCol="0"/>
            <a:lstStyle/>
            <a:p>
              <a:endParaRPr/>
            </a:p>
          </p:txBody>
        </p:sp>
        <p:sp>
          <p:nvSpPr>
            <p:cNvPr id="235" name="object 235"/>
            <p:cNvSpPr/>
            <p:nvPr/>
          </p:nvSpPr>
          <p:spPr>
            <a:xfrm>
              <a:off x="7664449" y="168096"/>
              <a:ext cx="3810" cy="6523355"/>
            </a:xfrm>
            <a:custGeom>
              <a:avLst/>
              <a:gdLst/>
              <a:ahLst/>
              <a:cxnLst/>
              <a:rect l="l" t="t" r="r" b="b"/>
              <a:pathLst>
                <a:path w="3809" h="6523355">
                  <a:moveTo>
                    <a:pt x="3809" y="0"/>
                  </a:moveTo>
                  <a:lnTo>
                    <a:pt x="0" y="3253"/>
                  </a:lnTo>
                  <a:lnTo>
                    <a:pt x="0" y="6519680"/>
                  </a:lnTo>
                  <a:lnTo>
                    <a:pt x="3809" y="6522912"/>
                  </a:lnTo>
                  <a:lnTo>
                    <a:pt x="3809" y="0"/>
                  </a:lnTo>
                  <a:close/>
                </a:path>
              </a:pathLst>
            </a:custGeom>
            <a:solidFill>
              <a:srgbClr val="140908"/>
            </a:solidFill>
          </p:spPr>
          <p:txBody>
            <a:bodyPr wrap="square" lIns="0" tIns="0" rIns="0" bIns="0" rtlCol="0"/>
            <a:lstStyle/>
            <a:p>
              <a:endParaRPr/>
            </a:p>
          </p:txBody>
        </p:sp>
        <p:sp>
          <p:nvSpPr>
            <p:cNvPr id="236" name="object 236"/>
            <p:cNvSpPr/>
            <p:nvPr/>
          </p:nvSpPr>
          <p:spPr>
            <a:xfrm>
              <a:off x="7668260" y="164843"/>
              <a:ext cx="3810" cy="6529705"/>
            </a:xfrm>
            <a:custGeom>
              <a:avLst/>
              <a:gdLst/>
              <a:ahLst/>
              <a:cxnLst/>
              <a:rect l="l" t="t" r="r" b="b"/>
              <a:pathLst>
                <a:path w="3809" h="6529705">
                  <a:moveTo>
                    <a:pt x="3810" y="0"/>
                  </a:moveTo>
                  <a:lnTo>
                    <a:pt x="0" y="3253"/>
                  </a:lnTo>
                  <a:lnTo>
                    <a:pt x="0" y="6526166"/>
                  </a:lnTo>
                  <a:lnTo>
                    <a:pt x="3810" y="6529398"/>
                  </a:lnTo>
                  <a:lnTo>
                    <a:pt x="3810" y="0"/>
                  </a:lnTo>
                  <a:close/>
                </a:path>
              </a:pathLst>
            </a:custGeom>
            <a:solidFill>
              <a:srgbClr val="170B0A"/>
            </a:solidFill>
          </p:spPr>
          <p:txBody>
            <a:bodyPr wrap="square" lIns="0" tIns="0" rIns="0" bIns="0" rtlCol="0"/>
            <a:lstStyle/>
            <a:p>
              <a:endParaRPr/>
            </a:p>
          </p:txBody>
        </p:sp>
        <p:sp>
          <p:nvSpPr>
            <p:cNvPr id="237" name="object 237"/>
            <p:cNvSpPr/>
            <p:nvPr/>
          </p:nvSpPr>
          <p:spPr>
            <a:xfrm>
              <a:off x="7672070" y="161589"/>
              <a:ext cx="3810" cy="6536055"/>
            </a:xfrm>
            <a:custGeom>
              <a:avLst/>
              <a:gdLst/>
              <a:ahLst/>
              <a:cxnLst/>
              <a:rect l="l" t="t" r="r" b="b"/>
              <a:pathLst>
                <a:path w="3809" h="6536055">
                  <a:moveTo>
                    <a:pt x="3809" y="0"/>
                  </a:moveTo>
                  <a:lnTo>
                    <a:pt x="0" y="3253"/>
                  </a:lnTo>
                  <a:lnTo>
                    <a:pt x="0" y="6532651"/>
                  </a:lnTo>
                  <a:lnTo>
                    <a:pt x="3809" y="6535883"/>
                  </a:lnTo>
                  <a:lnTo>
                    <a:pt x="3809" y="0"/>
                  </a:lnTo>
                  <a:close/>
                </a:path>
              </a:pathLst>
            </a:custGeom>
            <a:solidFill>
              <a:srgbClr val="1A0C0B"/>
            </a:solidFill>
          </p:spPr>
          <p:txBody>
            <a:bodyPr wrap="square" lIns="0" tIns="0" rIns="0" bIns="0" rtlCol="0"/>
            <a:lstStyle/>
            <a:p>
              <a:endParaRPr/>
            </a:p>
          </p:txBody>
        </p:sp>
        <p:sp>
          <p:nvSpPr>
            <p:cNvPr id="238" name="object 238"/>
            <p:cNvSpPr/>
            <p:nvPr/>
          </p:nvSpPr>
          <p:spPr>
            <a:xfrm>
              <a:off x="7674610" y="158336"/>
              <a:ext cx="5080" cy="6542405"/>
            </a:xfrm>
            <a:custGeom>
              <a:avLst/>
              <a:gdLst/>
              <a:ahLst/>
              <a:cxnLst/>
              <a:rect l="l" t="t" r="r" b="b"/>
              <a:pathLst>
                <a:path w="5079" h="6542405">
                  <a:moveTo>
                    <a:pt x="5080" y="0"/>
                  </a:moveTo>
                  <a:lnTo>
                    <a:pt x="0" y="4337"/>
                  </a:lnTo>
                  <a:lnTo>
                    <a:pt x="0" y="6538059"/>
                  </a:lnTo>
                  <a:lnTo>
                    <a:pt x="5080" y="6542369"/>
                  </a:lnTo>
                  <a:lnTo>
                    <a:pt x="5080" y="0"/>
                  </a:lnTo>
                  <a:close/>
                </a:path>
              </a:pathLst>
            </a:custGeom>
            <a:solidFill>
              <a:srgbClr val="1D0E0C"/>
            </a:solidFill>
          </p:spPr>
          <p:txBody>
            <a:bodyPr wrap="square" lIns="0" tIns="0" rIns="0" bIns="0" rtlCol="0"/>
            <a:lstStyle/>
            <a:p>
              <a:endParaRPr/>
            </a:p>
          </p:txBody>
        </p:sp>
        <p:sp>
          <p:nvSpPr>
            <p:cNvPr id="239" name="object 239"/>
            <p:cNvSpPr/>
            <p:nvPr/>
          </p:nvSpPr>
          <p:spPr>
            <a:xfrm>
              <a:off x="7678420" y="156167"/>
              <a:ext cx="3810" cy="6546850"/>
            </a:xfrm>
            <a:custGeom>
              <a:avLst/>
              <a:gdLst/>
              <a:ahLst/>
              <a:cxnLst/>
              <a:rect l="l" t="t" r="r" b="b"/>
              <a:pathLst>
                <a:path w="3809" h="6546850">
                  <a:moveTo>
                    <a:pt x="3809" y="0"/>
                  </a:moveTo>
                  <a:lnTo>
                    <a:pt x="0" y="3253"/>
                  </a:lnTo>
                  <a:lnTo>
                    <a:pt x="0" y="6543460"/>
                  </a:lnTo>
                  <a:lnTo>
                    <a:pt x="3809" y="6546693"/>
                  </a:lnTo>
                  <a:lnTo>
                    <a:pt x="3809" y="0"/>
                  </a:lnTo>
                  <a:close/>
                </a:path>
              </a:pathLst>
            </a:custGeom>
            <a:solidFill>
              <a:srgbClr val="200F0E"/>
            </a:solidFill>
          </p:spPr>
          <p:txBody>
            <a:bodyPr wrap="square" lIns="0" tIns="0" rIns="0" bIns="0" rtlCol="0"/>
            <a:lstStyle/>
            <a:p>
              <a:endParaRPr/>
            </a:p>
          </p:txBody>
        </p:sp>
        <p:sp>
          <p:nvSpPr>
            <p:cNvPr id="240" name="object 240"/>
            <p:cNvSpPr/>
            <p:nvPr/>
          </p:nvSpPr>
          <p:spPr>
            <a:xfrm>
              <a:off x="7682229" y="152913"/>
              <a:ext cx="3810" cy="6553200"/>
            </a:xfrm>
            <a:custGeom>
              <a:avLst/>
              <a:gdLst/>
              <a:ahLst/>
              <a:cxnLst/>
              <a:rect l="l" t="t" r="r" b="b"/>
              <a:pathLst>
                <a:path w="3809" h="6553200">
                  <a:moveTo>
                    <a:pt x="3810" y="0"/>
                  </a:moveTo>
                  <a:lnTo>
                    <a:pt x="0" y="3253"/>
                  </a:lnTo>
                  <a:lnTo>
                    <a:pt x="0" y="6549946"/>
                  </a:lnTo>
                  <a:lnTo>
                    <a:pt x="3810" y="6553178"/>
                  </a:lnTo>
                  <a:lnTo>
                    <a:pt x="3810" y="0"/>
                  </a:lnTo>
                  <a:close/>
                </a:path>
              </a:pathLst>
            </a:custGeom>
            <a:solidFill>
              <a:srgbClr val="23110F"/>
            </a:solidFill>
          </p:spPr>
          <p:txBody>
            <a:bodyPr wrap="square" lIns="0" tIns="0" rIns="0" bIns="0" rtlCol="0"/>
            <a:lstStyle/>
            <a:p>
              <a:endParaRPr/>
            </a:p>
          </p:txBody>
        </p:sp>
        <p:sp>
          <p:nvSpPr>
            <p:cNvPr id="241" name="object 241"/>
            <p:cNvSpPr/>
            <p:nvPr/>
          </p:nvSpPr>
          <p:spPr>
            <a:xfrm>
              <a:off x="7686039" y="149660"/>
              <a:ext cx="3810" cy="6560184"/>
            </a:xfrm>
            <a:custGeom>
              <a:avLst/>
              <a:gdLst/>
              <a:ahLst/>
              <a:cxnLst/>
              <a:rect l="l" t="t" r="r" b="b"/>
              <a:pathLst>
                <a:path w="3809" h="6560184">
                  <a:moveTo>
                    <a:pt x="3809" y="0"/>
                  </a:moveTo>
                  <a:lnTo>
                    <a:pt x="0" y="3253"/>
                  </a:lnTo>
                  <a:lnTo>
                    <a:pt x="0" y="6556432"/>
                  </a:lnTo>
                  <a:lnTo>
                    <a:pt x="3809" y="6559664"/>
                  </a:lnTo>
                  <a:lnTo>
                    <a:pt x="3809" y="0"/>
                  </a:lnTo>
                  <a:close/>
                </a:path>
              </a:pathLst>
            </a:custGeom>
            <a:solidFill>
              <a:srgbClr val="261211"/>
            </a:solidFill>
          </p:spPr>
          <p:txBody>
            <a:bodyPr wrap="square" lIns="0" tIns="0" rIns="0" bIns="0" rtlCol="0"/>
            <a:lstStyle/>
            <a:p>
              <a:endParaRPr/>
            </a:p>
          </p:txBody>
        </p:sp>
        <p:sp>
          <p:nvSpPr>
            <p:cNvPr id="242" name="object 242"/>
            <p:cNvSpPr/>
            <p:nvPr/>
          </p:nvSpPr>
          <p:spPr>
            <a:xfrm>
              <a:off x="7689849" y="146406"/>
              <a:ext cx="3810" cy="6566534"/>
            </a:xfrm>
            <a:custGeom>
              <a:avLst/>
              <a:gdLst/>
              <a:ahLst/>
              <a:cxnLst/>
              <a:rect l="l" t="t" r="r" b="b"/>
              <a:pathLst>
                <a:path w="3809" h="6566534">
                  <a:moveTo>
                    <a:pt x="3809" y="0"/>
                  </a:moveTo>
                  <a:lnTo>
                    <a:pt x="0" y="3253"/>
                  </a:lnTo>
                  <a:lnTo>
                    <a:pt x="0" y="6562917"/>
                  </a:lnTo>
                  <a:lnTo>
                    <a:pt x="3809" y="6566149"/>
                  </a:lnTo>
                  <a:lnTo>
                    <a:pt x="3809" y="0"/>
                  </a:lnTo>
                  <a:close/>
                </a:path>
              </a:pathLst>
            </a:custGeom>
            <a:solidFill>
              <a:srgbClr val="291412"/>
            </a:solidFill>
          </p:spPr>
          <p:txBody>
            <a:bodyPr wrap="square" lIns="0" tIns="0" rIns="0" bIns="0" rtlCol="0"/>
            <a:lstStyle/>
            <a:p>
              <a:endParaRPr/>
            </a:p>
          </p:txBody>
        </p:sp>
        <p:sp>
          <p:nvSpPr>
            <p:cNvPr id="243" name="object 243"/>
            <p:cNvSpPr/>
            <p:nvPr/>
          </p:nvSpPr>
          <p:spPr>
            <a:xfrm>
              <a:off x="7693660" y="143153"/>
              <a:ext cx="3810" cy="6572884"/>
            </a:xfrm>
            <a:custGeom>
              <a:avLst/>
              <a:gdLst/>
              <a:ahLst/>
              <a:cxnLst/>
              <a:rect l="l" t="t" r="r" b="b"/>
              <a:pathLst>
                <a:path w="3809" h="6572884">
                  <a:moveTo>
                    <a:pt x="3810" y="0"/>
                  </a:moveTo>
                  <a:lnTo>
                    <a:pt x="0" y="3253"/>
                  </a:lnTo>
                  <a:lnTo>
                    <a:pt x="0" y="6569403"/>
                  </a:lnTo>
                  <a:lnTo>
                    <a:pt x="3810" y="6572635"/>
                  </a:lnTo>
                  <a:lnTo>
                    <a:pt x="3810" y="0"/>
                  </a:lnTo>
                  <a:close/>
                </a:path>
              </a:pathLst>
            </a:custGeom>
            <a:solidFill>
              <a:srgbClr val="2C1513"/>
            </a:solidFill>
          </p:spPr>
          <p:txBody>
            <a:bodyPr wrap="square" lIns="0" tIns="0" rIns="0" bIns="0" rtlCol="0"/>
            <a:lstStyle/>
            <a:p>
              <a:endParaRPr/>
            </a:p>
          </p:txBody>
        </p:sp>
        <p:sp>
          <p:nvSpPr>
            <p:cNvPr id="244" name="object 244"/>
            <p:cNvSpPr/>
            <p:nvPr/>
          </p:nvSpPr>
          <p:spPr>
            <a:xfrm>
              <a:off x="7697470" y="139899"/>
              <a:ext cx="3810" cy="6579234"/>
            </a:xfrm>
            <a:custGeom>
              <a:avLst/>
              <a:gdLst/>
              <a:ahLst/>
              <a:cxnLst/>
              <a:rect l="l" t="t" r="r" b="b"/>
              <a:pathLst>
                <a:path w="3809" h="6579234">
                  <a:moveTo>
                    <a:pt x="3809" y="0"/>
                  </a:moveTo>
                  <a:lnTo>
                    <a:pt x="0" y="3253"/>
                  </a:lnTo>
                  <a:lnTo>
                    <a:pt x="0" y="6575888"/>
                  </a:lnTo>
                  <a:lnTo>
                    <a:pt x="3809" y="6579120"/>
                  </a:lnTo>
                  <a:lnTo>
                    <a:pt x="3809" y="0"/>
                  </a:lnTo>
                  <a:close/>
                </a:path>
              </a:pathLst>
            </a:custGeom>
            <a:solidFill>
              <a:srgbClr val="2F1715"/>
            </a:solidFill>
          </p:spPr>
          <p:txBody>
            <a:bodyPr wrap="square" lIns="0" tIns="0" rIns="0" bIns="0" rtlCol="0"/>
            <a:lstStyle/>
            <a:p>
              <a:endParaRPr/>
            </a:p>
          </p:txBody>
        </p:sp>
        <p:sp>
          <p:nvSpPr>
            <p:cNvPr id="245" name="object 245"/>
            <p:cNvSpPr/>
            <p:nvPr/>
          </p:nvSpPr>
          <p:spPr>
            <a:xfrm>
              <a:off x="7701279" y="136646"/>
              <a:ext cx="3810" cy="6586220"/>
            </a:xfrm>
            <a:custGeom>
              <a:avLst/>
              <a:gdLst/>
              <a:ahLst/>
              <a:cxnLst/>
              <a:rect l="l" t="t" r="r" b="b"/>
              <a:pathLst>
                <a:path w="3809" h="6586220">
                  <a:moveTo>
                    <a:pt x="3810" y="0"/>
                  </a:moveTo>
                  <a:lnTo>
                    <a:pt x="0" y="3253"/>
                  </a:lnTo>
                  <a:lnTo>
                    <a:pt x="0" y="6582374"/>
                  </a:lnTo>
                  <a:lnTo>
                    <a:pt x="3810" y="6585606"/>
                  </a:lnTo>
                  <a:lnTo>
                    <a:pt x="3810" y="0"/>
                  </a:lnTo>
                  <a:close/>
                </a:path>
              </a:pathLst>
            </a:custGeom>
            <a:solidFill>
              <a:srgbClr val="331816"/>
            </a:solidFill>
          </p:spPr>
          <p:txBody>
            <a:bodyPr wrap="square" lIns="0" tIns="0" rIns="0" bIns="0" rtlCol="0"/>
            <a:lstStyle/>
            <a:p>
              <a:endParaRPr/>
            </a:p>
          </p:txBody>
        </p:sp>
        <p:sp>
          <p:nvSpPr>
            <p:cNvPr id="246" name="object 246"/>
            <p:cNvSpPr/>
            <p:nvPr/>
          </p:nvSpPr>
          <p:spPr>
            <a:xfrm>
              <a:off x="7703820" y="133392"/>
              <a:ext cx="5080" cy="6592570"/>
            </a:xfrm>
            <a:custGeom>
              <a:avLst/>
              <a:gdLst/>
              <a:ahLst/>
              <a:cxnLst/>
              <a:rect l="l" t="t" r="r" b="b"/>
              <a:pathLst>
                <a:path w="5079" h="6592570">
                  <a:moveTo>
                    <a:pt x="5079" y="0"/>
                  </a:moveTo>
                  <a:lnTo>
                    <a:pt x="0" y="4337"/>
                  </a:lnTo>
                  <a:lnTo>
                    <a:pt x="0" y="6587782"/>
                  </a:lnTo>
                  <a:lnTo>
                    <a:pt x="5079" y="6592091"/>
                  </a:lnTo>
                  <a:lnTo>
                    <a:pt x="5079" y="0"/>
                  </a:lnTo>
                  <a:close/>
                </a:path>
              </a:pathLst>
            </a:custGeom>
            <a:solidFill>
              <a:srgbClr val="351A18"/>
            </a:solidFill>
          </p:spPr>
          <p:txBody>
            <a:bodyPr wrap="square" lIns="0" tIns="0" rIns="0" bIns="0" rtlCol="0"/>
            <a:lstStyle/>
            <a:p>
              <a:endParaRPr/>
            </a:p>
          </p:txBody>
        </p:sp>
        <p:sp>
          <p:nvSpPr>
            <p:cNvPr id="247" name="object 247"/>
            <p:cNvSpPr/>
            <p:nvPr/>
          </p:nvSpPr>
          <p:spPr>
            <a:xfrm>
              <a:off x="7707629" y="131223"/>
              <a:ext cx="3810" cy="6597015"/>
            </a:xfrm>
            <a:custGeom>
              <a:avLst/>
              <a:gdLst/>
              <a:ahLst/>
              <a:cxnLst/>
              <a:rect l="l" t="t" r="r" b="b"/>
              <a:pathLst>
                <a:path w="3809" h="6597015">
                  <a:moveTo>
                    <a:pt x="3810" y="0"/>
                  </a:moveTo>
                  <a:lnTo>
                    <a:pt x="0" y="3253"/>
                  </a:lnTo>
                  <a:lnTo>
                    <a:pt x="0" y="6593183"/>
                  </a:lnTo>
                  <a:lnTo>
                    <a:pt x="3810" y="6596415"/>
                  </a:lnTo>
                  <a:lnTo>
                    <a:pt x="3810" y="0"/>
                  </a:lnTo>
                  <a:close/>
                </a:path>
              </a:pathLst>
            </a:custGeom>
            <a:solidFill>
              <a:srgbClr val="381B19"/>
            </a:solidFill>
          </p:spPr>
          <p:txBody>
            <a:bodyPr wrap="square" lIns="0" tIns="0" rIns="0" bIns="0" rtlCol="0"/>
            <a:lstStyle/>
            <a:p>
              <a:endParaRPr/>
            </a:p>
          </p:txBody>
        </p:sp>
        <p:sp>
          <p:nvSpPr>
            <p:cNvPr id="248" name="object 248"/>
            <p:cNvSpPr/>
            <p:nvPr/>
          </p:nvSpPr>
          <p:spPr>
            <a:xfrm>
              <a:off x="7711439" y="127970"/>
              <a:ext cx="3810" cy="6603365"/>
            </a:xfrm>
            <a:custGeom>
              <a:avLst/>
              <a:gdLst/>
              <a:ahLst/>
              <a:cxnLst/>
              <a:rect l="l" t="t" r="r" b="b"/>
              <a:pathLst>
                <a:path w="3809" h="6603365">
                  <a:moveTo>
                    <a:pt x="3809" y="0"/>
                  </a:moveTo>
                  <a:lnTo>
                    <a:pt x="0" y="3253"/>
                  </a:lnTo>
                  <a:lnTo>
                    <a:pt x="0" y="6599669"/>
                  </a:lnTo>
                  <a:lnTo>
                    <a:pt x="3809" y="6602901"/>
                  </a:lnTo>
                  <a:lnTo>
                    <a:pt x="3809" y="0"/>
                  </a:lnTo>
                  <a:close/>
                </a:path>
              </a:pathLst>
            </a:custGeom>
            <a:solidFill>
              <a:srgbClr val="3B1D1A"/>
            </a:solidFill>
          </p:spPr>
          <p:txBody>
            <a:bodyPr wrap="square" lIns="0" tIns="0" rIns="0" bIns="0" rtlCol="0"/>
            <a:lstStyle/>
            <a:p>
              <a:endParaRPr/>
            </a:p>
          </p:txBody>
        </p:sp>
        <p:sp>
          <p:nvSpPr>
            <p:cNvPr id="249" name="object 249"/>
            <p:cNvSpPr/>
            <p:nvPr/>
          </p:nvSpPr>
          <p:spPr>
            <a:xfrm>
              <a:off x="7715249" y="124716"/>
              <a:ext cx="3810" cy="6609715"/>
            </a:xfrm>
            <a:custGeom>
              <a:avLst/>
              <a:gdLst/>
              <a:ahLst/>
              <a:cxnLst/>
              <a:rect l="l" t="t" r="r" b="b"/>
              <a:pathLst>
                <a:path w="3809" h="6609715">
                  <a:moveTo>
                    <a:pt x="3809" y="0"/>
                  </a:moveTo>
                  <a:lnTo>
                    <a:pt x="0" y="3253"/>
                  </a:lnTo>
                  <a:lnTo>
                    <a:pt x="0" y="6606154"/>
                  </a:lnTo>
                  <a:lnTo>
                    <a:pt x="3809" y="6609386"/>
                  </a:lnTo>
                  <a:lnTo>
                    <a:pt x="3809" y="0"/>
                  </a:lnTo>
                  <a:close/>
                </a:path>
              </a:pathLst>
            </a:custGeom>
            <a:solidFill>
              <a:srgbClr val="3E1E1C"/>
            </a:solidFill>
          </p:spPr>
          <p:txBody>
            <a:bodyPr wrap="square" lIns="0" tIns="0" rIns="0" bIns="0" rtlCol="0"/>
            <a:lstStyle/>
            <a:p>
              <a:endParaRPr/>
            </a:p>
          </p:txBody>
        </p:sp>
        <p:sp>
          <p:nvSpPr>
            <p:cNvPr id="250" name="object 250"/>
            <p:cNvSpPr/>
            <p:nvPr/>
          </p:nvSpPr>
          <p:spPr>
            <a:xfrm>
              <a:off x="7719060" y="121463"/>
              <a:ext cx="3810" cy="6616065"/>
            </a:xfrm>
            <a:custGeom>
              <a:avLst/>
              <a:gdLst/>
              <a:ahLst/>
              <a:cxnLst/>
              <a:rect l="l" t="t" r="r" b="b"/>
              <a:pathLst>
                <a:path w="3809" h="6616065">
                  <a:moveTo>
                    <a:pt x="3810" y="0"/>
                  </a:moveTo>
                  <a:lnTo>
                    <a:pt x="0" y="3253"/>
                  </a:lnTo>
                  <a:lnTo>
                    <a:pt x="0" y="6612640"/>
                  </a:lnTo>
                  <a:lnTo>
                    <a:pt x="3810" y="6615872"/>
                  </a:lnTo>
                  <a:lnTo>
                    <a:pt x="3810" y="0"/>
                  </a:lnTo>
                  <a:close/>
                </a:path>
              </a:pathLst>
            </a:custGeom>
            <a:solidFill>
              <a:srgbClr val="41201D"/>
            </a:solidFill>
          </p:spPr>
          <p:txBody>
            <a:bodyPr wrap="square" lIns="0" tIns="0" rIns="0" bIns="0" rtlCol="0"/>
            <a:lstStyle/>
            <a:p>
              <a:endParaRPr/>
            </a:p>
          </p:txBody>
        </p:sp>
        <p:sp>
          <p:nvSpPr>
            <p:cNvPr id="251" name="object 251"/>
            <p:cNvSpPr/>
            <p:nvPr/>
          </p:nvSpPr>
          <p:spPr>
            <a:xfrm>
              <a:off x="7722870" y="118209"/>
              <a:ext cx="3810" cy="6622415"/>
            </a:xfrm>
            <a:custGeom>
              <a:avLst/>
              <a:gdLst/>
              <a:ahLst/>
              <a:cxnLst/>
              <a:rect l="l" t="t" r="r" b="b"/>
              <a:pathLst>
                <a:path w="3809" h="6622415">
                  <a:moveTo>
                    <a:pt x="3809" y="0"/>
                  </a:moveTo>
                  <a:lnTo>
                    <a:pt x="0" y="3253"/>
                  </a:lnTo>
                  <a:lnTo>
                    <a:pt x="0" y="6619125"/>
                  </a:lnTo>
                  <a:lnTo>
                    <a:pt x="3809" y="6622357"/>
                  </a:lnTo>
                  <a:lnTo>
                    <a:pt x="3809" y="0"/>
                  </a:lnTo>
                  <a:close/>
                </a:path>
              </a:pathLst>
            </a:custGeom>
            <a:solidFill>
              <a:srgbClr val="44211E"/>
            </a:solidFill>
          </p:spPr>
          <p:txBody>
            <a:bodyPr wrap="square" lIns="0" tIns="0" rIns="0" bIns="0" rtlCol="0"/>
            <a:lstStyle/>
            <a:p>
              <a:endParaRPr/>
            </a:p>
          </p:txBody>
        </p:sp>
        <p:sp>
          <p:nvSpPr>
            <p:cNvPr id="252" name="object 252"/>
            <p:cNvSpPr/>
            <p:nvPr/>
          </p:nvSpPr>
          <p:spPr>
            <a:xfrm>
              <a:off x="7725410" y="114956"/>
              <a:ext cx="5080" cy="6629400"/>
            </a:xfrm>
            <a:custGeom>
              <a:avLst/>
              <a:gdLst/>
              <a:ahLst/>
              <a:cxnLst/>
              <a:rect l="l" t="t" r="r" b="b"/>
              <a:pathLst>
                <a:path w="5079" h="6629400">
                  <a:moveTo>
                    <a:pt x="5080" y="0"/>
                  </a:moveTo>
                  <a:lnTo>
                    <a:pt x="0" y="4337"/>
                  </a:lnTo>
                  <a:lnTo>
                    <a:pt x="0" y="6624534"/>
                  </a:lnTo>
                  <a:lnTo>
                    <a:pt x="5080" y="6628843"/>
                  </a:lnTo>
                  <a:lnTo>
                    <a:pt x="5080" y="0"/>
                  </a:lnTo>
                  <a:close/>
                </a:path>
              </a:pathLst>
            </a:custGeom>
            <a:solidFill>
              <a:srgbClr val="472320"/>
            </a:solidFill>
          </p:spPr>
          <p:txBody>
            <a:bodyPr wrap="square" lIns="0" tIns="0" rIns="0" bIns="0" rtlCol="0"/>
            <a:lstStyle/>
            <a:p>
              <a:endParaRPr/>
            </a:p>
          </p:txBody>
        </p:sp>
        <p:sp>
          <p:nvSpPr>
            <p:cNvPr id="253" name="object 253"/>
            <p:cNvSpPr/>
            <p:nvPr/>
          </p:nvSpPr>
          <p:spPr>
            <a:xfrm>
              <a:off x="7729220" y="112787"/>
              <a:ext cx="3810" cy="6633209"/>
            </a:xfrm>
            <a:custGeom>
              <a:avLst/>
              <a:gdLst/>
              <a:ahLst/>
              <a:cxnLst/>
              <a:rect l="l" t="t" r="r" b="b"/>
              <a:pathLst>
                <a:path w="3809" h="6633209">
                  <a:moveTo>
                    <a:pt x="3809" y="0"/>
                  </a:moveTo>
                  <a:lnTo>
                    <a:pt x="0" y="3253"/>
                  </a:lnTo>
                  <a:lnTo>
                    <a:pt x="0" y="6629935"/>
                  </a:lnTo>
                  <a:lnTo>
                    <a:pt x="3809" y="6633167"/>
                  </a:lnTo>
                  <a:lnTo>
                    <a:pt x="3809" y="0"/>
                  </a:lnTo>
                  <a:close/>
                </a:path>
              </a:pathLst>
            </a:custGeom>
            <a:solidFill>
              <a:srgbClr val="4A2421"/>
            </a:solidFill>
          </p:spPr>
          <p:txBody>
            <a:bodyPr wrap="square" lIns="0" tIns="0" rIns="0" bIns="0" rtlCol="0"/>
            <a:lstStyle/>
            <a:p>
              <a:endParaRPr/>
            </a:p>
          </p:txBody>
        </p:sp>
        <p:sp>
          <p:nvSpPr>
            <p:cNvPr id="254" name="object 254"/>
            <p:cNvSpPr/>
            <p:nvPr/>
          </p:nvSpPr>
          <p:spPr>
            <a:xfrm>
              <a:off x="7733029" y="109533"/>
              <a:ext cx="3810" cy="6640195"/>
            </a:xfrm>
            <a:custGeom>
              <a:avLst/>
              <a:gdLst/>
              <a:ahLst/>
              <a:cxnLst/>
              <a:rect l="l" t="t" r="r" b="b"/>
              <a:pathLst>
                <a:path w="3809" h="6640195">
                  <a:moveTo>
                    <a:pt x="3810" y="0"/>
                  </a:moveTo>
                  <a:lnTo>
                    <a:pt x="0" y="3253"/>
                  </a:lnTo>
                  <a:lnTo>
                    <a:pt x="0" y="6636420"/>
                  </a:lnTo>
                  <a:lnTo>
                    <a:pt x="3810" y="6639652"/>
                  </a:lnTo>
                  <a:lnTo>
                    <a:pt x="3810" y="0"/>
                  </a:lnTo>
                  <a:close/>
                </a:path>
              </a:pathLst>
            </a:custGeom>
            <a:solidFill>
              <a:srgbClr val="4D2623"/>
            </a:solidFill>
          </p:spPr>
          <p:txBody>
            <a:bodyPr wrap="square" lIns="0" tIns="0" rIns="0" bIns="0" rtlCol="0"/>
            <a:lstStyle/>
            <a:p>
              <a:endParaRPr/>
            </a:p>
          </p:txBody>
        </p:sp>
        <p:sp>
          <p:nvSpPr>
            <p:cNvPr id="255" name="object 255"/>
            <p:cNvSpPr/>
            <p:nvPr/>
          </p:nvSpPr>
          <p:spPr>
            <a:xfrm>
              <a:off x="7736839" y="106280"/>
              <a:ext cx="3810" cy="6646545"/>
            </a:xfrm>
            <a:custGeom>
              <a:avLst/>
              <a:gdLst/>
              <a:ahLst/>
              <a:cxnLst/>
              <a:rect l="l" t="t" r="r" b="b"/>
              <a:pathLst>
                <a:path w="3809" h="6646545">
                  <a:moveTo>
                    <a:pt x="3809" y="0"/>
                  </a:moveTo>
                  <a:lnTo>
                    <a:pt x="0" y="3253"/>
                  </a:lnTo>
                  <a:lnTo>
                    <a:pt x="0" y="6642906"/>
                  </a:lnTo>
                  <a:lnTo>
                    <a:pt x="3809" y="6646138"/>
                  </a:lnTo>
                  <a:lnTo>
                    <a:pt x="3809" y="0"/>
                  </a:lnTo>
                  <a:close/>
                </a:path>
              </a:pathLst>
            </a:custGeom>
            <a:solidFill>
              <a:srgbClr val="502724"/>
            </a:solidFill>
          </p:spPr>
          <p:txBody>
            <a:bodyPr wrap="square" lIns="0" tIns="0" rIns="0" bIns="0" rtlCol="0"/>
            <a:lstStyle/>
            <a:p>
              <a:endParaRPr/>
            </a:p>
          </p:txBody>
        </p:sp>
        <p:sp>
          <p:nvSpPr>
            <p:cNvPr id="256" name="object 256"/>
            <p:cNvSpPr/>
            <p:nvPr/>
          </p:nvSpPr>
          <p:spPr>
            <a:xfrm>
              <a:off x="7740649" y="103026"/>
              <a:ext cx="3810" cy="6652895"/>
            </a:xfrm>
            <a:custGeom>
              <a:avLst/>
              <a:gdLst/>
              <a:ahLst/>
              <a:cxnLst/>
              <a:rect l="l" t="t" r="r" b="b"/>
              <a:pathLst>
                <a:path w="3809" h="6652895">
                  <a:moveTo>
                    <a:pt x="3809" y="0"/>
                  </a:moveTo>
                  <a:lnTo>
                    <a:pt x="0" y="3253"/>
                  </a:lnTo>
                  <a:lnTo>
                    <a:pt x="0" y="6649391"/>
                  </a:lnTo>
                  <a:lnTo>
                    <a:pt x="3809" y="6652623"/>
                  </a:lnTo>
                  <a:lnTo>
                    <a:pt x="3809" y="0"/>
                  </a:lnTo>
                  <a:close/>
                </a:path>
              </a:pathLst>
            </a:custGeom>
            <a:solidFill>
              <a:srgbClr val="532925"/>
            </a:solidFill>
          </p:spPr>
          <p:txBody>
            <a:bodyPr wrap="square" lIns="0" tIns="0" rIns="0" bIns="0" rtlCol="0"/>
            <a:lstStyle/>
            <a:p>
              <a:endParaRPr/>
            </a:p>
          </p:txBody>
        </p:sp>
        <p:sp>
          <p:nvSpPr>
            <p:cNvPr id="257" name="object 257"/>
            <p:cNvSpPr/>
            <p:nvPr/>
          </p:nvSpPr>
          <p:spPr>
            <a:xfrm>
              <a:off x="7744460" y="99773"/>
              <a:ext cx="3810" cy="6659245"/>
            </a:xfrm>
            <a:custGeom>
              <a:avLst/>
              <a:gdLst/>
              <a:ahLst/>
              <a:cxnLst/>
              <a:rect l="l" t="t" r="r" b="b"/>
              <a:pathLst>
                <a:path w="3809" h="6659245">
                  <a:moveTo>
                    <a:pt x="3810" y="0"/>
                  </a:moveTo>
                  <a:lnTo>
                    <a:pt x="0" y="3253"/>
                  </a:lnTo>
                  <a:lnTo>
                    <a:pt x="0" y="6655877"/>
                  </a:lnTo>
                  <a:lnTo>
                    <a:pt x="3810" y="6659109"/>
                  </a:lnTo>
                  <a:lnTo>
                    <a:pt x="3810" y="0"/>
                  </a:lnTo>
                  <a:close/>
                </a:path>
              </a:pathLst>
            </a:custGeom>
            <a:solidFill>
              <a:srgbClr val="562A27"/>
            </a:solidFill>
          </p:spPr>
          <p:txBody>
            <a:bodyPr wrap="square" lIns="0" tIns="0" rIns="0" bIns="0" rtlCol="0"/>
            <a:lstStyle/>
            <a:p>
              <a:endParaRPr/>
            </a:p>
          </p:txBody>
        </p:sp>
        <p:sp>
          <p:nvSpPr>
            <p:cNvPr id="258" name="object 258"/>
            <p:cNvSpPr/>
            <p:nvPr/>
          </p:nvSpPr>
          <p:spPr>
            <a:xfrm>
              <a:off x="7746999" y="96519"/>
              <a:ext cx="5080" cy="6665595"/>
            </a:xfrm>
            <a:custGeom>
              <a:avLst/>
              <a:gdLst/>
              <a:ahLst/>
              <a:cxnLst/>
              <a:rect l="l" t="t" r="r" b="b"/>
              <a:pathLst>
                <a:path w="5079" h="6665595">
                  <a:moveTo>
                    <a:pt x="5079" y="0"/>
                  </a:moveTo>
                  <a:lnTo>
                    <a:pt x="0" y="4337"/>
                  </a:lnTo>
                  <a:lnTo>
                    <a:pt x="0" y="6661285"/>
                  </a:lnTo>
                  <a:lnTo>
                    <a:pt x="5079" y="6665594"/>
                  </a:lnTo>
                  <a:lnTo>
                    <a:pt x="5079" y="0"/>
                  </a:lnTo>
                  <a:close/>
                </a:path>
              </a:pathLst>
            </a:custGeom>
            <a:solidFill>
              <a:srgbClr val="592C28"/>
            </a:solidFill>
          </p:spPr>
          <p:txBody>
            <a:bodyPr wrap="square" lIns="0" tIns="0" rIns="0" bIns="0" rtlCol="0"/>
            <a:lstStyle/>
            <a:p>
              <a:endParaRPr/>
            </a:p>
          </p:txBody>
        </p:sp>
        <p:sp>
          <p:nvSpPr>
            <p:cNvPr id="259" name="object 259"/>
            <p:cNvSpPr/>
            <p:nvPr/>
          </p:nvSpPr>
          <p:spPr>
            <a:xfrm>
              <a:off x="7750810" y="93266"/>
              <a:ext cx="5080" cy="6672580"/>
            </a:xfrm>
            <a:custGeom>
              <a:avLst/>
              <a:gdLst/>
              <a:ahLst/>
              <a:cxnLst/>
              <a:rect l="l" t="t" r="r" b="b"/>
              <a:pathLst>
                <a:path w="5079" h="6672580">
                  <a:moveTo>
                    <a:pt x="5080" y="0"/>
                  </a:moveTo>
                  <a:lnTo>
                    <a:pt x="0" y="4337"/>
                  </a:lnTo>
                  <a:lnTo>
                    <a:pt x="0" y="6667771"/>
                  </a:lnTo>
                  <a:lnTo>
                    <a:pt x="5080" y="6672080"/>
                  </a:lnTo>
                  <a:lnTo>
                    <a:pt x="5080" y="0"/>
                  </a:lnTo>
                  <a:close/>
                </a:path>
              </a:pathLst>
            </a:custGeom>
            <a:solidFill>
              <a:srgbClr val="5C2D2A"/>
            </a:solidFill>
          </p:spPr>
          <p:txBody>
            <a:bodyPr wrap="square" lIns="0" tIns="0" rIns="0" bIns="0" rtlCol="0"/>
            <a:lstStyle/>
            <a:p>
              <a:endParaRPr/>
            </a:p>
          </p:txBody>
        </p:sp>
        <p:sp>
          <p:nvSpPr>
            <p:cNvPr id="260" name="object 260"/>
            <p:cNvSpPr/>
            <p:nvPr/>
          </p:nvSpPr>
          <p:spPr>
            <a:xfrm>
              <a:off x="7754620" y="90013"/>
              <a:ext cx="5080" cy="6678930"/>
            </a:xfrm>
            <a:custGeom>
              <a:avLst/>
              <a:gdLst/>
              <a:ahLst/>
              <a:cxnLst/>
              <a:rect l="l" t="t" r="r" b="b"/>
              <a:pathLst>
                <a:path w="5079" h="6678930">
                  <a:moveTo>
                    <a:pt x="5079" y="0"/>
                  </a:moveTo>
                  <a:lnTo>
                    <a:pt x="0" y="4337"/>
                  </a:lnTo>
                  <a:lnTo>
                    <a:pt x="0" y="6674256"/>
                  </a:lnTo>
                  <a:lnTo>
                    <a:pt x="5079" y="6678566"/>
                  </a:lnTo>
                  <a:lnTo>
                    <a:pt x="5079" y="0"/>
                  </a:lnTo>
                  <a:close/>
                </a:path>
              </a:pathLst>
            </a:custGeom>
            <a:solidFill>
              <a:srgbClr val="5F2F2B"/>
            </a:solidFill>
          </p:spPr>
          <p:txBody>
            <a:bodyPr wrap="square" lIns="0" tIns="0" rIns="0" bIns="0" rtlCol="0"/>
            <a:lstStyle/>
            <a:p>
              <a:endParaRPr/>
            </a:p>
          </p:txBody>
        </p:sp>
        <p:sp>
          <p:nvSpPr>
            <p:cNvPr id="261" name="object 261"/>
            <p:cNvSpPr/>
            <p:nvPr/>
          </p:nvSpPr>
          <p:spPr>
            <a:xfrm>
              <a:off x="7758429" y="87844"/>
              <a:ext cx="3810" cy="6683375"/>
            </a:xfrm>
            <a:custGeom>
              <a:avLst/>
              <a:gdLst/>
              <a:ahLst/>
              <a:cxnLst/>
              <a:rect l="l" t="t" r="r" b="b"/>
              <a:pathLst>
                <a:path w="3809" h="6683375">
                  <a:moveTo>
                    <a:pt x="3810" y="0"/>
                  </a:moveTo>
                  <a:lnTo>
                    <a:pt x="0" y="3253"/>
                  </a:lnTo>
                  <a:lnTo>
                    <a:pt x="0" y="6679657"/>
                  </a:lnTo>
                  <a:lnTo>
                    <a:pt x="3810" y="6682889"/>
                  </a:lnTo>
                  <a:lnTo>
                    <a:pt x="3810" y="0"/>
                  </a:lnTo>
                  <a:close/>
                </a:path>
              </a:pathLst>
            </a:custGeom>
            <a:solidFill>
              <a:srgbClr val="62302C"/>
            </a:solidFill>
          </p:spPr>
          <p:txBody>
            <a:bodyPr wrap="square" lIns="0" tIns="0" rIns="0" bIns="0" rtlCol="0"/>
            <a:lstStyle/>
            <a:p>
              <a:endParaRPr/>
            </a:p>
          </p:txBody>
        </p:sp>
        <p:sp>
          <p:nvSpPr>
            <p:cNvPr id="262" name="object 262"/>
            <p:cNvSpPr/>
            <p:nvPr/>
          </p:nvSpPr>
          <p:spPr>
            <a:xfrm>
              <a:off x="7762239" y="84590"/>
              <a:ext cx="3810" cy="6689725"/>
            </a:xfrm>
            <a:custGeom>
              <a:avLst/>
              <a:gdLst/>
              <a:ahLst/>
              <a:cxnLst/>
              <a:rect l="l" t="t" r="r" b="b"/>
              <a:pathLst>
                <a:path w="3809" h="6689725">
                  <a:moveTo>
                    <a:pt x="3809" y="0"/>
                  </a:moveTo>
                  <a:lnTo>
                    <a:pt x="0" y="3253"/>
                  </a:lnTo>
                  <a:lnTo>
                    <a:pt x="0" y="6686143"/>
                  </a:lnTo>
                  <a:lnTo>
                    <a:pt x="3809" y="6689375"/>
                  </a:lnTo>
                  <a:lnTo>
                    <a:pt x="3809" y="0"/>
                  </a:lnTo>
                  <a:close/>
                </a:path>
              </a:pathLst>
            </a:custGeom>
            <a:solidFill>
              <a:srgbClr val="66332E"/>
            </a:solidFill>
          </p:spPr>
          <p:txBody>
            <a:bodyPr wrap="square" lIns="0" tIns="0" rIns="0" bIns="0" rtlCol="0"/>
            <a:lstStyle/>
            <a:p>
              <a:endParaRPr/>
            </a:p>
          </p:txBody>
        </p:sp>
        <p:sp>
          <p:nvSpPr>
            <p:cNvPr id="263" name="object 263"/>
            <p:cNvSpPr/>
            <p:nvPr/>
          </p:nvSpPr>
          <p:spPr>
            <a:xfrm>
              <a:off x="7766049" y="81337"/>
              <a:ext cx="3810" cy="6696075"/>
            </a:xfrm>
            <a:custGeom>
              <a:avLst/>
              <a:gdLst/>
              <a:ahLst/>
              <a:cxnLst/>
              <a:rect l="l" t="t" r="r" b="b"/>
              <a:pathLst>
                <a:path w="3809" h="6696075">
                  <a:moveTo>
                    <a:pt x="3809" y="0"/>
                  </a:moveTo>
                  <a:lnTo>
                    <a:pt x="0" y="3253"/>
                  </a:lnTo>
                  <a:lnTo>
                    <a:pt x="0" y="6692628"/>
                  </a:lnTo>
                  <a:lnTo>
                    <a:pt x="3809" y="6695860"/>
                  </a:lnTo>
                  <a:lnTo>
                    <a:pt x="3809" y="0"/>
                  </a:lnTo>
                  <a:close/>
                </a:path>
              </a:pathLst>
            </a:custGeom>
            <a:solidFill>
              <a:srgbClr val="68332F"/>
            </a:solidFill>
          </p:spPr>
          <p:txBody>
            <a:bodyPr wrap="square" lIns="0" tIns="0" rIns="0" bIns="0" rtlCol="0"/>
            <a:lstStyle/>
            <a:p>
              <a:endParaRPr/>
            </a:p>
          </p:txBody>
        </p:sp>
        <p:sp>
          <p:nvSpPr>
            <p:cNvPr id="264" name="object 264"/>
            <p:cNvSpPr/>
            <p:nvPr/>
          </p:nvSpPr>
          <p:spPr>
            <a:xfrm>
              <a:off x="7769860" y="78083"/>
              <a:ext cx="3810" cy="6702425"/>
            </a:xfrm>
            <a:custGeom>
              <a:avLst/>
              <a:gdLst/>
              <a:ahLst/>
              <a:cxnLst/>
              <a:rect l="l" t="t" r="r" b="b"/>
              <a:pathLst>
                <a:path w="3809" h="6702425">
                  <a:moveTo>
                    <a:pt x="3810" y="0"/>
                  </a:moveTo>
                  <a:lnTo>
                    <a:pt x="0" y="3253"/>
                  </a:lnTo>
                  <a:lnTo>
                    <a:pt x="0" y="6699114"/>
                  </a:lnTo>
                  <a:lnTo>
                    <a:pt x="3810" y="6702346"/>
                  </a:lnTo>
                  <a:lnTo>
                    <a:pt x="3810" y="0"/>
                  </a:lnTo>
                  <a:close/>
                </a:path>
              </a:pathLst>
            </a:custGeom>
            <a:solidFill>
              <a:srgbClr val="6B3531"/>
            </a:solidFill>
          </p:spPr>
          <p:txBody>
            <a:bodyPr wrap="square" lIns="0" tIns="0" rIns="0" bIns="0" rtlCol="0"/>
            <a:lstStyle/>
            <a:p>
              <a:endParaRPr/>
            </a:p>
          </p:txBody>
        </p:sp>
        <p:sp>
          <p:nvSpPr>
            <p:cNvPr id="265" name="object 265"/>
            <p:cNvSpPr/>
            <p:nvPr/>
          </p:nvSpPr>
          <p:spPr>
            <a:xfrm>
              <a:off x="7773670" y="74830"/>
              <a:ext cx="3810" cy="6709409"/>
            </a:xfrm>
            <a:custGeom>
              <a:avLst/>
              <a:gdLst/>
              <a:ahLst/>
              <a:cxnLst/>
              <a:rect l="l" t="t" r="r" b="b"/>
              <a:pathLst>
                <a:path w="3809" h="6709409">
                  <a:moveTo>
                    <a:pt x="3809" y="0"/>
                  </a:moveTo>
                  <a:lnTo>
                    <a:pt x="0" y="3253"/>
                  </a:lnTo>
                  <a:lnTo>
                    <a:pt x="0" y="6705600"/>
                  </a:lnTo>
                  <a:lnTo>
                    <a:pt x="3809" y="6708832"/>
                  </a:lnTo>
                  <a:lnTo>
                    <a:pt x="3809" y="0"/>
                  </a:lnTo>
                  <a:close/>
                </a:path>
              </a:pathLst>
            </a:custGeom>
            <a:solidFill>
              <a:srgbClr val="6E3633"/>
            </a:solidFill>
          </p:spPr>
          <p:txBody>
            <a:bodyPr wrap="square" lIns="0" tIns="0" rIns="0" bIns="0" rtlCol="0"/>
            <a:lstStyle/>
            <a:p>
              <a:endParaRPr/>
            </a:p>
          </p:txBody>
        </p:sp>
        <p:sp>
          <p:nvSpPr>
            <p:cNvPr id="266" name="object 266"/>
            <p:cNvSpPr/>
            <p:nvPr/>
          </p:nvSpPr>
          <p:spPr>
            <a:xfrm>
              <a:off x="7776210" y="71576"/>
              <a:ext cx="5080" cy="6715759"/>
            </a:xfrm>
            <a:custGeom>
              <a:avLst/>
              <a:gdLst/>
              <a:ahLst/>
              <a:cxnLst/>
              <a:rect l="l" t="t" r="r" b="b"/>
              <a:pathLst>
                <a:path w="5079" h="6715759">
                  <a:moveTo>
                    <a:pt x="5080" y="0"/>
                  </a:moveTo>
                  <a:lnTo>
                    <a:pt x="0" y="4337"/>
                  </a:lnTo>
                  <a:lnTo>
                    <a:pt x="0" y="6711008"/>
                  </a:lnTo>
                  <a:lnTo>
                    <a:pt x="5080" y="6715317"/>
                  </a:lnTo>
                  <a:lnTo>
                    <a:pt x="5080" y="0"/>
                  </a:lnTo>
                  <a:close/>
                </a:path>
              </a:pathLst>
            </a:custGeom>
            <a:solidFill>
              <a:srgbClr val="713833"/>
            </a:solidFill>
          </p:spPr>
          <p:txBody>
            <a:bodyPr wrap="square" lIns="0" tIns="0" rIns="0" bIns="0" rtlCol="0"/>
            <a:lstStyle/>
            <a:p>
              <a:endParaRPr/>
            </a:p>
          </p:txBody>
        </p:sp>
        <p:sp>
          <p:nvSpPr>
            <p:cNvPr id="267" name="object 267"/>
            <p:cNvSpPr/>
            <p:nvPr/>
          </p:nvSpPr>
          <p:spPr>
            <a:xfrm>
              <a:off x="7780020" y="69407"/>
              <a:ext cx="3810" cy="6720205"/>
            </a:xfrm>
            <a:custGeom>
              <a:avLst/>
              <a:gdLst/>
              <a:ahLst/>
              <a:cxnLst/>
              <a:rect l="l" t="t" r="r" b="b"/>
              <a:pathLst>
                <a:path w="3809" h="6720205">
                  <a:moveTo>
                    <a:pt x="3809" y="0"/>
                  </a:moveTo>
                  <a:lnTo>
                    <a:pt x="0" y="3253"/>
                  </a:lnTo>
                  <a:lnTo>
                    <a:pt x="0" y="6716409"/>
                  </a:lnTo>
                  <a:lnTo>
                    <a:pt x="3809" y="6719641"/>
                  </a:lnTo>
                  <a:lnTo>
                    <a:pt x="3809" y="0"/>
                  </a:lnTo>
                  <a:close/>
                </a:path>
              </a:pathLst>
            </a:custGeom>
            <a:solidFill>
              <a:srgbClr val="743935"/>
            </a:solidFill>
          </p:spPr>
          <p:txBody>
            <a:bodyPr wrap="square" lIns="0" tIns="0" rIns="0" bIns="0" rtlCol="0"/>
            <a:lstStyle/>
            <a:p>
              <a:endParaRPr/>
            </a:p>
          </p:txBody>
        </p:sp>
        <p:sp>
          <p:nvSpPr>
            <p:cNvPr id="268" name="object 268"/>
            <p:cNvSpPr/>
            <p:nvPr/>
          </p:nvSpPr>
          <p:spPr>
            <a:xfrm>
              <a:off x="7783829" y="66154"/>
              <a:ext cx="3810" cy="6726555"/>
            </a:xfrm>
            <a:custGeom>
              <a:avLst/>
              <a:gdLst/>
              <a:ahLst/>
              <a:cxnLst/>
              <a:rect l="l" t="t" r="r" b="b"/>
              <a:pathLst>
                <a:path w="3809" h="6726555">
                  <a:moveTo>
                    <a:pt x="3810" y="0"/>
                  </a:moveTo>
                  <a:lnTo>
                    <a:pt x="0" y="3253"/>
                  </a:lnTo>
                  <a:lnTo>
                    <a:pt x="0" y="6722894"/>
                  </a:lnTo>
                  <a:lnTo>
                    <a:pt x="3810" y="6726126"/>
                  </a:lnTo>
                  <a:lnTo>
                    <a:pt x="3810" y="0"/>
                  </a:lnTo>
                  <a:close/>
                </a:path>
              </a:pathLst>
            </a:custGeom>
            <a:solidFill>
              <a:srgbClr val="773B36"/>
            </a:solidFill>
          </p:spPr>
          <p:txBody>
            <a:bodyPr wrap="square" lIns="0" tIns="0" rIns="0" bIns="0" rtlCol="0"/>
            <a:lstStyle/>
            <a:p>
              <a:endParaRPr/>
            </a:p>
          </p:txBody>
        </p:sp>
        <p:sp>
          <p:nvSpPr>
            <p:cNvPr id="269" name="object 269"/>
            <p:cNvSpPr/>
            <p:nvPr/>
          </p:nvSpPr>
          <p:spPr>
            <a:xfrm>
              <a:off x="7787639" y="62900"/>
              <a:ext cx="3810" cy="6732905"/>
            </a:xfrm>
            <a:custGeom>
              <a:avLst/>
              <a:gdLst/>
              <a:ahLst/>
              <a:cxnLst/>
              <a:rect l="l" t="t" r="r" b="b"/>
              <a:pathLst>
                <a:path w="3809" h="6732905">
                  <a:moveTo>
                    <a:pt x="3809" y="0"/>
                  </a:moveTo>
                  <a:lnTo>
                    <a:pt x="0" y="3253"/>
                  </a:lnTo>
                  <a:lnTo>
                    <a:pt x="0" y="6729380"/>
                  </a:lnTo>
                  <a:lnTo>
                    <a:pt x="3809" y="6732612"/>
                  </a:lnTo>
                  <a:lnTo>
                    <a:pt x="3809" y="0"/>
                  </a:lnTo>
                  <a:close/>
                </a:path>
              </a:pathLst>
            </a:custGeom>
            <a:solidFill>
              <a:srgbClr val="7A3C38"/>
            </a:solidFill>
          </p:spPr>
          <p:txBody>
            <a:bodyPr wrap="square" lIns="0" tIns="0" rIns="0" bIns="0" rtlCol="0"/>
            <a:lstStyle/>
            <a:p>
              <a:endParaRPr/>
            </a:p>
          </p:txBody>
        </p:sp>
        <p:sp>
          <p:nvSpPr>
            <p:cNvPr id="270" name="object 270"/>
            <p:cNvSpPr/>
            <p:nvPr/>
          </p:nvSpPr>
          <p:spPr>
            <a:xfrm>
              <a:off x="7791449" y="59647"/>
              <a:ext cx="3810" cy="6739255"/>
            </a:xfrm>
            <a:custGeom>
              <a:avLst/>
              <a:gdLst/>
              <a:ahLst/>
              <a:cxnLst/>
              <a:rect l="l" t="t" r="r" b="b"/>
              <a:pathLst>
                <a:path w="3809" h="6739255">
                  <a:moveTo>
                    <a:pt x="3809" y="0"/>
                  </a:moveTo>
                  <a:lnTo>
                    <a:pt x="0" y="3253"/>
                  </a:lnTo>
                  <a:lnTo>
                    <a:pt x="0" y="6735865"/>
                  </a:lnTo>
                  <a:lnTo>
                    <a:pt x="3809" y="6739098"/>
                  </a:lnTo>
                  <a:lnTo>
                    <a:pt x="3809" y="0"/>
                  </a:lnTo>
                  <a:close/>
                </a:path>
              </a:pathLst>
            </a:custGeom>
            <a:solidFill>
              <a:srgbClr val="7D3E39"/>
            </a:solidFill>
          </p:spPr>
          <p:txBody>
            <a:bodyPr wrap="square" lIns="0" tIns="0" rIns="0" bIns="0" rtlCol="0"/>
            <a:lstStyle/>
            <a:p>
              <a:endParaRPr/>
            </a:p>
          </p:txBody>
        </p:sp>
        <p:sp>
          <p:nvSpPr>
            <p:cNvPr id="271" name="object 271"/>
            <p:cNvSpPr/>
            <p:nvPr/>
          </p:nvSpPr>
          <p:spPr>
            <a:xfrm>
              <a:off x="7795260" y="56393"/>
              <a:ext cx="3810" cy="6745605"/>
            </a:xfrm>
            <a:custGeom>
              <a:avLst/>
              <a:gdLst/>
              <a:ahLst/>
              <a:cxnLst/>
              <a:rect l="l" t="t" r="r" b="b"/>
              <a:pathLst>
                <a:path w="3809" h="6745605">
                  <a:moveTo>
                    <a:pt x="3810" y="0"/>
                  </a:moveTo>
                  <a:lnTo>
                    <a:pt x="0" y="3253"/>
                  </a:lnTo>
                  <a:lnTo>
                    <a:pt x="0" y="6742351"/>
                  </a:lnTo>
                  <a:lnTo>
                    <a:pt x="3810" y="6745583"/>
                  </a:lnTo>
                  <a:lnTo>
                    <a:pt x="3810" y="0"/>
                  </a:lnTo>
                  <a:close/>
                </a:path>
              </a:pathLst>
            </a:custGeom>
            <a:solidFill>
              <a:srgbClr val="803F3A"/>
            </a:solidFill>
          </p:spPr>
          <p:txBody>
            <a:bodyPr wrap="square" lIns="0" tIns="0" rIns="0" bIns="0" rtlCol="0"/>
            <a:lstStyle/>
            <a:p>
              <a:endParaRPr/>
            </a:p>
          </p:txBody>
        </p:sp>
        <p:sp>
          <p:nvSpPr>
            <p:cNvPr id="272" name="object 272"/>
            <p:cNvSpPr/>
            <p:nvPr/>
          </p:nvSpPr>
          <p:spPr>
            <a:xfrm>
              <a:off x="7797799" y="53140"/>
              <a:ext cx="5080" cy="6752590"/>
            </a:xfrm>
            <a:custGeom>
              <a:avLst/>
              <a:gdLst/>
              <a:ahLst/>
              <a:cxnLst/>
              <a:rect l="l" t="t" r="r" b="b"/>
              <a:pathLst>
                <a:path w="5079" h="6752590">
                  <a:moveTo>
                    <a:pt x="5079" y="0"/>
                  </a:moveTo>
                  <a:lnTo>
                    <a:pt x="0" y="4337"/>
                  </a:lnTo>
                  <a:lnTo>
                    <a:pt x="0" y="6747759"/>
                  </a:lnTo>
                  <a:lnTo>
                    <a:pt x="5079" y="6752069"/>
                  </a:lnTo>
                  <a:lnTo>
                    <a:pt x="5079" y="0"/>
                  </a:lnTo>
                  <a:close/>
                </a:path>
              </a:pathLst>
            </a:custGeom>
            <a:solidFill>
              <a:srgbClr val="83413C"/>
            </a:solidFill>
          </p:spPr>
          <p:txBody>
            <a:bodyPr wrap="square" lIns="0" tIns="0" rIns="0" bIns="0" rtlCol="0"/>
            <a:lstStyle/>
            <a:p>
              <a:endParaRPr/>
            </a:p>
          </p:txBody>
        </p:sp>
        <p:sp>
          <p:nvSpPr>
            <p:cNvPr id="273" name="object 273"/>
            <p:cNvSpPr/>
            <p:nvPr/>
          </p:nvSpPr>
          <p:spPr>
            <a:xfrm>
              <a:off x="7801610" y="50971"/>
              <a:ext cx="3810" cy="6756400"/>
            </a:xfrm>
            <a:custGeom>
              <a:avLst/>
              <a:gdLst/>
              <a:ahLst/>
              <a:cxnLst/>
              <a:rect l="l" t="t" r="r" b="b"/>
              <a:pathLst>
                <a:path w="3809" h="6756400">
                  <a:moveTo>
                    <a:pt x="3810" y="0"/>
                  </a:moveTo>
                  <a:lnTo>
                    <a:pt x="0" y="3253"/>
                  </a:lnTo>
                  <a:lnTo>
                    <a:pt x="0" y="6753160"/>
                  </a:lnTo>
                  <a:lnTo>
                    <a:pt x="3810" y="6756392"/>
                  </a:lnTo>
                  <a:lnTo>
                    <a:pt x="3810" y="0"/>
                  </a:lnTo>
                  <a:close/>
                </a:path>
              </a:pathLst>
            </a:custGeom>
            <a:solidFill>
              <a:srgbClr val="86423D"/>
            </a:solidFill>
          </p:spPr>
          <p:txBody>
            <a:bodyPr wrap="square" lIns="0" tIns="0" rIns="0" bIns="0" rtlCol="0"/>
            <a:lstStyle/>
            <a:p>
              <a:endParaRPr/>
            </a:p>
          </p:txBody>
        </p:sp>
        <p:sp>
          <p:nvSpPr>
            <p:cNvPr id="274" name="object 274"/>
            <p:cNvSpPr/>
            <p:nvPr/>
          </p:nvSpPr>
          <p:spPr>
            <a:xfrm>
              <a:off x="7805420" y="47717"/>
              <a:ext cx="3810" cy="6763384"/>
            </a:xfrm>
            <a:custGeom>
              <a:avLst/>
              <a:gdLst/>
              <a:ahLst/>
              <a:cxnLst/>
              <a:rect l="l" t="t" r="r" b="b"/>
              <a:pathLst>
                <a:path w="3809" h="6763384">
                  <a:moveTo>
                    <a:pt x="3809" y="0"/>
                  </a:moveTo>
                  <a:lnTo>
                    <a:pt x="0" y="3253"/>
                  </a:lnTo>
                  <a:lnTo>
                    <a:pt x="0" y="6759646"/>
                  </a:lnTo>
                  <a:lnTo>
                    <a:pt x="3809" y="6762878"/>
                  </a:lnTo>
                  <a:lnTo>
                    <a:pt x="3809" y="0"/>
                  </a:lnTo>
                  <a:close/>
                </a:path>
              </a:pathLst>
            </a:custGeom>
            <a:solidFill>
              <a:srgbClr val="89443E"/>
            </a:solidFill>
          </p:spPr>
          <p:txBody>
            <a:bodyPr wrap="square" lIns="0" tIns="0" rIns="0" bIns="0" rtlCol="0"/>
            <a:lstStyle/>
            <a:p>
              <a:endParaRPr/>
            </a:p>
          </p:txBody>
        </p:sp>
        <p:sp>
          <p:nvSpPr>
            <p:cNvPr id="275" name="object 275"/>
            <p:cNvSpPr/>
            <p:nvPr/>
          </p:nvSpPr>
          <p:spPr>
            <a:xfrm>
              <a:off x="7809229" y="44464"/>
              <a:ext cx="3810" cy="6769734"/>
            </a:xfrm>
            <a:custGeom>
              <a:avLst/>
              <a:gdLst/>
              <a:ahLst/>
              <a:cxnLst/>
              <a:rect l="l" t="t" r="r" b="b"/>
              <a:pathLst>
                <a:path w="3809" h="6769734">
                  <a:moveTo>
                    <a:pt x="3810" y="0"/>
                  </a:moveTo>
                  <a:lnTo>
                    <a:pt x="0" y="3253"/>
                  </a:lnTo>
                  <a:lnTo>
                    <a:pt x="0" y="6766131"/>
                  </a:lnTo>
                  <a:lnTo>
                    <a:pt x="3810" y="6769363"/>
                  </a:lnTo>
                  <a:lnTo>
                    <a:pt x="3810" y="0"/>
                  </a:lnTo>
                  <a:close/>
                </a:path>
              </a:pathLst>
            </a:custGeom>
            <a:solidFill>
              <a:srgbClr val="8C4540"/>
            </a:solidFill>
          </p:spPr>
          <p:txBody>
            <a:bodyPr wrap="square" lIns="0" tIns="0" rIns="0" bIns="0" rtlCol="0"/>
            <a:lstStyle/>
            <a:p>
              <a:endParaRPr/>
            </a:p>
          </p:txBody>
        </p:sp>
        <p:sp>
          <p:nvSpPr>
            <p:cNvPr id="276" name="object 276"/>
            <p:cNvSpPr/>
            <p:nvPr/>
          </p:nvSpPr>
          <p:spPr>
            <a:xfrm>
              <a:off x="7813039" y="41210"/>
              <a:ext cx="3810" cy="6776084"/>
            </a:xfrm>
            <a:custGeom>
              <a:avLst/>
              <a:gdLst/>
              <a:ahLst/>
              <a:cxnLst/>
              <a:rect l="l" t="t" r="r" b="b"/>
              <a:pathLst>
                <a:path w="3809" h="6776084">
                  <a:moveTo>
                    <a:pt x="3809" y="0"/>
                  </a:moveTo>
                  <a:lnTo>
                    <a:pt x="0" y="3253"/>
                  </a:lnTo>
                  <a:lnTo>
                    <a:pt x="0" y="6772617"/>
                  </a:lnTo>
                  <a:lnTo>
                    <a:pt x="3809" y="6775849"/>
                  </a:lnTo>
                  <a:lnTo>
                    <a:pt x="3809" y="0"/>
                  </a:lnTo>
                  <a:close/>
                </a:path>
              </a:pathLst>
            </a:custGeom>
            <a:solidFill>
              <a:srgbClr val="8F4741"/>
            </a:solidFill>
          </p:spPr>
          <p:txBody>
            <a:bodyPr wrap="square" lIns="0" tIns="0" rIns="0" bIns="0" rtlCol="0"/>
            <a:lstStyle/>
            <a:p>
              <a:endParaRPr/>
            </a:p>
          </p:txBody>
        </p:sp>
        <p:sp>
          <p:nvSpPr>
            <p:cNvPr id="277" name="object 277"/>
            <p:cNvSpPr/>
            <p:nvPr/>
          </p:nvSpPr>
          <p:spPr>
            <a:xfrm>
              <a:off x="7816849" y="37957"/>
              <a:ext cx="3810" cy="6782434"/>
            </a:xfrm>
            <a:custGeom>
              <a:avLst/>
              <a:gdLst/>
              <a:ahLst/>
              <a:cxnLst/>
              <a:rect l="l" t="t" r="r" b="b"/>
              <a:pathLst>
                <a:path w="3809" h="6782434">
                  <a:moveTo>
                    <a:pt x="3809" y="0"/>
                  </a:moveTo>
                  <a:lnTo>
                    <a:pt x="0" y="3253"/>
                  </a:lnTo>
                  <a:lnTo>
                    <a:pt x="0" y="6779103"/>
                  </a:lnTo>
                  <a:lnTo>
                    <a:pt x="3809" y="6782335"/>
                  </a:lnTo>
                  <a:lnTo>
                    <a:pt x="3809" y="0"/>
                  </a:lnTo>
                  <a:close/>
                </a:path>
              </a:pathLst>
            </a:custGeom>
            <a:solidFill>
              <a:srgbClr val="924843"/>
            </a:solidFill>
          </p:spPr>
          <p:txBody>
            <a:bodyPr wrap="square" lIns="0" tIns="0" rIns="0" bIns="0" rtlCol="0"/>
            <a:lstStyle/>
            <a:p>
              <a:endParaRPr/>
            </a:p>
          </p:txBody>
        </p:sp>
        <p:sp>
          <p:nvSpPr>
            <p:cNvPr id="278" name="object 278"/>
            <p:cNvSpPr/>
            <p:nvPr/>
          </p:nvSpPr>
          <p:spPr>
            <a:xfrm>
              <a:off x="7820660" y="34703"/>
              <a:ext cx="3810" cy="6789420"/>
            </a:xfrm>
            <a:custGeom>
              <a:avLst/>
              <a:gdLst/>
              <a:ahLst/>
              <a:cxnLst/>
              <a:rect l="l" t="t" r="r" b="b"/>
              <a:pathLst>
                <a:path w="3809" h="6789420">
                  <a:moveTo>
                    <a:pt x="3810" y="0"/>
                  </a:moveTo>
                  <a:lnTo>
                    <a:pt x="0" y="3253"/>
                  </a:lnTo>
                  <a:lnTo>
                    <a:pt x="0" y="6785588"/>
                  </a:lnTo>
                  <a:lnTo>
                    <a:pt x="3810" y="6788820"/>
                  </a:lnTo>
                  <a:lnTo>
                    <a:pt x="3810" y="0"/>
                  </a:lnTo>
                  <a:close/>
                </a:path>
              </a:pathLst>
            </a:custGeom>
            <a:solidFill>
              <a:srgbClr val="954A44"/>
            </a:solidFill>
          </p:spPr>
          <p:txBody>
            <a:bodyPr wrap="square" lIns="0" tIns="0" rIns="0" bIns="0" rtlCol="0"/>
            <a:lstStyle/>
            <a:p>
              <a:endParaRPr/>
            </a:p>
          </p:txBody>
        </p:sp>
        <p:sp>
          <p:nvSpPr>
            <p:cNvPr id="279" name="object 279"/>
            <p:cNvSpPr/>
            <p:nvPr/>
          </p:nvSpPr>
          <p:spPr>
            <a:xfrm>
              <a:off x="7824470" y="31450"/>
              <a:ext cx="3810" cy="6795770"/>
            </a:xfrm>
            <a:custGeom>
              <a:avLst/>
              <a:gdLst/>
              <a:ahLst/>
              <a:cxnLst/>
              <a:rect l="l" t="t" r="r" b="b"/>
              <a:pathLst>
                <a:path w="3809" h="6795770">
                  <a:moveTo>
                    <a:pt x="3809" y="0"/>
                  </a:moveTo>
                  <a:lnTo>
                    <a:pt x="0" y="3253"/>
                  </a:lnTo>
                  <a:lnTo>
                    <a:pt x="0" y="6792074"/>
                  </a:lnTo>
                  <a:lnTo>
                    <a:pt x="3809" y="6795306"/>
                  </a:lnTo>
                  <a:lnTo>
                    <a:pt x="3809" y="0"/>
                  </a:lnTo>
                  <a:close/>
                </a:path>
              </a:pathLst>
            </a:custGeom>
            <a:solidFill>
              <a:srgbClr val="994B45"/>
            </a:solidFill>
          </p:spPr>
          <p:txBody>
            <a:bodyPr wrap="square" lIns="0" tIns="0" rIns="0" bIns="0" rtlCol="0"/>
            <a:lstStyle/>
            <a:p>
              <a:endParaRPr/>
            </a:p>
          </p:txBody>
        </p:sp>
        <p:sp>
          <p:nvSpPr>
            <p:cNvPr id="280" name="object 280"/>
            <p:cNvSpPr/>
            <p:nvPr/>
          </p:nvSpPr>
          <p:spPr>
            <a:xfrm>
              <a:off x="7827010" y="29281"/>
              <a:ext cx="3810" cy="6800215"/>
            </a:xfrm>
            <a:custGeom>
              <a:avLst/>
              <a:gdLst/>
              <a:ahLst/>
              <a:cxnLst/>
              <a:rect l="l" t="t" r="r" b="b"/>
              <a:pathLst>
                <a:path w="3809" h="6800215">
                  <a:moveTo>
                    <a:pt x="3810" y="0"/>
                  </a:moveTo>
                  <a:lnTo>
                    <a:pt x="0" y="3253"/>
                  </a:lnTo>
                  <a:lnTo>
                    <a:pt x="0" y="6796397"/>
                  </a:lnTo>
                  <a:lnTo>
                    <a:pt x="3810" y="6799629"/>
                  </a:lnTo>
                  <a:lnTo>
                    <a:pt x="3810" y="0"/>
                  </a:lnTo>
                  <a:close/>
                </a:path>
              </a:pathLst>
            </a:custGeom>
            <a:solidFill>
              <a:srgbClr val="9B4D47"/>
            </a:solidFill>
          </p:spPr>
          <p:txBody>
            <a:bodyPr wrap="square" lIns="0" tIns="0" rIns="0" bIns="0" rtlCol="0"/>
            <a:lstStyle/>
            <a:p>
              <a:endParaRPr/>
            </a:p>
          </p:txBody>
        </p:sp>
        <p:sp>
          <p:nvSpPr>
            <p:cNvPr id="281" name="object 281"/>
            <p:cNvSpPr/>
            <p:nvPr/>
          </p:nvSpPr>
          <p:spPr>
            <a:xfrm>
              <a:off x="7830820" y="26027"/>
              <a:ext cx="3810" cy="6806565"/>
            </a:xfrm>
            <a:custGeom>
              <a:avLst/>
              <a:gdLst/>
              <a:ahLst/>
              <a:cxnLst/>
              <a:rect l="l" t="t" r="r" b="b"/>
              <a:pathLst>
                <a:path w="3809" h="6806565">
                  <a:moveTo>
                    <a:pt x="3809" y="0"/>
                  </a:moveTo>
                  <a:lnTo>
                    <a:pt x="0" y="3253"/>
                  </a:lnTo>
                  <a:lnTo>
                    <a:pt x="0" y="6802883"/>
                  </a:lnTo>
                  <a:lnTo>
                    <a:pt x="3809" y="6806115"/>
                  </a:lnTo>
                  <a:lnTo>
                    <a:pt x="3809" y="0"/>
                  </a:lnTo>
                  <a:close/>
                </a:path>
              </a:pathLst>
            </a:custGeom>
            <a:solidFill>
              <a:srgbClr val="9E4E48"/>
            </a:solidFill>
          </p:spPr>
          <p:txBody>
            <a:bodyPr wrap="square" lIns="0" tIns="0" rIns="0" bIns="0" rtlCol="0"/>
            <a:lstStyle/>
            <a:p>
              <a:endParaRPr/>
            </a:p>
          </p:txBody>
        </p:sp>
        <p:sp>
          <p:nvSpPr>
            <p:cNvPr id="282" name="object 282"/>
            <p:cNvSpPr/>
            <p:nvPr/>
          </p:nvSpPr>
          <p:spPr>
            <a:xfrm>
              <a:off x="7834629" y="22774"/>
              <a:ext cx="3810" cy="6812915"/>
            </a:xfrm>
            <a:custGeom>
              <a:avLst/>
              <a:gdLst/>
              <a:ahLst/>
              <a:cxnLst/>
              <a:rect l="l" t="t" r="r" b="b"/>
              <a:pathLst>
                <a:path w="3809" h="6812915">
                  <a:moveTo>
                    <a:pt x="3810" y="0"/>
                  </a:moveTo>
                  <a:lnTo>
                    <a:pt x="0" y="3253"/>
                  </a:lnTo>
                  <a:lnTo>
                    <a:pt x="0" y="6809368"/>
                  </a:lnTo>
                  <a:lnTo>
                    <a:pt x="3810" y="6812601"/>
                  </a:lnTo>
                  <a:lnTo>
                    <a:pt x="3810" y="0"/>
                  </a:lnTo>
                  <a:close/>
                </a:path>
              </a:pathLst>
            </a:custGeom>
            <a:solidFill>
              <a:srgbClr val="A1504A"/>
            </a:solidFill>
          </p:spPr>
          <p:txBody>
            <a:bodyPr wrap="square" lIns="0" tIns="0" rIns="0" bIns="0" rtlCol="0"/>
            <a:lstStyle/>
            <a:p>
              <a:endParaRPr/>
            </a:p>
          </p:txBody>
        </p:sp>
        <p:sp>
          <p:nvSpPr>
            <p:cNvPr id="283" name="object 283"/>
            <p:cNvSpPr/>
            <p:nvPr/>
          </p:nvSpPr>
          <p:spPr>
            <a:xfrm>
              <a:off x="7838439" y="19520"/>
              <a:ext cx="3810" cy="6819265"/>
            </a:xfrm>
            <a:custGeom>
              <a:avLst/>
              <a:gdLst/>
              <a:ahLst/>
              <a:cxnLst/>
              <a:rect l="l" t="t" r="r" b="b"/>
              <a:pathLst>
                <a:path w="3809" h="6819265">
                  <a:moveTo>
                    <a:pt x="3809" y="0"/>
                  </a:moveTo>
                  <a:lnTo>
                    <a:pt x="0" y="3253"/>
                  </a:lnTo>
                  <a:lnTo>
                    <a:pt x="0" y="6815854"/>
                  </a:lnTo>
                  <a:lnTo>
                    <a:pt x="3809" y="6819086"/>
                  </a:lnTo>
                  <a:lnTo>
                    <a:pt x="3809" y="0"/>
                  </a:lnTo>
                  <a:close/>
                </a:path>
              </a:pathLst>
            </a:custGeom>
            <a:solidFill>
              <a:srgbClr val="A4514B"/>
            </a:solidFill>
          </p:spPr>
          <p:txBody>
            <a:bodyPr wrap="square" lIns="0" tIns="0" rIns="0" bIns="0" rtlCol="0"/>
            <a:lstStyle/>
            <a:p>
              <a:endParaRPr/>
            </a:p>
          </p:txBody>
        </p:sp>
        <p:sp>
          <p:nvSpPr>
            <p:cNvPr id="284" name="object 284"/>
            <p:cNvSpPr/>
            <p:nvPr/>
          </p:nvSpPr>
          <p:spPr>
            <a:xfrm>
              <a:off x="7842249" y="16267"/>
              <a:ext cx="3810" cy="6825615"/>
            </a:xfrm>
            <a:custGeom>
              <a:avLst/>
              <a:gdLst/>
              <a:ahLst/>
              <a:cxnLst/>
              <a:rect l="l" t="t" r="r" b="b"/>
              <a:pathLst>
                <a:path w="3809" h="6825615">
                  <a:moveTo>
                    <a:pt x="3809" y="0"/>
                  </a:moveTo>
                  <a:lnTo>
                    <a:pt x="0" y="3253"/>
                  </a:lnTo>
                  <a:lnTo>
                    <a:pt x="0" y="6822340"/>
                  </a:lnTo>
                  <a:lnTo>
                    <a:pt x="3809" y="6825572"/>
                  </a:lnTo>
                  <a:lnTo>
                    <a:pt x="3809" y="0"/>
                  </a:lnTo>
                  <a:close/>
                </a:path>
              </a:pathLst>
            </a:custGeom>
            <a:solidFill>
              <a:srgbClr val="A7534C"/>
            </a:solidFill>
          </p:spPr>
          <p:txBody>
            <a:bodyPr wrap="square" lIns="0" tIns="0" rIns="0" bIns="0" rtlCol="0"/>
            <a:lstStyle/>
            <a:p>
              <a:endParaRPr/>
            </a:p>
          </p:txBody>
        </p:sp>
        <p:sp>
          <p:nvSpPr>
            <p:cNvPr id="285" name="object 285"/>
            <p:cNvSpPr/>
            <p:nvPr/>
          </p:nvSpPr>
          <p:spPr>
            <a:xfrm>
              <a:off x="7846060" y="13013"/>
              <a:ext cx="3810" cy="6832600"/>
            </a:xfrm>
            <a:custGeom>
              <a:avLst/>
              <a:gdLst/>
              <a:ahLst/>
              <a:cxnLst/>
              <a:rect l="l" t="t" r="r" b="b"/>
              <a:pathLst>
                <a:path w="3809" h="6832600">
                  <a:moveTo>
                    <a:pt x="3810" y="0"/>
                  </a:moveTo>
                  <a:lnTo>
                    <a:pt x="0" y="3253"/>
                  </a:lnTo>
                  <a:lnTo>
                    <a:pt x="0" y="6828825"/>
                  </a:lnTo>
                  <a:lnTo>
                    <a:pt x="3810" y="6832057"/>
                  </a:lnTo>
                  <a:lnTo>
                    <a:pt x="3810" y="0"/>
                  </a:lnTo>
                  <a:close/>
                </a:path>
              </a:pathLst>
            </a:custGeom>
            <a:solidFill>
              <a:srgbClr val="AA544E"/>
            </a:solidFill>
          </p:spPr>
          <p:txBody>
            <a:bodyPr wrap="square" lIns="0" tIns="0" rIns="0" bIns="0" rtlCol="0"/>
            <a:lstStyle/>
            <a:p>
              <a:endParaRPr/>
            </a:p>
          </p:txBody>
        </p:sp>
        <p:sp>
          <p:nvSpPr>
            <p:cNvPr id="286" name="object 286"/>
            <p:cNvSpPr/>
            <p:nvPr/>
          </p:nvSpPr>
          <p:spPr>
            <a:xfrm>
              <a:off x="7848599" y="10844"/>
              <a:ext cx="3810" cy="6836409"/>
            </a:xfrm>
            <a:custGeom>
              <a:avLst/>
              <a:gdLst/>
              <a:ahLst/>
              <a:cxnLst/>
              <a:rect l="l" t="t" r="r" b="b"/>
              <a:pathLst>
                <a:path w="3809" h="6836409">
                  <a:moveTo>
                    <a:pt x="3809" y="0"/>
                  </a:moveTo>
                  <a:lnTo>
                    <a:pt x="0" y="3253"/>
                  </a:lnTo>
                  <a:lnTo>
                    <a:pt x="0" y="6833149"/>
                  </a:lnTo>
                  <a:lnTo>
                    <a:pt x="3809" y="6836381"/>
                  </a:lnTo>
                  <a:lnTo>
                    <a:pt x="3809" y="0"/>
                  </a:lnTo>
                  <a:close/>
                </a:path>
              </a:pathLst>
            </a:custGeom>
            <a:solidFill>
              <a:srgbClr val="AD564F"/>
            </a:solidFill>
          </p:spPr>
          <p:txBody>
            <a:bodyPr wrap="square" lIns="0" tIns="0" rIns="0" bIns="0" rtlCol="0"/>
            <a:lstStyle/>
            <a:p>
              <a:endParaRPr/>
            </a:p>
          </p:txBody>
        </p:sp>
        <p:sp>
          <p:nvSpPr>
            <p:cNvPr id="287" name="object 287"/>
            <p:cNvSpPr/>
            <p:nvPr/>
          </p:nvSpPr>
          <p:spPr>
            <a:xfrm>
              <a:off x="7852410" y="7591"/>
              <a:ext cx="3810" cy="6843395"/>
            </a:xfrm>
            <a:custGeom>
              <a:avLst/>
              <a:gdLst/>
              <a:ahLst/>
              <a:cxnLst/>
              <a:rect l="l" t="t" r="r" b="b"/>
              <a:pathLst>
                <a:path w="3809" h="6843395">
                  <a:moveTo>
                    <a:pt x="3810" y="0"/>
                  </a:moveTo>
                  <a:lnTo>
                    <a:pt x="0" y="3253"/>
                  </a:lnTo>
                  <a:lnTo>
                    <a:pt x="0" y="6839634"/>
                  </a:lnTo>
                  <a:lnTo>
                    <a:pt x="3810" y="6842867"/>
                  </a:lnTo>
                  <a:lnTo>
                    <a:pt x="3810" y="0"/>
                  </a:lnTo>
                  <a:close/>
                </a:path>
              </a:pathLst>
            </a:custGeom>
            <a:solidFill>
              <a:srgbClr val="B05751"/>
            </a:solidFill>
          </p:spPr>
          <p:txBody>
            <a:bodyPr wrap="square" lIns="0" tIns="0" rIns="0" bIns="0" rtlCol="0"/>
            <a:lstStyle/>
            <a:p>
              <a:endParaRPr/>
            </a:p>
          </p:txBody>
        </p:sp>
        <p:sp>
          <p:nvSpPr>
            <p:cNvPr id="288" name="object 288"/>
            <p:cNvSpPr/>
            <p:nvPr/>
          </p:nvSpPr>
          <p:spPr>
            <a:xfrm>
              <a:off x="7856220" y="4337"/>
              <a:ext cx="3810" cy="6849745"/>
            </a:xfrm>
            <a:custGeom>
              <a:avLst/>
              <a:gdLst/>
              <a:ahLst/>
              <a:cxnLst/>
              <a:rect l="l" t="t" r="r" b="b"/>
              <a:pathLst>
                <a:path w="3809" h="6849745">
                  <a:moveTo>
                    <a:pt x="3809" y="0"/>
                  </a:moveTo>
                  <a:lnTo>
                    <a:pt x="0" y="3253"/>
                  </a:lnTo>
                  <a:lnTo>
                    <a:pt x="0" y="6846120"/>
                  </a:lnTo>
                  <a:lnTo>
                    <a:pt x="3809" y="6849352"/>
                  </a:lnTo>
                  <a:lnTo>
                    <a:pt x="3809" y="0"/>
                  </a:lnTo>
                  <a:close/>
                </a:path>
              </a:pathLst>
            </a:custGeom>
            <a:solidFill>
              <a:srgbClr val="B35952"/>
            </a:solidFill>
          </p:spPr>
          <p:txBody>
            <a:bodyPr wrap="square" lIns="0" tIns="0" rIns="0" bIns="0" rtlCol="0"/>
            <a:lstStyle/>
            <a:p>
              <a:endParaRPr/>
            </a:p>
          </p:txBody>
        </p:sp>
        <p:sp>
          <p:nvSpPr>
            <p:cNvPr id="289" name="object 289"/>
            <p:cNvSpPr/>
            <p:nvPr/>
          </p:nvSpPr>
          <p:spPr>
            <a:xfrm>
              <a:off x="7860029" y="1084"/>
              <a:ext cx="3810" cy="6856095"/>
            </a:xfrm>
            <a:custGeom>
              <a:avLst/>
              <a:gdLst/>
              <a:ahLst/>
              <a:cxnLst/>
              <a:rect l="l" t="t" r="r" b="b"/>
              <a:pathLst>
                <a:path w="3809" h="6856095">
                  <a:moveTo>
                    <a:pt x="3810" y="0"/>
                  </a:moveTo>
                  <a:lnTo>
                    <a:pt x="0" y="3253"/>
                  </a:lnTo>
                  <a:lnTo>
                    <a:pt x="0" y="6852606"/>
                  </a:lnTo>
                  <a:lnTo>
                    <a:pt x="3810" y="6855838"/>
                  </a:lnTo>
                  <a:lnTo>
                    <a:pt x="3810" y="0"/>
                  </a:lnTo>
                  <a:close/>
                </a:path>
              </a:pathLst>
            </a:custGeom>
            <a:solidFill>
              <a:srgbClr val="B65A53"/>
            </a:solidFill>
          </p:spPr>
          <p:txBody>
            <a:bodyPr wrap="square" lIns="0" tIns="0" rIns="0" bIns="0" rtlCol="0"/>
            <a:lstStyle/>
            <a:p>
              <a:endParaRPr/>
            </a:p>
          </p:txBody>
        </p:sp>
        <p:sp>
          <p:nvSpPr>
            <p:cNvPr id="290" name="object 290"/>
            <p:cNvSpPr/>
            <p:nvPr/>
          </p:nvSpPr>
          <p:spPr>
            <a:xfrm>
              <a:off x="7863839" y="0"/>
              <a:ext cx="1270" cy="6858000"/>
            </a:xfrm>
            <a:custGeom>
              <a:avLst/>
              <a:gdLst/>
              <a:ahLst/>
              <a:cxnLst/>
              <a:rect l="l" t="t" r="r" b="b"/>
              <a:pathLst>
                <a:path w="1270" h="6858000">
                  <a:moveTo>
                    <a:pt x="1269" y="0"/>
                  </a:moveTo>
                  <a:lnTo>
                    <a:pt x="1269" y="6858000"/>
                  </a:lnTo>
                  <a:lnTo>
                    <a:pt x="0" y="6856922"/>
                  </a:lnTo>
                  <a:lnTo>
                    <a:pt x="0" y="1084"/>
                  </a:lnTo>
                  <a:lnTo>
                    <a:pt x="1269" y="0"/>
                  </a:lnTo>
                  <a:close/>
                </a:path>
              </a:pathLst>
            </a:custGeom>
            <a:solidFill>
              <a:srgbClr val="B95C55"/>
            </a:solidFill>
          </p:spPr>
          <p:txBody>
            <a:bodyPr wrap="square" lIns="0" tIns="0" rIns="0" bIns="0" rtlCol="0"/>
            <a:lstStyle/>
            <a:p>
              <a:endParaRPr/>
            </a:p>
          </p:txBody>
        </p:sp>
      </p:grpSp>
      <p:sp>
        <p:nvSpPr>
          <p:cNvPr id="291" name="object 291"/>
          <p:cNvSpPr txBox="1"/>
          <p:nvPr/>
        </p:nvSpPr>
        <p:spPr>
          <a:xfrm>
            <a:off x="1883410" y="5040560"/>
            <a:ext cx="2885440" cy="283845"/>
          </a:xfrm>
          <a:prstGeom prst="rect">
            <a:avLst/>
          </a:prstGeom>
        </p:spPr>
        <p:txBody>
          <a:bodyPr vert="horz" wrap="square" lIns="0" tIns="0" rIns="0" bIns="0" rtlCol="0">
            <a:spAutoFit/>
          </a:bodyPr>
          <a:lstStyle/>
          <a:p>
            <a:pPr>
              <a:lnSpc>
                <a:spcPts val="2210"/>
              </a:lnSpc>
            </a:pPr>
            <a:r>
              <a:rPr sz="2000" b="1" dirty="0">
                <a:solidFill>
                  <a:srgbClr val="F6D37C"/>
                </a:solidFill>
                <a:latin typeface="Arial"/>
                <a:cs typeface="Arial"/>
              </a:rPr>
              <a:t>John Keats</a:t>
            </a:r>
            <a:r>
              <a:rPr sz="2000" b="1" spc="-90" dirty="0">
                <a:solidFill>
                  <a:srgbClr val="F6D37C"/>
                </a:solidFill>
                <a:latin typeface="Arial"/>
                <a:cs typeface="Arial"/>
              </a:rPr>
              <a:t> </a:t>
            </a:r>
            <a:r>
              <a:rPr sz="2000" b="1" dirty="0">
                <a:solidFill>
                  <a:srgbClr val="F6D37C"/>
                </a:solidFill>
                <a:latin typeface="Arial"/>
                <a:cs typeface="Arial"/>
              </a:rPr>
              <a:t>(1795–1821)</a:t>
            </a:r>
            <a:endParaRPr sz="2000">
              <a:latin typeface="Arial"/>
              <a:cs typeface="Arial"/>
            </a:endParaRPr>
          </a:p>
        </p:txBody>
      </p:sp>
      <p:sp>
        <p:nvSpPr>
          <p:cNvPr id="292" name="object 292"/>
          <p:cNvSpPr/>
          <p:nvPr/>
        </p:nvSpPr>
        <p:spPr>
          <a:xfrm>
            <a:off x="429259" y="716280"/>
            <a:ext cx="7265670" cy="5247640"/>
          </a:xfrm>
          <a:prstGeom prst="rect">
            <a:avLst/>
          </a:prstGeom>
          <a:blipFill>
            <a:blip r:embed="rId15" cstate="print"/>
            <a:stretch>
              <a:fillRect/>
            </a:stretch>
          </a:blipFill>
        </p:spPr>
        <p:txBody>
          <a:bodyPr wrap="square" lIns="0" tIns="0" rIns="0" bIns="0" rtlCol="0"/>
          <a:lstStyle/>
          <a:p>
            <a:endParaRPr/>
          </a:p>
        </p:txBody>
      </p:sp>
      <p:sp>
        <p:nvSpPr>
          <p:cNvPr id="293" name="object 293"/>
          <p:cNvSpPr txBox="1"/>
          <p:nvPr/>
        </p:nvSpPr>
        <p:spPr>
          <a:xfrm>
            <a:off x="3950970" y="6381750"/>
            <a:ext cx="3179445" cy="330200"/>
          </a:xfrm>
          <a:prstGeom prst="rect">
            <a:avLst/>
          </a:prstGeom>
        </p:spPr>
        <p:txBody>
          <a:bodyPr vert="horz" wrap="square" lIns="0" tIns="12700" rIns="0" bIns="0" rtlCol="0">
            <a:spAutoFit/>
          </a:bodyPr>
          <a:lstStyle/>
          <a:p>
            <a:pPr marL="12700">
              <a:lnSpc>
                <a:spcPct val="100000"/>
              </a:lnSpc>
              <a:spcBef>
                <a:spcPts val="100"/>
              </a:spcBef>
            </a:pPr>
            <a:r>
              <a:rPr sz="2000" b="1" spc="-5" dirty="0">
                <a:solidFill>
                  <a:srgbClr val="2E1210"/>
                </a:solidFill>
                <a:latin typeface="Arial"/>
                <a:cs typeface="Arial"/>
              </a:rPr>
              <a:t>JOHN KEATS</a:t>
            </a:r>
            <a:r>
              <a:rPr sz="2000" b="1" spc="-40" dirty="0">
                <a:solidFill>
                  <a:srgbClr val="2E1210"/>
                </a:solidFill>
                <a:latin typeface="Arial"/>
                <a:cs typeface="Arial"/>
              </a:rPr>
              <a:t> </a:t>
            </a:r>
            <a:r>
              <a:rPr sz="2000" b="1" dirty="0">
                <a:solidFill>
                  <a:srgbClr val="2E1210"/>
                </a:solidFill>
                <a:latin typeface="Arial"/>
                <a:cs typeface="Arial"/>
              </a:rPr>
              <a:t>(1795–1821)</a:t>
            </a:r>
            <a:endParaRPr sz="200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custGeom>
            <a:avLst/>
            <a:gdLst/>
            <a:ahLst/>
            <a:cxnLst/>
            <a:rect l="l" t="t" r="r" b="b"/>
            <a:pathLst>
              <a:path w="9144000" h="6858000">
                <a:moveTo>
                  <a:pt x="9144000" y="0"/>
                </a:moveTo>
                <a:lnTo>
                  <a:pt x="0" y="0"/>
                </a:lnTo>
                <a:lnTo>
                  <a:pt x="0" y="6858000"/>
                </a:lnTo>
                <a:lnTo>
                  <a:pt x="9144000" y="6858000"/>
                </a:lnTo>
                <a:lnTo>
                  <a:pt x="9144000" y="0"/>
                </a:lnTo>
                <a:close/>
              </a:path>
            </a:pathLst>
          </a:custGeom>
          <a:solidFill>
            <a:srgbClr val="C05F58"/>
          </a:solidFill>
        </p:spPr>
        <p:txBody>
          <a:bodyPr wrap="square" lIns="0" tIns="0" rIns="0" bIns="0" rtlCol="0"/>
          <a:lstStyle/>
          <a:p>
            <a:endParaRPr/>
          </a:p>
        </p:txBody>
      </p:sp>
      <p:grpSp>
        <p:nvGrpSpPr>
          <p:cNvPr id="3" name="object 3"/>
          <p:cNvGrpSpPr/>
          <p:nvPr/>
        </p:nvGrpSpPr>
        <p:grpSpPr>
          <a:xfrm>
            <a:off x="-1270" y="0"/>
            <a:ext cx="9145270" cy="6861809"/>
            <a:chOff x="-1270" y="0"/>
            <a:chExt cx="9145270" cy="6861809"/>
          </a:xfrm>
        </p:grpSpPr>
        <p:sp>
          <p:nvSpPr>
            <p:cNvPr id="4" name="object 4"/>
            <p:cNvSpPr/>
            <p:nvPr/>
          </p:nvSpPr>
          <p:spPr>
            <a:xfrm>
              <a:off x="-1270" y="6644639"/>
              <a:ext cx="7954009" cy="3810"/>
            </a:xfrm>
            <a:custGeom>
              <a:avLst/>
              <a:gdLst/>
              <a:ahLst/>
              <a:cxnLst/>
              <a:rect l="l" t="t" r="r" b="b"/>
              <a:pathLst>
                <a:path w="7954009" h="3809">
                  <a:moveTo>
                    <a:pt x="7954010" y="0"/>
                  </a:moveTo>
                  <a:lnTo>
                    <a:pt x="0" y="0"/>
                  </a:lnTo>
                  <a:lnTo>
                    <a:pt x="0" y="3810"/>
                  </a:lnTo>
                  <a:lnTo>
                    <a:pt x="7954010" y="3810"/>
                  </a:lnTo>
                  <a:lnTo>
                    <a:pt x="7954010" y="0"/>
                  </a:lnTo>
                  <a:close/>
                </a:path>
              </a:pathLst>
            </a:custGeom>
            <a:solidFill>
              <a:srgbClr val="000000"/>
            </a:solidFill>
          </p:spPr>
          <p:txBody>
            <a:bodyPr wrap="square" lIns="0" tIns="0" rIns="0" bIns="0" rtlCol="0"/>
            <a:lstStyle/>
            <a:p>
              <a:endParaRPr/>
            </a:p>
          </p:txBody>
        </p:sp>
        <p:sp>
          <p:nvSpPr>
            <p:cNvPr id="5" name="object 5"/>
            <p:cNvSpPr/>
            <p:nvPr/>
          </p:nvSpPr>
          <p:spPr>
            <a:xfrm>
              <a:off x="-1270" y="664844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020000"/>
            </a:solidFill>
          </p:spPr>
          <p:txBody>
            <a:bodyPr wrap="square" lIns="0" tIns="0" rIns="0" bIns="0" rtlCol="0"/>
            <a:lstStyle/>
            <a:p>
              <a:endParaRPr/>
            </a:p>
          </p:txBody>
        </p:sp>
        <p:sp>
          <p:nvSpPr>
            <p:cNvPr id="6" name="object 6"/>
            <p:cNvSpPr/>
            <p:nvPr/>
          </p:nvSpPr>
          <p:spPr>
            <a:xfrm>
              <a:off x="-1270" y="6652260"/>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050201"/>
            </a:solidFill>
          </p:spPr>
          <p:txBody>
            <a:bodyPr wrap="square" lIns="0" tIns="0" rIns="0" bIns="0" rtlCol="0"/>
            <a:lstStyle/>
            <a:p>
              <a:endParaRPr/>
            </a:p>
          </p:txBody>
        </p:sp>
        <p:sp>
          <p:nvSpPr>
            <p:cNvPr id="7" name="object 7"/>
            <p:cNvSpPr/>
            <p:nvPr/>
          </p:nvSpPr>
          <p:spPr>
            <a:xfrm>
              <a:off x="-1270" y="6654799"/>
              <a:ext cx="7954009" cy="5080"/>
            </a:xfrm>
            <a:custGeom>
              <a:avLst/>
              <a:gdLst/>
              <a:ahLst/>
              <a:cxnLst/>
              <a:rect l="l" t="t" r="r" b="b"/>
              <a:pathLst>
                <a:path w="7954009" h="5079">
                  <a:moveTo>
                    <a:pt x="0" y="5080"/>
                  </a:moveTo>
                  <a:lnTo>
                    <a:pt x="7954010" y="5080"/>
                  </a:lnTo>
                  <a:lnTo>
                    <a:pt x="7954010" y="0"/>
                  </a:lnTo>
                  <a:lnTo>
                    <a:pt x="0" y="0"/>
                  </a:lnTo>
                  <a:lnTo>
                    <a:pt x="0" y="5080"/>
                  </a:lnTo>
                  <a:close/>
                </a:path>
              </a:pathLst>
            </a:custGeom>
            <a:solidFill>
              <a:srgbClr val="080303"/>
            </a:solidFill>
          </p:spPr>
          <p:txBody>
            <a:bodyPr wrap="square" lIns="0" tIns="0" rIns="0" bIns="0" rtlCol="0"/>
            <a:lstStyle/>
            <a:p>
              <a:endParaRPr/>
            </a:p>
          </p:txBody>
        </p:sp>
        <p:sp>
          <p:nvSpPr>
            <p:cNvPr id="8" name="object 8"/>
            <p:cNvSpPr/>
            <p:nvPr/>
          </p:nvSpPr>
          <p:spPr>
            <a:xfrm>
              <a:off x="-1270" y="6658610"/>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0B0504"/>
            </a:solidFill>
          </p:spPr>
          <p:txBody>
            <a:bodyPr wrap="square" lIns="0" tIns="0" rIns="0" bIns="0" rtlCol="0"/>
            <a:lstStyle/>
            <a:p>
              <a:endParaRPr/>
            </a:p>
          </p:txBody>
        </p:sp>
        <p:sp>
          <p:nvSpPr>
            <p:cNvPr id="9" name="object 9"/>
            <p:cNvSpPr/>
            <p:nvPr/>
          </p:nvSpPr>
          <p:spPr>
            <a:xfrm>
              <a:off x="-1270" y="6662420"/>
              <a:ext cx="7954009" cy="3810"/>
            </a:xfrm>
            <a:custGeom>
              <a:avLst/>
              <a:gdLst/>
              <a:ahLst/>
              <a:cxnLst/>
              <a:rect l="l" t="t" r="r" b="b"/>
              <a:pathLst>
                <a:path w="7954009" h="3809">
                  <a:moveTo>
                    <a:pt x="7954010" y="0"/>
                  </a:moveTo>
                  <a:lnTo>
                    <a:pt x="0" y="0"/>
                  </a:lnTo>
                  <a:lnTo>
                    <a:pt x="0" y="1270"/>
                  </a:lnTo>
                  <a:lnTo>
                    <a:pt x="0" y="3810"/>
                  </a:lnTo>
                  <a:lnTo>
                    <a:pt x="7954010" y="3810"/>
                  </a:lnTo>
                  <a:lnTo>
                    <a:pt x="7954010" y="1270"/>
                  </a:lnTo>
                  <a:lnTo>
                    <a:pt x="7954010" y="0"/>
                  </a:lnTo>
                  <a:close/>
                </a:path>
              </a:pathLst>
            </a:custGeom>
            <a:solidFill>
              <a:srgbClr val="0E0605"/>
            </a:solidFill>
          </p:spPr>
          <p:txBody>
            <a:bodyPr wrap="square" lIns="0" tIns="0" rIns="0" bIns="0" rtlCol="0"/>
            <a:lstStyle/>
            <a:p>
              <a:endParaRPr/>
            </a:p>
          </p:txBody>
        </p:sp>
        <p:sp>
          <p:nvSpPr>
            <p:cNvPr id="10" name="object 10"/>
            <p:cNvSpPr/>
            <p:nvPr/>
          </p:nvSpPr>
          <p:spPr>
            <a:xfrm>
              <a:off x="-1270" y="666622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110807"/>
            </a:solidFill>
          </p:spPr>
          <p:txBody>
            <a:bodyPr wrap="square" lIns="0" tIns="0" rIns="0" bIns="0" rtlCol="0"/>
            <a:lstStyle/>
            <a:p>
              <a:endParaRPr/>
            </a:p>
          </p:txBody>
        </p:sp>
        <p:sp>
          <p:nvSpPr>
            <p:cNvPr id="11" name="object 11"/>
            <p:cNvSpPr/>
            <p:nvPr/>
          </p:nvSpPr>
          <p:spPr>
            <a:xfrm>
              <a:off x="-1270" y="667003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140908"/>
            </a:solidFill>
          </p:spPr>
          <p:txBody>
            <a:bodyPr wrap="square" lIns="0" tIns="0" rIns="0" bIns="0" rtlCol="0"/>
            <a:lstStyle/>
            <a:p>
              <a:endParaRPr/>
            </a:p>
          </p:txBody>
        </p:sp>
        <p:sp>
          <p:nvSpPr>
            <p:cNvPr id="12" name="object 12"/>
            <p:cNvSpPr/>
            <p:nvPr/>
          </p:nvSpPr>
          <p:spPr>
            <a:xfrm>
              <a:off x="-1270" y="667384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170B0A"/>
            </a:solidFill>
          </p:spPr>
          <p:txBody>
            <a:bodyPr wrap="square" lIns="0" tIns="0" rIns="0" bIns="0" rtlCol="0"/>
            <a:lstStyle/>
            <a:p>
              <a:endParaRPr/>
            </a:p>
          </p:txBody>
        </p:sp>
        <p:sp>
          <p:nvSpPr>
            <p:cNvPr id="13" name="object 13"/>
            <p:cNvSpPr/>
            <p:nvPr/>
          </p:nvSpPr>
          <p:spPr>
            <a:xfrm>
              <a:off x="-1270" y="6676389"/>
              <a:ext cx="7954009" cy="5080"/>
            </a:xfrm>
            <a:custGeom>
              <a:avLst/>
              <a:gdLst/>
              <a:ahLst/>
              <a:cxnLst/>
              <a:rect l="l" t="t" r="r" b="b"/>
              <a:pathLst>
                <a:path w="7954009" h="5079">
                  <a:moveTo>
                    <a:pt x="0" y="5079"/>
                  </a:moveTo>
                  <a:lnTo>
                    <a:pt x="7954010" y="5079"/>
                  </a:lnTo>
                  <a:lnTo>
                    <a:pt x="7954010" y="0"/>
                  </a:lnTo>
                  <a:lnTo>
                    <a:pt x="0" y="0"/>
                  </a:lnTo>
                  <a:lnTo>
                    <a:pt x="0" y="5079"/>
                  </a:lnTo>
                  <a:close/>
                </a:path>
              </a:pathLst>
            </a:custGeom>
            <a:solidFill>
              <a:srgbClr val="1A0C0B"/>
            </a:solidFill>
          </p:spPr>
          <p:txBody>
            <a:bodyPr wrap="square" lIns="0" tIns="0" rIns="0" bIns="0" rtlCol="0"/>
            <a:lstStyle/>
            <a:p>
              <a:endParaRPr/>
            </a:p>
          </p:txBody>
        </p:sp>
        <p:sp>
          <p:nvSpPr>
            <p:cNvPr id="14" name="object 14"/>
            <p:cNvSpPr/>
            <p:nvPr/>
          </p:nvSpPr>
          <p:spPr>
            <a:xfrm>
              <a:off x="-1270" y="668019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1D0E0C"/>
            </a:solidFill>
          </p:spPr>
          <p:txBody>
            <a:bodyPr wrap="square" lIns="0" tIns="0" rIns="0" bIns="0" rtlCol="0"/>
            <a:lstStyle/>
            <a:p>
              <a:endParaRPr/>
            </a:p>
          </p:txBody>
        </p:sp>
        <p:sp>
          <p:nvSpPr>
            <p:cNvPr id="15" name="object 15"/>
            <p:cNvSpPr/>
            <p:nvPr/>
          </p:nvSpPr>
          <p:spPr>
            <a:xfrm>
              <a:off x="-1270" y="6684010"/>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200F0E"/>
            </a:solidFill>
          </p:spPr>
          <p:txBody>
            <a:bodyPr wrap="square" lIns="0" tIns="0" rIns="0" bIns="0" rtlCol="0"/>
            <a:lstStyle/>
            <a:p>
              <a:endParaRPr/>
            </a:p>
          </p:txBody>
        </p:sp>
        <p:sp>
          <p:nvSpPr>
            <p:cNvPr id="16" name="object 16"/>
            <p:cNvSpPr/>
            <p:nvPr/>
          </p:nvSpPr>
          <p:spPr>
            <a:xfrm>
              <a:off x="-1270" y="6687820"/>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23110F"/>
            </a:solidFill>
          </p:spPr>
          <p:txBody>
            <a:bodyPr wrap="square" lIns="0" tIns="0" rIns="0" bIns="0" rtlCol="0"/>
            <a:lstStyle/>
            <a:p>
              <a:endParaRPr/>
            </a:p>
          </p:txBody>
        </p:sp>
        <p:sp>
          <p:nvSpPr>
            <p:cNvPr id="17" name="object 17"/>
            <p:cNvSpPr/>
            <p:nvPr/>
          </p:nvSpPr>
          <p:spPr>
            <a:xfrm>
              <a:off x="-1270" y="669162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261211"/>
            </a:solidFill>
          </p:spPr>
          <p:txBody>
            <a:bodyPr wrap="square" lIns="0" tIns="0" rIns="0" bIns="0" rtlCol="0"/>
            <a:lstStyle/>
            <a:p>
              <a:endParaRPr/>
            </a:p>
          </p:txBody>
        </p:sp>
        <p:sp>
          <p:nvSpPr>
            <p:cNvPr id="18" name="object 18"/>
            <p:cNvSpPr/>
            <p:nvPr/>
          </p:nvSpPr>
          <p:spPr>
            <a:xfrm>
              <a:off x="-1270" y="669543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291412"/>
            </a:solidFill>
          </p:spPr>
          <p:txBody>
            <a:bodyPr wrap="square" lIns="0" tIns="0" rIns="0" bIns="0" rtlCol="0"/>
            <a:lstStyle/>
            <a:p>
              <a:endParaRPr/>
            </a:p>
          </p:txBody>
        </p:sp>
        <p:sp>
          <p:nvSpPr>
            <p:cNvPr id="19" name="object 19"/>
            <p:cNvSpPr/>
            <p:nvPr/>
          </p:nvSpPr>
          <p:spPr>
            <a:xfrm>
              <a:off x="-1270" y="6697979"/>
              <a:ext cx="7954009" cy="5080"/>
            </a:xfrm>
            <a:custGeom>
              <a:avLst/>
              <a:gdLst/>
              <a:ahLst/>
              <a:cxnLst/>
              <a:rect l="l" t="t" r="r" b="b"/>
              <a:pathLst>
                <a:path w="7954009" h="5079">
                  <a:moveTo>
                    <a:pt x="0" y="5080"/>
                  </a:moveTo>
                  <a:lnTo>
                    <a:pt x="7954010" y="5080"/>
                  </a:lnTo>
                  <a:lnTo>
                    <a:pt x="7954010" y="0"/>
                  </a:lnTo>
                  <a:lnTo>
                    <a:pt x="0" y="0"/>
                  </a:lnTo>
                  <a:lnTo>
                    <a:pt x="0" y="5080"/>
                  </a:lnTo>
                  <a:close/>
                </a:path>
              </a:pathLst>
            </a:custGeom>
            <a:solidFill>
              <a:srgbClr val="2C1513"/>
            </a:solidFill>
          </p:spPr>
          <p:txBody>
            <a:bodyPr wrap="square" lIns="0" tIns="0" rIns="0" bIns="0" rtlCol="0"/>
            <a:lstStyle/>
            <a:p>
              <a:endParaRPr/>
            </a:p>
          </p:txBody>
        </p:sp>
        <p:sp>
          <p:nvSpPr>
            <p:cNvPr id="20" name="object 20"/>
            <p:cNvSpPr/>
            <p:nvPr/>
          </p:nvSpPr>
          <p:spPr>
            <a:xfrm>
              <a:off x="-1270" y="670178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2F1715"/>
            </a:solidFill>
          </p:spPr>
          <p:txBody>
            <a:bodyPr wrap="square" lIns="0" tIns="0" rIns="0" bIns="0" rtlCol="0"/>
            <a:lstStyle/>
            <a:p>
              <a:endParaRPr/>
            </a:p>
          </p:txBody>
        </p:sp>
        <p:sp>
          <p:nvSpPr>
            <p:cNvPr id="21" name="object 21"/>
            <p:cNvSpPr/>
            <p:nvPr/>
          </p:nvSpPr>
          <p:spPr>
            <a:xfrm>
              <a:off x="-1270" y="670559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331816"/>
            </a:solidFill>
          </p:spPr>
          <p:txBody>
            <a:bodyPr wrap="square" lIns="0" tIns="0" rIns="0" bIns="0" rtlCol="0"/>
            <a:lstStyle/>
            <a:p>
              <a:endParaRPr/>
            </a:p>
          </p:txBody>
        </p:sp>
        <p:sp>
          <p:nvSpPr>
            <p:cNvPr id="22" name="object 22"/>
            <p:cNvSpPr/>
            <p:nvPr/>
          </p:nvSpPr>
          <p:spPr>
            <a:xfrm>
              <a:off x="-1270" y="6709410"/>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351A18"/>
            </a:solidFill>
          </p:spPr>
          <p:txBody>
            <a:bodyPr wrap="square" lIns="0" tIns="0" rIns="0" bIns="0" rtlCol="0"/>
            <a:lstStyle/>
            <a:p>
              <a:endParaRPr/>
            </a:p>
          </p:txBody>
        </p:sp>
        <p:sp>
          <p:nvSpPr>
            <p:cNvPr id="23" name="object 23"/>
            <p:cNvSpPr/>
            <p:nvPr/>
          </p:nvSpPr>
          <p:spPr>
            <a:xfrm>
              <a:off x="-1270" y="6713220"/>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381B19"/>
            </a:solidFill>
          </p:spPr>
          <p:txBody>
            <a:bodyPr wrap="square" lIns="0" tIns="0" rIns="0" bIns="0" rtlCol="0"/>
            <a:lstStyle/>
            <a:p>
              <a:endParaRPr/>
            </a:p>
          </p:txBody>
        </p:sp>
        <p:sp>
          <p:nvSpPr>
            <p:cNvPr id="24" name="object 24"/>
            <p:cNvSpPr/>
            <p:nvPr/>
          </p:nvSpPr>
          <p:spPr>
            <a:xfrm>
              <a:off x="-1270" y="671702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3B1D1A"/>
            </a:solidFill>
          </p:spPr>
          <p:txBody>
            <a:bodyPr wrap="square" lIns="0" tIns="0" rIns="0" bIns="0" rtlCol="0"/>
            <a:lstStyle/>
            <a:p>
              <a:endParaRPr/>
            </a:p>
          </p:txBody>
        </p:sp>
        <p:sp>
          <p:nvSpPr>
            <p:cNvPr id="25" name="object 25"/>
            <p:cNvSpPr/>
            <p:nvPr/>
          </p:nvSpPr>
          <p:spPr>
            <a:xfrm>
              <a:off x="-1270" y="6719570"/>
              <a:ext cx="7954009" cy="5080"/>
            </a:xfrm>
            <a:custGeom>
              <a:avLst/>
              <a:gdLst/>
              <a:ahLst/>
              <a:cxnLst/>
              <a:rect l="l" t="t" r="r" b="b"/>
              <a:pathLst>
                <a:path w="7954009" h="5079">
                  <a:moveTo>
                    <a:pt x="0" y="5079"/>
                  </a:moveTo>
                  <a:lnTo>
                    <a:pt x="7954010" y="5079"/>
                  </a:lnTo>
                  <a:lnTo>
                    <a:pt x="7954010" y="0"/>
                  </a:lnTo>
                  <a:lnTo>
                    <a:pt x="0" y="0"/>
                  </a:lnTo>
                  <a:lnTo>
                    <a:pt x="0" y="5079"/>
                  </a:lnTo>
                  <a:close/>
                </a:path>
              </a:pathLst>
            </a:custGeom>
            <a:solidFill>
              <a:srgbClr val="3E1E1C"/>
            </a:solidFill>
          </p:spPr>
          <p:txBody>
            <a:bodyPr wrap="square" lIns="0" tIns="0" rIns="0" bIns="0" rtlCol="0"/>
            <a:lstStyle/>
            <a:p>
              <a:endParaRPr/>
            </a:p>
          </p:txBody>
        </p:sp>
        <p:sp>
          <p:nvSpPr>
            <p:cNvPr id="26" name="object 26"/>
            <p:cNvSpPr/>
            <p:nvPr/>
          </p:nvSpPr>
          <p:spPr>
            <a:xfrm>
              <a:off x="-1270" y="672337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41201D"/>
            </a:solidFill>
          </p:spPr>
          <p:txBody>
            <a:bodyPr wrap="square" lIns="0" tIns="0" rIns="0" bIns="0" rtlCol="0"/>
            <a:lstStyle/>
            <a:p>
              <a:endParaRPr/>
            </a:p>
          </p:txBody>
        </p:sp>
        <p:sp>
          <p:nvSpPr>
            <p:cNvPr id="27" name="object 27"/>
            <p:cNvSpPr/>
            <p:nvPr/>
          </p:nvSpPr>
          <p:spPr>
            <a:xfrm>
              <a:off x="-1270" y="672718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44211E"/>
            </a:solidFill>
          </p:spPr>
          <p:txBody>
            <a:bodyPr wrap="square" lIns="0" tIns="0" rIns="0" bIns="0" rtlCol="0"/>
            <a:lstStyle/>
            <a:p>
              <a:endParaRPr/>
            </a:p>
          </p:txBody>
        </p:sp>
        <p:sp>
          <p:nvSpPr>
            <p:cNvPr id="28" name="object 28"/>
            <p:cNvSpPr/>
            <p:nvPr/>
          </p:nvSpPr>
          <p:spPr>
            <a:xfrm>
              <a:off x="-1270" y="673099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472320"/>
            </a:solidFill>
          </p:spPr>
          <p:txBody>
            <a:bodyPr wrap="square" lIns="0" tIns="0" rIns="0" bIns="0" rtlCol="0"/>
            <a:lstStyle/>
            <a:p>
              <a:endParaRPr/>
            </a:p>
          </p:txBody>
        </p:sp>
        <p:sp>
          <p:nvSpPr>
            <p:cNvPr id="29" name="object 29"/>
            <p:cNvSpPr/>
            <p:nvPr/>
          </p:nvSpPr>
          <p:spPr>
            <a:xfrm>
              <a:off x="-1270" y="6734810"/>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4A2421"/>
            </a:solidFill>
          </p:spPr>
          <p:txBody>
            <a:bodyPr wrap="square" lIns="0" tIns="0" rIns="0" bIns="0" rtlCol="0"/>
            <a:lstStyle/>
            <a:p>
              <a:endParaRPr/>
            </a:p>
          </p:txBody>
        </p:sp>
        <p:sp>
          <p:nvSpPr>
            <p:cNvPr id="30" name="object 30"/>
            <p:cNvSpPr/>
            <p:nvPr/>
          </p:nvSpPr>
          <p:spPr>
            <a:xfrm>
              <a:off x="-1270" y="6738620"/>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4D2623"/>
            </a:solidFill>
          </p:spPr>
          <p:txBody>
            <a:bodyPr wrap="square" lIns="0" tIns="0" rIns="0" bIns="0" rtlCol="0"/>
            <a:lstStyle/>
            <a:p>
              <a:endParaRPr/>
            </a:p>
          </p:txBody>
        </p:sp>
        <p:sp>
          <p:nvSpPr>
            <p:cNvPr id="31" name="object 31"/>
            <p:cNvSpPr/>
            <p:nvPr/>
          </p:nvSpPr>
          <p:spPr>
            <a:xfrm>
              <a:off x="-1270" y="6741160"/>
              <a:ext cx="7954009" cy="5080"/>
            </a:xfrm>
            <a:custGeom>
              <a:avLst/>
              <a:gdLst/>
              <a:ahLst/>
              <a:cxnLst/>
              <a:rect l="l" t="t" r="r" b="b"/>
              <a:pathLst>
                <a:path w="7954009" h="5079">
                  <a:moveTo>
                    <a:pt x="0" y="5080"/>
                  </a:moveTo>
                  <a:lnTo>
                    <a:pt x="7954010" y="5080"/>
                  </a:lnTo>
                  <a:lnTo>
                    <a:pt x="7954010" y="0"/>
                  </a:lnTo>
                  <a:lnTo>
                    <a:pt x="0" y="0"/>
                  </a:lnTo>
                  <a:lnTo>
                    <a:pt x="0" y="5080"/>
                  </a:lnTo>
                  <a:close/>
                </a:path>
              </a:pathLst>
            </a:custGeom>
            <a:solidFill>
              <a:srgbClr val="502724"/>
            </a:solidFill>
          </p:spPr>
          <p:txBody>
            <a:bodyPr wrap="square" lIns="0" tIns="0" rIns="0" bIns="0" rtlCol="0"/>
            <a:lstStyle/>
            <a:p>
              <a:endParaRPr/>
            </a:p>
          </p:txBody>
        </p:sp>
        <p:sp>
          <p:nvSpPr>
            <p:cNvPr id="32" name="object 32"/>
            <p:cNvSpPr/>
            <p:nvPr/>
          </p:nvSpPr>
          <p:spPr>
            <a:xfrm>
              <a:off x="-1270" y="6744970"/>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532925"/>
            </a:solidFill>
          </p:spPr>
          <p:txBody>
            <a:bodyPr wrap="square" lIns="0" tIns="0" rIns="0" bIns="0" rtlCol="0"/>
            <a:lstStyle/>
            <a:p>
              <a:endParaRPr/>
            </a:p>
          </p:txBody>
        </p:sp>
        <p:sp>
          <p:nvSpPr>
            <p:cNvPr id="33" name="object 33"/>
            <p:cNvSpPr/>
            <p:nvPr/>
          </p:nvSpPr>
          <p:spPr>
            <a:xfrm>
              <a:off x="-1270" y="674877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562A27"/>
            </a:solidFill>
          </p:spPr>
          <p:txBody>
            <a:bodyPr wrap="square" lIns="0" tIns="0" rIns="0" bIns="0" rtlCol="0"/>
            <a:lstStyle/>
            <a:p>
              <a:endParaRPr/>
            </a:p>
          </p:txBody>
        </p:sp>
        <p:sp>
          <p:nvSpPr>
            <p:cNvPr id="34" name="object 34"/>
            <p:cNvSpPr/>
            <p:nvPr/>
          </p:nvSpPr>
          <p:spPr>
            <a:xfrm>
              <a:off x="-1270" y="675258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592C28"/>
            </a:solidFill>
          </p:spPr>
          <p:txBody>
            <a:bodyPr wrap="square" lIns="0" tIns="0" rIns="0" bIns="0" rtlCol="0"/>
            <a:lstStyle/>
            <a:p>
              <a:endParaRPr/>
            </a:p>
          </p:txBody>
        </p:sp>
        <p:sp>
          <p:nvSpPr>
            <p:cNvPr id="35" name="object 35"/>
            <p:cNvSpPr/>
            <p:nvPr/>
          </p:nvSpPr>
          <p:spPr>
            <a:xfrm>
              <a:off x="-1270" y="675639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5C2D2A"/>
            </a:solidFill>
          </p:spPr>
          <p:txBody>
            <a:bodyPr wrap="square" lIns="0" tIns="0" rIns="0" bIns="0" rtlCol="0"/>
            <a:lstStyle/>
            <a:p>
              <a:endParaRPr/>
            </a:p>
          </p:txBody>
        </p:sp>
        <p:sp>
          <p:nvSpPr>
            <p:cNvPr id="36" name="object 36"/>
            <p:cNvSpPr/>
            <p:nvPr/>
          </p:nvSpPr>
          <p:spPr>
            <a:xfrm>
              <a:off x="-1270" y="6760210"/>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5F2F2B"/>
            </a:solidFill>
          </p:spPr>
          <p:txBody>
            <a:bodyPr wrap="square" lIns="0" tIns="0" rIns="0" bIns="0" rtlCol="0"/>
            <a:lstStyle/>
            <a:p>
              <a:endParaRPr/>
            </a:p>
          </p:txBody>
        </p:sp>
        <p:sp>
          <p:nvSpPr>
            <p:cNvPr id="37" name="object 37"/>
            <p:cNvSpPr/>
            <p:nvPr/>
          </p:nvSpPr>
          <p:spPr>
            <a:xfrm>
              <a:off x="-1270" y="6762749"/>
              <a:ext cx="7954009" cy="5080"/>
            </a:xfrm>
            <a:custGeom>
              <a:avLst/>
              <a:gdLst/>
              <a:ahLst/>
              <a:cxnLst/>
              <a:rect l="l" t="t" r="r" b="b"/>
              <a:pathLst>
                <a:path w="7954009" h="5079">
                  <a:moveTo>
                    <a:pt x="7954010" y="0"/>
                  </a:moveTo>
                  <a:lnTo>
                    <a:pt x="0" y="0"/>
                  </a:lnTo>
                  <a:lnTo>
                    <a:pt x="0" y="3810"/>
                  </a:lnTo>
                  <a:lnTo>
                    <a:pt x="0" y="5080"/>
                  </a:lnTo>
                  <a:lnTo>
                    <a:pt x="7954010" y="5080"/>
                  </a:lnTo>
                  <a:lnTo>
                    <a:pt x="7954010" y="3810"/>
                  </a:lnTo>
                  <a:lnTo>
                    <a:pt x="7954010" y="0"/>
                  </a:lnTo>
                  <a:close/>
                </a:path>
              </a:pathLst>
            </a:custGeom>
            <a:solidFill>
              <a:srgbClr val="62302C"/>
            </a:solidFill>
          </p:spPr>
          <p:txBody>
            <a:bodyPr wrap="square" lIns="0" tIns="0" rIns="0" bIns="0" rtlCol="0"/>
            <a:lstStyle/>
            <a:p>
              <a:endParaRPr/>
            </a:p>
          </p:txBody>
        </p:sp>
        <p:sp>
          <p:nvSpPr>
            <p:cNvPr id="38" name="object 38"/>
            <p:cNvSpPr/>
            <p:nvPr/>
          </p:nvSpPr>
          <p:spPr>
            <a:xfrm>
              <a:off x="-1270" y="6766560"/>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66332E"/>
            </a:solidFill>
          </p:spPr>
          <p:txBody>
            <a:bodyPr wrap="square" lIns="0" tIns="0" rIns="0" bIns="0" rtlCol="0"/>
            <a:lstStyle/>
            <a:p>
              <a:endParaRPr/>
            </a:p>
          </p:txBody>
        </p:sp>
        <p:sp>
          <p:nvSpPr>
            <p:cNvPr id="39" name="object 39"/>
            <p:cNvSpPr/>
            <p:nvPr/>
          </p:nvSpPr>
          <p:spPr>
            <a:xfrm>
              <a:off x="-1270" y="6770370"/>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68332F"/>
            </a:solidFill>
          </p:spPr>
          <p:txBody>
            <a:bodyPr wrap="square" lIns="0" tIns="0" rIns="0" bIns="0" rtlCol="0"/>
            <a:lstStyle/>
            <a:p>
              <a:endParaRPr/>
            </a:p>
          </p:txBody>
        </p:sp>
        <p:sp>
          <p:nvSpPr>
            <p:cNvPr id="40" name="object 40"/>
            <p:cNvSpPr/>
            <p:nvPr/>
          </p:nvSpPr>
          <p:spPr>
            <a:xfrm>
              <a:off x="-1270" y="677417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6B3531"/>
            </a:solidFill>
          </p:spPr>
          <p:txBody>
            <a:bodyPr wrap="square" lIns="0" tIns="0" rIns="0" bIns="0" rtlCol="0"/>
            <a:lstStyle/>
            <a:p>
              <a:endParaRPr/>
            </a:p>
          </p:txBody>
        </p:sp>
        <p:sp>
          <p:nvSpPr>
            <p:cNvPr id="41" name="object 41"/>
            <p:cNvSpPr/>
            <p:nvPr/>
          </p:nvSpPr>
          <p:spPr>
            <a:xfrm>
              <a:off x="-1270" y="677798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6E3633"/>
            </a:solidFill>
          </p:spPr>
          <p:txBody>
            <a:bodyPr wrap="square" lIns="0" tIns="0" rIns="0" bIns="0" rtlCol="0"/>
            <a:lstStyle/>
            <a:p>
              <a:endParaRPr/>
            </a:p>
          </p:txBody>
        </p:sp>
        <p:sp>
          <p:nvSpPr>
            <p:cNvPr id="42" name="object 42"/>
            <p:cNvSpPr/>
            <p:nvPr/>
          </p:nvSpPr>
          <p:spPr>
            <a:xfrm>
              <a:off x="-1270" y="678179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713833"/>
            </a:solidFill>
          </p:spPr>
          <p:txBody>
            <a:bodyPr wrap="square" lIns="0" tIns="0" rIns="0" bIns="0" rtlCol="0"/>
            <a:lstStyle/>
            <a:p>
              <a:endParaRPr/>
            </a:p>
          </p:txBody>
        </p:sp>
        <p:sp>
          <p:nvSpPr>
            <p:cNvPr id="43" name="object 43"/>
            <p:cNvSpPr/>
            <p:nvPr/>
          </p:nvSpPr>
          <p:spPr>
            <a:xfrm>
              <a:off x="-1270" y="6784339"/>
              <a:ext cx="7954009" cy="5080"/>
            </a:xfrm>
            <a:custGeom>
              <a:avLst/>
              <a:gdLst/>
              <a:ahLst/>
              <a:cxnLst/>
              <a:rect l="l" t="t" r="r" b="b"/>
              <a:pathLst>
                <a:path w="7954009" h="5079">
                  <a:moveTo>
                    <a:pt x="0" y="5079"/>
                  </a:moveTo>
                  <a:lnTo>
                    <a:pt x="7954010" y="5079"/>
                  </a:lnTo>
                  <a:lnTo>
                    <a:pt x="7954010" y="0"/>
                  </a:lnTo>
                  <a:lnTo>
                    <a:pt x="0" y="0"/>
                  </a:lnTo>
                  <a:lnTo>
                    <a:pt x="0" y="5079"/>
                  </a:lnTo>
                  <a:close/>
                </a:path>
              </a:pathLst>
            </a:custGeom>
            <a:solidFill>
              <a:srgbClr val="743935"/>
            </a:solidFill>
          </p:spPr>
          <p:txBody>
            <a:bodyPr wrap="square" lIns="0" tIns="0" rIns="0" bIns="0" rtlCol="0"/>
            <a:lstStyle/>
            <a:p>
              <a:endParaRPr/>
            </a:p>
          </p:txBody>
        </p:sp>
        <p:sp>
          <p:nvSpPr>
            <p:cNvPr id="44" name="object 44"/>
            <p:cNvSpPr/>
            <p:nvPr/>
          </p:nvSpPr>
          <p:spPr>
            <a:xfrm>
              <a:off x="-1270" y="678814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773B36"/>
            </a:solidFill>
          </p:spPr>
          <p:txBody>
            <a:bodyPr wrap="square" lIns="0" tIns="0" rIns="0" bIns="0" rtlCol="0"/>
            <a:lstStyle/>
            <a:p>
              <a:endParaRPr/>
            </a:p>
          </p:txBody>
        </p:sp>
        <p:sp>
          <p:nvSpPr>
            <p:cNvPr id="45" name="object 45"/>
            <p:cNvSpPr/>
            <p:nvPr/>
          </p:nvSpPr>
          <p:spPr>
            <a:xfrm>
              <a:off x="-1270" y="6791960"/>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7A3C38"/>
            </a:solidFill>
          </p:spPr>
          <p:txBody>
            <a:bodyPr wrap="square" lIns="0" tIns="0" rIns="0" bIns="0" rtlCol="0"/>
            <a:lstStyle/>
            <a:p>
              <a:endParaRPr/>
            </a:p>
          </p:txBody>
        </p:sp>
        <p:sp>
          <p:nvSpPr>
            <p:cNvPr id="46" name="object 46"/>
            <p:cNvSpPr/>
            <p:nvPr/>
          </p:nvSpPr>
          <p:spPr>
            <a:xfrm>
              <a:off x="-1270" y="6795770"/>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7D3E39"/>
            </a:solidFill>
          </p:spPr>
          <p:txBody>
            <a:bodyPr wrap="square" lIns="0" tIns="0" rIns="0" bIns="0" rtlCol="0"/>
            <a:lstStyle/>
            <a:p>
              <a:endParaRPr/>
            </a:p>
          </p:txBody>
        </p:sp>
        <p:sp>
          <p:nvSpPr>
            <p:cNvPr id="47" name="object 47"/>
            <p:cNvSpPr/>
            <p:nvPr/>
          </p:nvSpPr>
          <p:spPr>
            <a:xfrm>
              <a:off x="-1270" y="679957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803F3A"/>
            </a:solidFill>
          </p:spPr>
          <p:txBody>
            <a:bodyPr wrap="square" lIns="0" tIns="0" rIns="0" bIns="0" rtlCol="0"/>
            <a:lstStyle/>
            <a:p>
              <a:endParaRPr/>
            </a:p>
          </p:txBody>
        </p:sp>
        <p:sp>
          <p:nvSpPr>
            <p:cNvPr id="48" name="object 48"/>
            <p:cNvSpPr/>
            <p:nvPr/>
          </p:nvSpPr>
          <p:spPr>
            <a:xfrm>
              <a:off x="-1270" y="680338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83413C"/>
            </a:solidFill>
          </p:spPr>
          <p:txBody>
            <a:bodyPr wrap="square" lIns="0" tIns="0" rIns="0" bIns="0" rtlCol="0"/>
            <a:lstStyle/>
            <a:p>
              <a:endParaRPr/>
            </a:p>
          </p:txBody>
        </p:sp>
        <p:sp>
          <p:nvSpPr>
            <p:cNvPr id="49" name="object 49"/>
            <p:cNvSpPr/>
            <p:nvPr/>
          </p:nvSpPr>
          <p:spPr>
            <a:xfrm>
              <a:off x="-1270" y="6805929"/>
              <a:ext cx="7954009" cy="5080"/>
            </a:xfrm>
            <a:custGeom>
              <a:avLst/>
              <a:gdLst/>
              <a:ahLst/>
              <a:cxnLst/>
              <a:rect l="l" t="t" r="r" b="b"/>
              <a:pathLst>
                <a:path w="7954009" h="5079">
                  <a:moveTo>
                    <a:pt x="0" y="5080"/>
                  </a:moveTo>
                  <a:lnTo>
                    <a:pt x="7954010" y="5080"/>
                  </a:lnTo>
                  <a:lnTo>
                    <a:pt x="7954010" y="0"/>
                  </a:lnTo>
                  <a:lnTo>
                    <a:pt x="0" y="0"/>
                  </a:lnTo>
                  <a:lnTo>
                    <a:pt x="0" y="5080"/>
                  </a:lnTo>
                  <a:close/>
                </a:path>
              </a:pathLst>
            </a:custGeom>
            <a:solidFill>
              <a:srgbClr val="86423D"/>
            </a:solidFill>
          </p:spPr>
          <p:txBody>
            <a:bodyPr wrap="square" lIns="0" tIns="0" rIns="0" bIns="0" rtlCol="0"/>
            <a:lstStyle/>
            <a:p>
              <a:endParaRPr/>
            </a:p>
          </p:txBody>
        </p:sp>
        <p:sp>
          <p:nvSpPr>
            <p:cNvPr id="50" name="object 50"/>
            <p:cNvSpPr/>
            <p:nvPr/>
          </p:nvSpPr>
          <p:spPr>
            <a:xfrm>
              <a:off x="-1270" y="680973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89443E"/>
            </a:solidFill>
          </p:spPr>
          <p:txBody>
            <a:bodyPr wrap="square" lIns="0" tIns="0" rIns="0" bIns="0" rtlCol="0"/>
            <a:lstStyle/>
            <a:p>
              <a:endParaRPr/>
            </a:p>
          </p:txBody>
        </p:sp>
        <p:sp>
          <p:nvSpPr>
            <p:cNvPr id="51" name="object 51"/>
            <p:cNvSpPr/>
            <p:nvPr/>
          </p:nvSpPr>
          <p:spPr>
            <a:xfrm>
              <a:off x="-1270" y="681354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8C4540"/>
            </a:solidFill>
          </p:spPr>
          <p:txBody>
            <a:bodyPr wrap="square" lIns="0" tIns="0" rIns="0" bIns="0" rtlCol="0"/>
            <a:lstStyle/>
            <a:p>
              <a:endParaRPr/>
            </a:p>
          </p:txBody>
        </p:sp>
        <p:sp>
          <p:nvSpPr>
            <p:cNvPr id="52" name="object 52"/>
            <p:cNvSpPr/>
            <p:nvPr/>
          </p:nvSpPr>
          <p:spPr>
            <a:xfrm>
              <a:off x="-1270" y="6817360"/>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8F4741"/>
            </a:solidFill>
          </p:spPr>
          <p:txBody>
            <a:bodyPr wrap="square" lIns="0" tIns="0" rIns="0" bIns="0" rtlCol="0"/>
            <a:lstStyle/>
            <a:p>
              <a:endParaRPr/>
            </a:p>
          </p:txBody>
        </p:sp>
        <p:sp>
          <p:nvSpPr>
            <p:cNvPr id="53" name="object 53"/>
            <p:cNvSpPr/>
            <p:nvPr/>
          </p:nvSpPr>
          <p:spPr>
            <a:xfrm>
              <a:off x="-1270" y="6821170"/>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924843"/>
            </a:solidFill>
          </p:spPr>
          <p:txBody>
            <a:bodyPr wrap="square" lIns="0" tIns="0" rIns="0" bIns="0" rtlCol="0"/>
            <a:lstStyle/>
            <a:p>
              <a:endParaRPr/>
            </a:p>
          </p:txBody>
        </p:sp>
        <p:sp>
          <p:nvSpPr>
            <p:cNvPr id="54" name="object 54"/>
            <p:cNvSpPr/>
            <p:nvPr/>
          </p:nvSpPr>
          <p:spPr>
            <a:xfrm>
              <a:off x="-1270" y="682497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954A44"/>
            </a:solidFill>
          </p:spPr>
          <p:txBody>
            <a:bodyPr wrap="square" lIns="0" tIns="0" rIns="0" bIns="0" rtlCol="0"/>
            <a:lstStyle/>
            <a:p>
              <a:endParaRPr/>
            </a:p>
          </p:txBody>
        </p:sp>
        <p:sp>
          <p:nvSpPr>
            <p:cNvPr id="55" name="object 55"/>
            <p:cNvSpPr/>
            <p:nvPr/>
          </p:nvSpPr>
          <p:spPr>
            <a:xfrm>
              <a:off x="-1270" y="6827520"/>
              <a:ext cx="7954009" cy="5080"/>
            </a:xfrm>
            <a:custGeom>
              <a:avLst/>
              <a:gdLst/>
              <a:ahLst/>
              <a:cxnLst/>
              <a:rect l="l" t="t" r="r" b="b"/>
              <a:pathLst>
                <a:path w="7954009" h="5079">
                  <a:moveTo>
                    <a:pt x="0" y="5079"/>
                  </a:moveTo>
                  <a:lnTo>
                    <a:pt x="7954010" y="5079"/>
                  </a:lnTo>
                  <a:lnTo>
                    <a:pt x="7954010" y="0"/>
                  </a:lnTo>
                  <a:lnTo>
                    <a:pt x="0" y="0"/>
                  </a:lnTo>
                  <a:lnTo>
                    <a:pt x="0" y="5079"/>
                  </a:lnTo>
                  <a:close/>
                </a:path>
              </a:pathLst>
            </a:custGeom>
            <a:solidFill>
              <a:srgbClr val="994B45"/>
            </a:solidFill>
          </p:spPr>
          <p:txBody>
            <a:bodyPr wrap="square" lIns="0" tIns="0" rIns="0" bIns="0" rtlCol="0"/>
            <a:lstStyle/>
            <a:p>
              <a:endParaRPr/>
            </a:p>
          </p:txBody>
        </p:sp>
        <p:sp>
          <p:nvSpPr>
            <p:cNvPr id="56" name="object 56"/>
            <p:cNvSpPr/>
            <p:nvPr/>
          </p:nvSpPr>
          <p:spPr>
            <a:xfrm>
              <a:off x="-1270" y="683132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9B4D47"/>
            </a:solidFill>
          </p:spPr>
          <p:txBody>
            <a:bodyPr wrap="square" lIns="0" tIns="0" rIns="0" bIns="0" rtlCol="0"/>
            <a:lstStyle/>
            <a:p>
              <a:endParaRPr/>
            </a:p>
          </p:txBody>
        </p:sp>
        <p:sp>
          <p:nvSpPr>
            <p:cNvPr id="57" name="object 57"/>
            <p:cNvSpPr/>
            <p:nvPr/>
          </p:nvSpPr>
          <p:spPr>
            <a:xfrm>
              <a:off x="-1270" y="6835139"/>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9E4E48"/>
            </a:solidFill>
          </p:spPr>
          <p:txBody>
            <a:bodyPr wrap="square" lIns="0" tIns="0" rIns="0" bIns="0" rtlCol="0"/>
            <a:lstStyle/>
            <a:p>
              <a:endParaRPr/>
            </a:p>
          </p:txBody>
        </p:sp>
        <p:sp>
          <p:nvSpPr>
            <p:cNvPr id="58" name="object 58"/>
            <p:cNvSpPr/>
            <p:nvPr/>
          </p:nvSpPr>
          <p:spPr>
            <a:xfrm>
              <a:off x="-1270" y="6838949"/>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A1504A"/>
            </a:solidFill>
          </p:spPr>
          <p:txBody>
            <a:bodyPr wrap="square" lIns="0" tIns="0" rIns="0" bIns="0" rtlCol="0"/>
            <a:lstStyle/>
            <a:p>
              <a:endParaRPr/>
            </a:p>
          </p:txBody>
        </p:sp>
        <p:sp>
          <p:nvSpPr>
            <p:cNvPr id="59" name="object 59"/>
            <p:cNvSpPr/>
            <p:nvPr/>
          </p:nvSpPr>
          <p:spPr>
            <a:xfrm>
              <a:off x="-1270" y="6842760"/>
              <a:ext cx="7954009" cy="3810"/>
            </a:xfrm>
            <a:custGeom>
              <a:avLst/>
              <a:gdLst/>
              <a:ahLst/>
              <a:cxnLst/>
              <a:rect l="l" t="t" r="r" b="b"/>
              <a:pathLst>
                <a:path w="7954009" h="3809">
                  <a:moveTo>
                    <a:pt x="0" y="3810"/>
                  </a:moveTo>
                  <a:lnTo>
                    <a:pt x="7954010" y="3810"/>
                  </a:lnTo>
                  <a:lnTo>
                    <a:pt x="7954010" y="0"/>
                  </a:lnTo>
                  <a:lnTo>
                    <a:pt x="0" y="0"/>
                  </a:lnTo>
                  <a:lnTo>
                    <a:pt x="0" y="3810"/>
                  </a:lnTo>
                  <a:close/>
                </a:path>
              </a:pathLst>
            </a:custGeom>
            <a:solidFill>
              <a:srgbClr val="A4514B"/>
            </a:solidFill>
          </p:spPr>
          <p:txBody>
            <a:bodyPr wrap="square" lIns="0" tIns="0" rIns="0" bIns="0" rtlCol="0"/>
            <a:lstStyle/>
            <a:p>
              <a:endParaRPr/>
            </a:p>
          </p:txBody>
        </p:sp>
        <p:sp>
          <p:nvSpPr>
            <p:cNvPr id="60" name="object 60"/>
            <p:cNvSpPr/>
            <p:nvPr/>
          </p:nvSpPr>
          <p:spPr>
            <a:xfrm>
              <a:off x="-1270" y="6846570"/>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A7534C"/>
            </a:solidFill>
          </p:spPr>
          <p:txBody>
            <a:bodyPr wrap="square" lIns="0" tIns="0" rIns="0" bIns="0" rtlCol="0"/>
            <a:lstStyle/>
            <a:p>
              <a:endParaRPr/>
            </a:p>
          </p:txBody>
        </p:sp>
        <p:sp>
          <p:nvSpPr>
            <p:cNvPr id="61" name="object 61"/>
            <p:cNvSpPr/>
            <p:nvPr/>
          </p:nvSpPr>
          <p:spPr>
            <a:xfrm>
              <a:off x="-1270" y="6849110"/>
              <a:ext cx="7954009" cy="5080"/>
            </a:xfrm>
            <a:custGeom>
              <a:avLst/>
              <a:gdLst/>
              <a:ahLst/>
              <a:cxnLst/>
              <a:rect l="l" t="t" r="r" b="b"/>
              <a:pathLst>
                <a:path w="7954009" h="5079">
                  <a:moveTo>
                    <a:pt x="0" y="5080"/>
                  </a:moveTo>
                  <a:lnTo>
                    <a:pt x="7954010" y="5080"/>
                  </a:lnTo>
                  <a:lnTo>
                    <a:pt x="7954010" y="0"/>
                  </a:lnTo>
                  <a:lnTo>
                    <a:pt x="0" y="0"/>
                  </a:lnTo>
                  <a:lnTo>
                    <a:pt x="0" y="5080"/>
                  </a:lnTo>
                  <a:close/>
                </a:path>
              </a:pathLst>
            </a:custGeom>
            <a:solidFill>
              <a:srgbClr val="AA544E"/>
            </a:solidFill>
          </p:spPr>
          <p:txBody>
            <a:bodyPr wrap="square" lIns="0" tIns="0" rIns="0" bIns="0" rtlCol="0"/>
            <a:lstStyle/>
            <a:p>
              <a:endParaRPr/>
            </a:p>
          </p:txBody>
        </p:sp>
        <p:sp>
          <p:nvSpPr>
            <p:cNvPr id="62" name="object 62"/>
            <p:cNvSpPr/>
            <p:nvPr/>
          </p:nvSpPr>
          <p:spPr>
            <a:xfrm>
              <a:off x="-1270" y="6852920"/>
              <a:ext cx="7954009" cy="3810"/>
            </a:xfrm>
            <a:custGeom>
              <a:avLst/>
              <a:gdLst/>
              <a:ahLst/>
              <a:cxnLst/>
              <a:rect l="l" t="t" r="r" b="b"/>
              <a:pathLst>
                <a:path w="7954009" h="3809">
                  <a:moveTo>
                    <a:pt x="0" y="3809"/>
                  </a:moveTo>
                  <a:lnTo>
                    <a:pt x="7954010" y="3809"/>
                  </a:lnTo>
                  <a:lnTo>
                    <a:pt x="7954010" y="0"/>
                  </a:lnTo>
                  <a:lnTo>
                    <a:pt x="0" y="0"/>
                  </a:lnTo>
                  <a:lnTo>
                    <a:pt x="0" y="3809"/>
                  </a:lnTo>
                  <a:close/>
                </a:path>
              </a:pathLst>
            </a:custGeom>
            <a:solidFill>
              <a:srgbClr val="AD564F"/>
            </a:solidFill>
          </p:spPr>
          <p:txBody>
            <a:bodyPr wrap="square" lIns="0" tIns="0" rIns="0" bIns="0" rtlCol="0"/>
            <a:lstStyle/>
            <a:p>
              <a:endParaRPr/>
            </a:p>
          </p:txBody>
        </p:sp>
        <p:sp>
          <p:nvSpPr>
            <p:cNvPr id="63" name="object 63"/>
            <p:cNvSpPr/>
            <p:nvPr/>
          </p:nvSpPr>
          <p:spPr>
            <a:xfrm>
              <a:off x="-1270" y="6856729"/>
              <a:ext cx="8081009" cy="3810"/>
            </a:xfrm>
            <a:custGeom>
              <a:avLst/>
              <a:gdLst/>
              <a:ahLst/>
              <a:cxnLst/>
              <a:rect l="l" t="t" r="r" b="b"/>
              <a:pathLst>
                <a:path w="8081009" h="3809">
                  <a:moveTo>
                    <a:pt x="8081010" y="0"/>
                  </a:moveTo>
                  <a:lnTo>
                    <a:pt x="0" y="0"/>
                  </a:lnTo>
                  <a:lnTo>
                    <a:pt x="0" y="1270"/>
                  </a:lnTo>
                  <a:lnTo>
                    <a:pt x="0" y="3810"/>
                  </a:lnTo>
                  <a:lnTo>
                    <a:pt x="8081010" y="3810"/>
                  </a:lnTo>
                  <a:lnTo>
                    <a:pt x="8081010" y="1270"/>
                  </a:lnTo>
                  <a:lnTo>
                    <a:pt x="8081010" y="0"/>
                  </a:lnTo>
                  <a:close/>
                </a:path>
              </a:pathLst>
            </a:custGeom>
            <a:solidFill>
              <a:srgbClr val="B05751"/>
            </a:solidFill>
          </p:spPr>
          <p:txBody>
            <a:bodyPr wrap="square" lIns="0" tIns="0" rIns="0" bIns="0" rtlCol="0"/>
            <a:lstStyle/>
            <a:p>
              <a:endParaRPr/>
            </a:p>
          </p:txBody>
        </p:sp>
        <p:sp>
          <p:nvSpPr>
            <p:cNvPr id="64" name="object 64"/>
            <p:cNvSpPr/>
            <p:nvPr/>
          </p:nvSpPr>
          <p:spPr>
            <a:xfrm>
              <a:off x="-1270" y="0"/>
              <a:ext cx="8081009" cy="5080"/>
            </a:xfrm>
            <a:custGeom>
              <a:avLst/>
              <a:gdLst/>
              <a:ahLst/>
              <a:cxnLst/>
              <a:rect l="l" t="t" r="r" b="b"/>
              <a:pathLst>
                <a:path w="8081009" h="5080">
                  <a:moveTo>
                    <a:pt x="8081010" y="0"/>
                  </a:moveTo>
                  <a:lnTo>
                    <a:pt x="0" y="0"/>
                  </a:lnTo>
                  <a:lnTo>
                    <a:pt x="0" y="1270"/>
                  </a:lnTo>
                  <a:lnTo>
                    <a:pt x="0" y="2540"/>
                  </a:lnTo>
                  <a:lnTo>
                    <a:pt x="0" y="5080"/>
                  </a:lnTo>
                  <a:lnTo>
                    <a:pt x="8081010" y="5080"/>
                  </a:lnTo>
                  <a:lnTo>
                    <a:pt x="8081010" y="2540"/>
                  </a:lnTo>
                  <a:lnTo>
                    <a:pt x="8081010" y="1270"/>
                  </a:lnTo>
                  <a:lnTo>
                    <a:pt x="8081010" y="0"/>
                  </a:lnTo>
                  <a:close/>
                </a:path>
              </a:pathLst>
            </a:custGeom>
            <a:solidFill>
              <a:srgbClr val="C05F58"/>
            </a:solidFill>
          </p:spPr>
          <p:txBody>
            <a:bodyPr wrap="square" lIns="0" tIns="0" rIns="0" bIns="0" rtlCol="0"/>
            <a:lstStyle/>
            <a:p>
              <a:endParaRPr/>
            </a:p>
          </p:txBody>
        </p:sp>
        <p:sp>
          <p:nvSpPr>
            <p:cNvPr id="65" name="object 65"/>
            <p:cNvSpPr/>
            <p:nvPr/>
          </p:nvSpPr>
          <p:spPr>
            <a:xfrm>
              <a:off x="-1270" y="254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BD5E57"/>
            </a:solidFill>
          </p:spPr>
          <p:txBody>
            <a:bodyPr wrap="square" lIns="0" tIns="0" rIns="0" bIns="0" rtlCol="0"/>
            <a:lstStyle/>
            <a:p>
              <a:endParaRPr/>
            </a:p>
          </p:txBody>
        </p:sp>
        <p:sp>
          <p:nvSpPr>
            <p:cNvPr id="66" name="object 66"/>
            <p:cNvSpPr/>
            <p:nvPr/>
          </p:nvSpPr>
          <p:spPr>
            <a:xfrm>
              <a:off x="-1270" y="635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BA5C55"/>
            </a:solidFill>
          </p:spPr>
          <p:txBody>
            <a:bodyPr wrap="square" lIns="0" tIns="0" rIns="0" bIns="0" rtlCol="0"/>
            <a:lstStyle/>
            <a:p>
              <a:endParaRPr/>
            </a:p>
          </p:txBody>
        </p:sp>
        <p:sp>
          <p:nvSpPr>
            <p:cNvPr id="67" name="object 67"/>
            <p:cNvSpPr/>
            <p:nvPr/>
          </p:nvSpPr>
          <p:spPr>
            <a:xfrm>
              <a:off x="-1270" y="1015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B65A54"/>
            </a:solidFill>
          </p:spPr>
          <p:txBody>
            <a:bodyPr wrap="square" lIns="0" tIns="0" rIns="0" bIns="0" rtlCol="0"/>
            <a:lstStyle/>
            <a:p>
              <a:endParaRPr/>
            </a:p>
          </p:txBody>
        </p:sp>
        <p:sp>
          <p:nvSpPr>
            <p:cNvPr id="68" name="object 68"/>
            <p:cNvSpPr/>
            <p:nvPr/>
          </p:nvSpPr>
          <p:spPr>
            <a:xfrm>
              <a:off x="-1270" y="1397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B35952"/>
            </a:solidFill>
          </p:spPr>
          <p:txBody>
            <a:bodyPr wrap="square" lIns="0" tIns="0" rIns="0" bIns="0" rtlCol="0"/>
            <a:lstStyle/>
            <a:p>
              <a:endParaRPr/>
            </a:p>
          </p:txBody>
        </p:sp>
        <p:sp>
          <p:nvSpPr>
            <p:cNvPr id="69" name="object 69"/>
            <p:cNvSpPr/>
            <p:nvPr/>
          </p:nvSpPr>
          <p:spPr>
            <a:xfrm>
              <a:off x="-1270" y="1777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B05751"/>
            </a:solidFill>
          </p:spPr>
          <p:txBody>
            <a:bodyPr wrap="square" lIns="0" tIns="0" rIns="0" bIns="0" rtlCol="0"/>
            <a:lstStyle/>
            <a:p>
              <a:endParaRPr/>
            </a:p>
          </p:txBody>
        </p:sp>
        <p:sp>
          <p:nvSpPr>
            <p:cNvPr id="70" name="object 70"/>
            <p:cNvSpPr/>
            <p:nvPr/>
          </p:nvSpPr>
          <p:spPr>
            <a:xfrm>
              <a:off x="-1270" y="20320"/>
              <a:ext cx="7866380" cy="5080"/>
            </a:xfrm>
            <a:custGeom>
              <a:avLst/>
              <a:gdLst/>
              <a:ahLst/>
              <a:cxnLst/>
              <a:rect l="l" t="t" r="r" b="b"/>
              <a:pathLst>
                <a:path w="7866380" h="5079">
                  <a:moveTo>
                    <a:pt x="0" y="5079"/>
                  </a:moveTo>
                  <a:lnTo>
                    <a:pt x="7866380" y="5079"/>
                  </a:lnTo>
                  <a:lnTo>
                    <a:pt x="7866380" y="0"/>
                  </a:lnTo>
                  <a:lnTo>
                    <a:pt x="0" y="0"/>
                  </a:lnTo>
                  <a:lnTo>
                    <a:pt x="0" y="5079"/>
                  </a:lnTo>
                  <a:close/>
                </a:path>
              </a:pathLst>
            </a:custGeom>
            <a:solidFill>
              <a:srgbClr val="AC554F"/>
            </a:solidFill>
          </p:spPr>
          <p:txBody>
            <a:bodyPr wrap="square" lIns="0" tIns="0" rIns="0" bIns="0" rtlCol="0"/>
            <a:lstStyle/>
            <a:p>
              <a:endParaRPr/>
            </a:p>
          </p:txBody>
        </p:sp>
        <p:sp>
          <p:nvSpPr>
            <p:cNvPr id="71" name="object 71"/>
            <p:cNvSpPr/>
            <p:nvPr/>
          </p:nvSpPr>
          <p:spPr>
            <a:xfrm>
              <a:off x="-1270" y="24129"/>
              <a:ext cx="7866380" cy="3810"/>
            </a:xfrm>
            <a:custGeom>
              <a:avLst/>
              <a:gdLst/>
              <a:ahLst/>
              <a:cxnLst/>
              <a:rect l="l" t="t" r="r" b="b"/>
              <a:pathLst>
                <a:path w="7866380" h="3809">
                  <a:moveTo>
                    <a:pt x="0" y="3810"/>
                  </a:moveTo>
                  <a:lnTo>
                    <a:pt x="7866380" y="3810"/>
                  </a:lnTo>
                  <a:lnTo>
                    <a:pt x="7866380" y="0"/>
                  </a:lnTo>
                  <a:lnTo>
                    <a:pt x="0" y="0"/>
                  </a:lnTo>
                  <a:lnTo>
                    <a:pt x="0" y="3810"/>
                  </a:lnTo>
                  <a:close/>
                </a:path>
              </a:pathLst>
            </a:custGeom>
            <a:solidFill>
              <a:srgbClr val="A9544E"/>
            </a:solidFill>
          </p:spPr>
          <p:txBody>
            <a:bodyPr wrap="square" lIns="0" tIns="0" rIns="0" bIns="0" rtlCol="0"/>
            <a:lstStyle/>
            <a:p>
              <a:endParaRPr/>
            </a:p>
          </p:txBody>
        </p:sp>
        <p:sp>
          <p:nvSpPr>
            <p:cNvPr id="72" name="object 72"/>
            <p:cNvSpPr/>
            <p:nvPr/>
          </p:nvSpPr>
          <p:spPr>
            <a:xfrm>
              <a:off x="-1270" y="27939"/>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A5524C"/>
            </a:solidFill>
          </p:spPr>
          <p:txBody>
            <a:bodyPr wrap="square" lIns="0" tIns="0" rIns="0" bIns="0" rtlCol="0"/>
            <a:lstStyle/>
            <a:p>
              <a:endParaRPr/>
            </a:p>
          </p:txBody>
        </p:sp>
        <p:sp>
          <p:nvSpPr>
            <p:cNvPr id="73" name="object 73"/>
            <p:cNvSpPr/>
            <p:nvPr/>
          </p:nvSpPr>
          <p:spPr>
            <a:xfrm>
              <a:off x="-1270" y="31749"/>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A2504A"/>
            </a:solidFill>
          </p:spPr>
          <p:txBody>
            <a:bodyPr wrap="square" lIns="0" tIns="0" rIns="0" bIns="0" rtlCol="0"/>
            <a:lstStyle/>
            <a:p>
              <a:endParaRPr/>
            </a:p>
          </p:txBody>
        </p:sp>
        <p:sp>
          <p:nvSpPr>
            <p:cNvPr id="74" name="object 74"/>
            <p:cNvSpPr/>
            <p:nvPr/>
          </p:nvSpPr>
          <p:spPr>
            <a:xfrm>
              <a:off x="-1270" y="35560"/>
              <a:ext cx="7866380" cy="3810"/>
            </a:xfrm>
            <a:custGeom>
              <a:avLst/>
              <a:gdLst/>
              <a:ahLst/>
              <a:cxnLst/>
              <a:rect l="l" t="t" r="r" b="b"/>
              <a:pathLst>
                <a:path w="7866380" h="3809">
                  <a:moveTo>
                    <a:pt x="0" y="3810"/>
                  </a:moveTo>
                  <a:lnTo>
                    <a:pt x="7866380" y="3810"/>
                  </a:lnTo>
                  <a:lnTo>
                    <a:pt x="7866380" y="0"/>
                  </a:lnTo>
                  <a:lnTo>
                    <a:pt x="0" y="0"/>
                  </a:lnTo>
                  <a:lnTo>
                    <a:pt x="0" y="3810"/>
                  </a:lnTo>
                  <a:close/>
                </a:path>
              </a:pathLst>
            </a:custGeom>
            <a:solidFill>
              <a:srgbClr val="9F4F49"/>
            </a:solidFill>
          </p:spPr>
          <p:txBody>
            <a:bodyPr wrap="square" lIns="0" tIns="0" rIns="0" bIns="0" rtlCol="0"/>
            <a:lstStyle/>
            <a:p>
              <a:endParaRPr/>
            </a:p>
          </p:txBody>
        </p:sp>
        <p:sp>
          <p:nvSpPr>
            <p:cNvPr id="75" name="object 75"/>
            <p:cNvSpPr/>
            <p:nvPr/>
          </p:nvSpPr>
          <p:spPr>
            <a:xfrm>
              <a:off x="-1270" y="39370"/>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9B4D47"/>
            </a:solidFill>
          </p:spPr>
          <p:txBody>
            <a:bodyPr wrap="square" lIns="0" tIns="0" rIns="0" bIns="0" rtlCol="0"/>
            <a:lstStyle/>
            <a:p>
              <a:endParaRPr/>
            </a:p>
          </p:txBody>
        </p:sp>
        <p:sp>
          <p:nvSpPr>
            <p:cNvPr id="76" name="object 76"/>
            <p:cNvSpPr/>
            <p:nvPr/>
          </p:nvSpPr>
          <p:spPr>
            <a:xfrm>
              <a:off x="-1270" y="41910"/>
              <a:ext cx="7866380" cy="5080"/>
            </a:xfrm>
            <a:custGeom>
              <a:avLst/>
              <a:gdLst/>
              <a:ahLst/>
              <a:cxnLst/>
              <a:rect l="l" t="t" r="r" b="b"/>
              <a:pathLst>
                <a:path w="7866380" h="5079">
                  <a:moveTo>
                    <a:pt x="0" y="5080"/>
                  </a:moveTo>
                  <a:lnTo>
                    <a:pt x="7866380" y="5080"/>
                  </a:lnTo>
                  <a:lnTo>
                    <a:pt x="7866380" y="0"/>
                  </a:lnTo>
                  <a:lnTo>
                    <a:pt x="0" y="0"/>
                  </a:lnTo>
                  <a:lnTo>
                    <a:pt x="0" y="5080"/>
                  </a:lnTo>
                  <a:close/>
                </a:path>
              </a:pathLst>
            </a:custGeom>
            <a:solidFill>
              <a:srgbClr val="994B46"/>
            </a:solidFill>
          </p:spPr>
          <p:txBody>
            <a:bodyPr wrap="square" lIns="0" tIns="0" rIns="0" bIns="0" rtlCol="0"/>
            <a:lstStyle/>
            <a:p>
              <a:endParaRPr/>
            </a:p>
          </p:txBody>
        </p:sp>
        <p:sp>
          <p:nvSpPr>
            <p:cNvPr id="77" name="object 77"/>
            <p:cNvSpPr/>
            <p:nvPr/>
          </p:nvSpPr>
          <p:spPr>
            <a:xfrm>
              <a:off x="-1270" y="45720"/>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944A44"/>
            </a:solidFill>
          </p:spPr>
          <p:txBody>
            <a:bodyPr wrap="square" lIns="0" tIns="0" rIns="0" bIns="0" rtlCol="0"/>
            <a:lstStyle/>
            <a:p>
              <a:endParaRPr/>
            </a:p>
          </p:txBody>
        </p:sp>
        <p:sp>
          <p:nvSpPr>
            <p:cNvPr id="78" name="object 78"/>
            <p:cNvSpPr/>
            <p:nvPr/>
          </p:nvSpPr>
          <p:spPr>
            <a:xfrm>
              <a:off x="-1270" y="49529"/>
              <a:ext cx="7866380" cy="3810"/>
            </a:xfrm>
            <a:custGeom>
              <a:avLst/>
              <a:gdLst/>
              <a:ahLst/>
              <a:cxnLst/>
              <a:rect l="l" t="t" r="r" b="b"/>
              <a:pathLst>
                <a:path w="7866380" h="3809">
                  <a:moveTo>
                    <a:pt x="0" y="3810"/>
                  </a:moveTo>
                  <a:lnTo>
                    <a:pt x="7866380" y="3810"/>
                  </a:lnTo>
                  <a:lnTo>
                    <a:pt x="7866380" y="0"/>
                  </a:lnTo>
                  <a:lnTo>
                    <a:pt x="0" y="0"/>
                  </a:lnTo>
                  <a:lnTo>
                    <a:pt x="0" y="3810"/>
                  </a:lnTo>
                  <a:close/>
                </a:path>
              </a:pathLst>
            </a:custGeom>
            <a:solidFill>
              <a:srgbClr val="914843"/>
            </a:solidFill>
          </p:spPr>
          <p:txBody>
            <a:bodyPr wrap="square" lIns="0" tIns="0" rIns="0" bIns="0" rtlCol="0"/>
            <a:lstStyle/>
            <a:p>
              <a:endParaRPr/>
            </a:p>
          </p:txBody>
        </p:sp>
        <p:sp>
          <p:nvSpPr>
            <p:cNvPr id="79" name="object 79"/>
            <p:cNvSpPr/>
            <p:nvPr/>
          </p:nvSpPr>
          <p:spPr>
            <a:xfrm>
              <a:off x="-1270" y="53340"/>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8E4641"/>
            </a:solidFill>
          </p:spPr>
          <p:txBody>
            <a:bodyPr wrap="square" lIns="0" tIns="0" rIns="0" bIns="0" rtlCol="0"/>
            <a:lstStyle/>
            <a:p>
              <a:endParaRPr/>
            </a:p>
          </p:txBody>
        </p:sp>
        <p:sp>
          <p:nvSpPr>
            <p:cNvPr id="80" name="object 80"/>
            <p:cNvSpPr/>
            <p:nvPr/>
          </p:nvSpPr>
          <p:spPr>
            <a:xfrm>
              <a:off x="-1270" y="57149"/>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8A4540"/>
            </a:solidFill>
          </p:spPr>
          <p:txBody>
            <a:bodyPr wrap="square" lIns="0" tIns="0" rIns="0" bIns="0" rtlCol="0"/>
            <a:lstStyle/>
            <a:p>
              <a:endParaRPr/>
            </a:p>
          </p:txBody>
        </p:sp>
        <p:sp>
          <p:nvSpPr>
            <p:cNvPr id="81" name="object 81"/>
            <p:cNvSpPr/>
            <p:nvPr/>
          </p:nvSpPr>
          <p:spPr>
            <a:xfrm>
              <a:off x="-1270" y="60960"/>
              <a:ext cx="7866380" cy="3810"/>
            </a:xfrm>
            <a:custGeom>
              <a:avLst/>
              <a:gdLst/>
              <a:ahLst/>
              <a:cxnLst/>
              <a:rect l="l" t="t" r="r" b="b"/>
              <a:pathLst>
                <a:path w="7866380" h="3809">
                  <a:moveTo>
                    <a:pt x="0" y="3810"/>
                  </a:moveTo>
                  <a:lnTo>
                    <a:pt x="7866380" y="3810"/>
                  </a:lnTo>
                  <a:lnTo>
                    <a:pt x="7866380" y="0"/>
                  </a:lnTo>
                  <a:lnTo>
                    <a:pt x="0" y="0"/>
                  </a:lnTo>
                  <a:lnTo>
                    <a:pt x="0" y="3810"/>
                  </a:lnTo>
                  <a:close/>
                </a:path>
              </a:pathLst>
            </a:custGeom>
            <a:solidFill>
              <a:srgbClr val="87433E"/>
            </a:solidFill>
          </p:spPr>
          <p:txBody>
            <a:bodyPr wrap="square" lIns="0" tIns="0" rIns="0" bIns="0" rtlCol="0"/>
            <a:lstStyle/>
            <a:p>
              <a:endParaRPr/>
            </a:p>
          </p:txBody>
        </p:sp>
        <p:sp>
          <p:nvSpPr>
            <p:cNvPr id="82" name="object 82"/>
            <p:cNvSpPr/>
            <p:nvPr/>
          </p:nvSpPr>
          <p:spPr>
            <a:xfrm>
              <a:off x="-1270" y="63499"/>
              <a:ext cx="7866380" cy="5080"/>
            </a:xfrm>
            <a:custGeom>
              <a:avLst/>
              <a:gdLst/>
              <a:ahLst/>
              <a:cxnLst/>
              <a:rect l="l" t="t" r="r" b="b"/>
              <a:pathLst>
                <a:path w="7866380" h="5080">
                  <a:moveTo>
                    <a:pt x="0" y="5079"/>
                  </a:moveTo>
                  <a:lnTo>
                    <a:pt x="7866380" y="5079"/>
                  </a:lnTo>
                  <a:lnTo>
                    <a:pt x="7866380" y="0"/>
                  </a:lnTo>
                  <a:lnTo>
                    <a:pt x="0" y="0"/>
                  </a:lnTo>
                  <a:lnTo>
                    <a:pt x="0" y="5079"/>
                  </a:lnTo>
                  <a:close/>
                </a:path>
              </a:pathLst>
            </a:custGeom>
            <a:solidFill>
              <a:srgbClr val="84413C"/>
            </a:solidFill>
          </p:spPr>
          <p:txBody>
            <a:bodyPr wrap="square" lIns="0" tIns="0" rIns="0" bIns="0" rtlCol="0"/>
            <a:lstStyle/>
            <a:p>
              <a:endParaRPr/>
            </a:p>
          </p:txBody>
        </p:sp>
        <p:sp>
          <p:nvSpPr>
            <p:cNvPr id="83" name="object 83"/>
            <p:cNvSpPr/>
            <p:nvPr/>
          </p:nvSpPr>
          <p:spPr>
            <a:xfrm>
              <a:off x="-1270" y="67310"/>
              <a:ext cx="7866380" cy="3810"/>
            </a:xfrm>
            <a:custGeom>
              <a:avLst/>
              <a:gdLst/>
              <a:ahLst/>
              <a:cxnLst/>
              <a:rect l="l" t="t" r="r" b="b"/>
              <a:pathLst>
                <a:path w="7866380" h="3809">
                  <a:moveTo>
                    <a:pt x="0" y="3810"/>
                  </a:moveTo>
                  <a:lnTo>
                    <a:pt x="7866380" y="3810"/>
                  </a:lnTo>
                  <a:lnTo>
                    <a:pt x="7866380" y="0"/>
                  </a:lnTo>
                  <a:lnTo>
                    <a:pt x="0" y="0"/>
                  </a:lnTo>
                  <a:lnTo>
                    <a:pt x="0" y="3810"/>
                  </a:lnTo>
                  <a:close/>
                </a:path>
              </a:pathLst>
            </a:custGeom>
            <a:solidFill>
              <a:srgbClr val="803F3B"/>
            </a:solidFill>
          </p:spPr>
          <p:txBody>
            <a:bodyPr wrap="square" lIns="0" tIns="0" rIns="0" bIns="0" rtlCol="0"/>
            <a:lstStyle/>
            <a:p>
              <a:endParaRPr/>
            </a:p>
          </p:txBody>
        </p:sp>
        <p:sp>
          <p:nvSpPr>
            <p:cNvPr id="84" name="object 84"/>
            <p:cNvSpPr/>
            <p:nvPr/>
          </p:nvSpPr>
          <p:spPr>
            <a:xfrm>
              <a:off x="-1270" y="71119"/>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7D3E39"/>
            </a:solidFill>
          </p:spPr>
          <p:txBody>
            <a:bodyPr wrap="square" lIns="0" tIns="0" rIns="0" bIns="0" rtlCol="0"/>
            <a:lstStyle/>
            <a:p>
              <a:endParaRPr/>
            </a:p>
          </p:txBody>
        </p:sp>
        <p:sp>
          <p:nvSpPr>
            <p:cNvPr id="85" name="object 85"/>
            <p:cNvSpPr/>
            <p:nvPr/>
          </p:nvSpPr>
          <p:spPr>
            <a:xfrm>
              <a:off x="-1270" y="74929"/>
              <a:ext cx="7866380" cy="3810"/>
            </a:xfrm>
            <a:custGeom>
              <a:avLst/>
              <a:gdLst/>
              <a:ahLst/>
              <a:cxnLst/>
              <a:rect l="l" t="t" r="r" b="b"/>
              <a:pathLst>
                <a:path w="7866380" h="3809">
                  <a:moveTo>
                    <a:pt x="0" y="3810"/>
                  </a:moveTo>
                  <a:lnTo>
                    <a:pt x="7866380" y="3810"/>
                  </a:lnTo>
                  <a:lnTo>
                    <a:pt x="7866380" y="0"/>
                  </a:lnTo>
                  <a:lnTo>
                    <a:pt x="0" y="0"/>
                  </a:lnTo>
                  <a:lnTo>
                    <a:pt x="0" y="3810"/>
                  </a:lnTo>
                  <a:close/>
                </a:path>
              </a:pathLst>
            </a:custGeom>
            <a:solidFill>
              <a:srgbClr val="793C38"/>
            </a:solidFill>
          </p:spPr>
          <p:txBody>
            <a:bodyPr wrap="square" lIns="0" tIns="0" rIns="0" bIns="0" rtlCol="0"/>
            <a:lstStyle/>
            <a:p>
              <a:endParaRPr/>
            </a:p>
          </p:txBody>
        </p:sp>
        <p:sp>
          <p:nvSpPr>
            <p:cNvPr id="86" name="object 86"/>
            <p:cNvSpPr/>
            <p:nvPr/>
          </p:nvSpPr>
          <p:spPr>
            <a:xfrm>
              <a:off x="-1270" y="78740"/>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763A36"/>
            </a:solidFill>
          </p:spPr>
          <p:txBody>
            <a:bodyPr wrap="square" lIns="0" tIns="0" rIns="0" bIns="0" rtlCol="0"/>
            <a:lstStyle/>
            <a:p>
              <a:endParaRPr/>
            </a:p>
          </p:txBody>
        </p:sp>
        <p:sp>
          <p:nvSpPr>
            <p:cNvPr id="87" name="object 87"/>
            <p:cNvSpPr/>
            <p:nvPr/>
          </p:nvSpPr>
          <p:spPr>
            <a:xfrm>
              <a:off x="-1270" y="82549"/>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733935"/>
            </a:solidFill>
          </p:spPr>
          <p:txBody>
            <a:bodyPr wrap="square" lIns="0" tIns="0" rIns="0" bIns="0" rtlCol="0"/>
            <a:lstStyle/>
            <a:p>
              <a:endParaRPr/>
            </a:p>
          </p:txBody>
        </p:sp>
        <p:sp>
          <p:nvSpPr>
            <p:cNvPr id="88" name="object 88"/>
            <p:cNvSpPr/>
            <p:nvPr/>
          </p:nvSpPr>
          <p:spPr>
            <a:xfrm>
              <a:off x="-1270" y="85090"/>
              <a:ext cx="7866380" cy="5080"/>
            </a:xfrm>
            <a:custGeom>
              <a:avLst/>
              <a:gdLst/>
              <a:ahLst/>
              <a:cxnLst/>
              <a:rect l="l" t="t" r="r" b="b"/>
              <a:pathLst>
                <a:path w="7866380" h="5080">
                  <a:moveTo>
                    <a:pt x="0" y="5079"/>
                  </a:moveTo>
                  <a:lnTo>
                    <a:pt x="7866380" y="5079"/>
                  </a:lnTo>
                  <a:lnTo>
                    <a:pt x="7866380" y="0"/>
                  </a:lnTo>
                  <a:lnTo>
                    <a:pt x="0" y="0"/>
                  </a:lnTo>
                  <a:lnTo>
                    <a:pt x="0" y="5079"/>
                  </a:lnTo>
                  <a:close/>
                </a:path>
              </a:pathLst>
            </a:custGeom>
            <a:solidFill>
              <a:srgbClr val="6F3733"/>
            </a:solidFill>
          </p:spPr>
          <p:txBody>
            <a:bodyPr wrap="square" lIns="0" tIns="0" rIns="0" bIns="0" rtlCol="0"/>
            <a:lstStyle/>
            <a:p>
              <a:endParaRPr/>
            </a:p>
          </p:txBody>
        </p:sp>
        <p:sp>
          <p:nvSpPr>
            <p:cNvPr id="89" name="object 89"/>
            <p:cNvSpPr/>
            <p:nvPr/>
          </p:nvSpPr>
          <p:spPr>
            <a:xfrm>
              <a:off x="-1270" y="88899"/>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6C3531"/>
            </a:solidFill>
          </p:spPr>
          <p:txBody>
            <a:bodyPr wrap="square" lIns="0" tIns="0" rIns="0" bIns="0" rtlCol="0"/>
            <a:lstStyle/>
            <a:p>
              <a:endParaRPr/>
            </a:p>
          </p:txBody>
        </p:sp>
        <p:sp>
          <p:nvSpPr>
            <p:cNvPr id="90" name="object 90"/>
            <p:cNvSpPr/>
            <p:nvPr/>
          </p:nvSpPr>
          <p:spPr>
            <a:xfrm>
              <a:off x="-1270" y="92710"/>
              <a:ext cx="7866380" cy="3810"/>
            </a:xfrm>
            <a:custGeom>
              <a:avLst/>
              <a:gdLst/>
              <a:ahLst/>
              <a:cxnLst/>
              <a:rect l="l" t="t" r="r" b="b"/>
              <a:pathLst>
                <a:path w="7866380" h="3809">
                  <a:moveTo>
                    <a:pt x="0" y="3810"/>
                  </a:moveTo>
                  <a:lnTo>
                    <a:pt x="7866380" y="3810"/>
                  </a:lnTo>
                  <a:lnTo>
                    <a:pt x="7866380" y="0"/>
                  </a:lnTo>
                  <a:lnTo>
                    <a:pt x="0" y="0"/>
                  </a:lnTo>
                  <a:lnTo>
                    <a:pt x="0" y="3810"/>
                  </a:lnTo>
                  <a:close/>
                </a:path>
              </a:pathLst>
            </a:custGeom>
            <a:solidFill>
              <a:srgbClr val="683430"/>
            </a:solidFill>
          </p:spPr>
          <p:txBody>
            <a:bodyPr wrap="square" lIns="0" tIns="0" rIns="0" bIns="0" rtlCol="0"/>
            <a:lstStyle/>
            <a:p>
              <a:endParaRPr/>
            </a:p>
          </p:txBody>
        </p:sp>
        <p:sp>
          <p:nvSpPr>
            <p:cNvPr id="91" name="object 91"/>
            <p:cNvSpPr/>
            <p:nvPr/>
          </p:nvSpPr>
          <p:spPr>
            <a:xfrm>
              <a:off x="-1270" y="96519"/>
              <a:ext cx="7866380" cy="3810"/>
            </a:xfrm>
            <a:custGeom>
              <a:avLst/>
              <a:gdLst/>
              <a:ahLst/>
              <a:cxnLst/>
              <a:rect l="l" t="t" r="r" b="b"/>
              <a:pathLst>
                <a:path w="7866380" h="3809">
                  <a:moveTo>
                    <a:pt x="0" y="3809"/>
                  </a:moveTo>
                  <a:lnTo>
                    <a:pt x="7866380" y="3809"/>
                  </a:lnTo>
                  <a:lnTo>
                    <a:pt x="7866380" y="0"/>
                  </a:lnTo>
                  <a:lnTo>
                    <a:pt x="0" y="0"/>
                  </a:lnTo>
                  <a:lnTo>
                    <a:pt x="0" y="3809"/>
                  </a:lnTo>
                  <a:close/>
                </a:path>
              </a:pathLst>
            </a:custGeom>
            <a:solidFill>
              <a:srgbClr val="66332E"/>
            </a:solidFill>
          </p:spPr>
          <p:txBody>
            <a:bodyPr wrap="square" lIns="0" tIns="0" rIns="0" bIns="0" rtlCol="0"/>
            <a:lstStyle/>
            <a:p>
              <a:endParaRPr/>
            </a:p>
          </p:txBody>
        </p:sp>
        <p:sp>
          <p:nvSpPr>
            <p:cNvPr id="92" name="object 92"/>
            <p:cNvSpPr/>
            <p:nvPr/>
          </p:nvSpPr>
          <p:spPr>
            <a:xfrm>
              <a:off x="-1270" y="10032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62302D"/>
            </a:solidFill>
          </p:spPr>
          <p:txBody>
            <a:bodyPr wrap="square" lIns="0" tIns="0" rIns="0" bIns="0" rtlCol="0"/>
            <a:lstStyle/>
            <a:p>
              <a:endParaRPr/>
            </a:p>
          </p:txBody>
        </p:sp>
        <p:sp>
          <p:nvSpPr>
            <p:cNvPr id="93" name="object 93"/>
            <p:cNvSpPr/>
            <p:nvPr/>
          </p:nvSpPr>
          <p:spPr>
            <a:xfrm>
              <a:off x="-1270" y="10414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5E2F2B"/>
            </a:solidFill>
          </p:spPr>
          <p:txBody>
            <a:bodyPr wrap="square" lIns="0" tIns="0" rIns="0" bIns="0" rtlCol="0"/>
            <a:lstStyle/>
            <a:p>
              <a:endParaRPr/>
            </a:p>
          </p:txBody>
        </p:sp>
        <p:sp>
          <p:nvSpPr>
            <p:cNvPr id="94" name="object 94"/>
            <p:cNvSpPr/>
            <p:nvPr/>
          </p:nvSpPr>
          <p:spPr>
            <a:xfrm>
              <a:off x="-1270" y="106679"/>
              <a:ext cx="7866380" cy="5080"/>
            </a:xfrm>
            <a:custGeom>
              <a:avLst/>
              <a:gdLst/>
              <a:ahLst/>
              <a:cxnLst/>
              <a:rect l="l" t="t" r="r" b="b"/>
              <a:pathLst>
                <a:path w="7866380" h="5080">
                  <a:moveTo>
                    <a:pt x="0" y="5079"/>
                  </a:moveTo>
                  <a:lnTo>
                    <a:pt x="7866380" y="5079"/>
                  </a:lnTo>
                  <a:lnTo>
                    <a:pt x="7866380" y="0"/>
                  </a:lnTo>
                  <a:lnTo>
                    <a:pt x="0" y="0"/>
                  </a:lnTo>
                  <a:lnTo>
                    <a:pt x="0" y="5079"/>
                  </a:lnTo>
                  <a:close/>
                </a:path>
              </a:pathLst>
            </a:custGeom>
            <a:solidFill>
              <a:srgbClr val="5B2D2A"/>
            </a:solidFill>
          </p:spPr>
          <p:txBody>
            <a:bodyPr wrap="square" lIns="0" tIns="0" rIns="0" bIns="0" rtlCol="0"/>
            <a:lstStyle/>
            <a:p>
              <a:endParaRPr/>
            </a:p>
          </p:txBody>
        </p:sp>
        <p:sp>
          <p:nvSpPr>
            <p:cNvPr id="95" name="object 95"/>
            <p:cNvSpPr/>
            <p:nvPr/>
          </p:nvSpPr>
          <p:spPr>
            <a:xfrm>
              <a:off x="-1270" y="110489"/>
              <a:ext cx="7866380" cy="3810"/>
            </a:xfrm>
            <a:custGeom>
              <a:avLst/>
              <a:gdLst/>
              <a:ahLst/>
              <a:cxnLst/>
              <a:rect l="l" t="t" r="r" b="b"/>
              <a:pathLst>
                <a:path w="7866380" h="3810">
                  <a:moveTo>
                    <a:pt x="7866380" y="0"/>
                  </a:moveTo>
                  <a:lnTo>
                    <a:pt x="0" y="0"/>
                  </a:lnTo>
                  <a:lnTo>
                    <a:pt x="0" y="1270"/>
                  </a:lnTo>
                  <a:lnTo>
                    <a:pt x="0" y="3810"/>
                  </a:lnTo>
                  <a:lnTo>
                    <a:pt x="7866380" y="3810"/>
                  </a:lnTo>
                  <a:lnTo>
                    <a:pt x="7866380" y="1270"/>
                  </a:lnTo>
                  <a:lnTo>
                    <a:pt x="7866380" y="0"/>
                  </a:lnTo>
                  <a:close/>
                </a:path>
              </a:pathLst>
            </a:custGeom>
            <a:solidFill>
              <a:srgbClr val="582B28"/>
            </a:solidFill>
          </p:spPr>
          <p:txBody>
            <a:bodyPr wrap="square" lIns="0" tIns="0" rIns="0" bIns="0" rtlCol="0"/>
            <a:lstStyle/>
            <a:p>
              <a:endParaRPr/>
            </a:p>
          </p:txBody>
        </p:sp>
        <p:sp>
          <p:nvSpPr>
            <p:cNvPr id="96" name="object 96"/>
            <p:cNvSpPr/>
            <p:nvPr/>
          </p:nvSpPr>
          <p:spPr>
            <a:xfrm>
              <a:off x="-1270" y="11430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542A27"/>
            </a:solidFill>
          </p:spPr>
          <p:txBody>
            <a:bodyPr wrap="square" lIns="0" tIns="0" rIns="0" bIns="0" rtlCol="0"/>
            <a:lstStyle/>
            <a:p>
              <a:endParaRPr/>
            </a:p>
          </p:txBody>
        </p:sp>
        <p:sp>
          <p:nvSpPr>
            <p:cNvPr id="97" name="object 97"/>
            <p:cNvSpPr/>
            <p:nvPr/>
          </p:nvSpPr>
          <p:spPr>
            <a:xfrm>
              <a:off x="-1270" y="11810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512825"/>
            </a:solidFill>
          </p:spPr>
          <p:txBody>
            <a:bodyPr wrap="square" lIns="0" tIns="0" rIns="0" bIns="0" rtlCol="0"/>
            <a:lstStyle/>
            <a:p>
              <a:endParaRPr/>
            </a:p>
          </p:txBody>
        </p:sp>
        <p:sp>
          <p:nvSpPr>
            <p:cNvPr id="98" name="object 98"/>
            <p:cNvSpPr/>
            <p:nvPr/>
          </p:nvSpPr>
          <p:spPr>
            <a:xfrm>
              <a:off x="-1270" y="121919"/>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4D2623"/>
            </a:solidFill>
          </p:spPr>
          <p:txBody>
            <a:bodyPr wrap="square" lIns="0" tIns="0" rIns="0" bIns="0" rtlCol="0"/>
            <a:lstStyle/>
            <a:p>
              <a:endParaRPr/>
            </a:p>
          </p:txBody>
        </p:sp>
        <p:sp>
          <p:nvSpPr>
            <p:cNvPr id="99" name="object 99"/>
            <p:cNvSpPr/>
            <p:nvPr/>
          </p:nvSpPr>
          <p:spPr>
            <a:xfrm>
              <a:off x="-1270" y="12572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4A2522"/>
            </a:solidFill>
          </p:spPr>
          <p:txBody>
            <a:bodyPr wrap="square" lIns="0" tIns="0" rIns="0" bIns="0" rtlCol="0"/>
            <a:lstStyle/>
            <a:p>
              <a:endParaRPr/>
            </a:p>
          </p:txBody>
        </p:sp>
        <p:sp>
          <p:nvSpPr>
            <p:cNvPr id="100" name="object 100"/>
            <p:cNvSpPr/>
            <p:nvPr/>
          </p:nvSpPr>
          <p:spPr>
            <a:xfrm>
              <a:off x="-1270" y="128269"/>
              <a:ext cx="7866380" cy="5080"/>
            </a:xfrm>
            <a:custGeom>
              <a:avLst/>
              <a:gdLst/>
              <a:ahLst/>
              <a:cxnLst/>
              <a:rect l="l" t="t" r="r" b="b"/>
              <a:pathLst>
                <a:path w="7866380" h="5080">
                  <a:moveTo>
                    <a:pt x="0" y="5079"/>
                  </a:moveTo>
                  <a:lnTo>
                    <a:pt x="7866380" y="5079"/>
                  </a:lnTo>
                  <a:lnTo>
                    <a:pt x="7866380" y="0"/>
                  </a:lnTo>
                  <a:lnTo>
                    <a:pt x="0" y="0"/>
                  </a:lnTo>
                  <a:lnTo>
                    <a:pt x="0" y="5079"/>
                  </a:lnTo>
                  <a:close/>
                </a:path>
              </a:pathLst>
            </a:custGeom>
            <a:solidFill>
              <a:srgbClr val="472320"/>
            </a:solidFill>
          </p:spPr>
          <p:txBody>
            <a:bodyPr wrap="square" lIns="0" tIns="0" rIns="0" bIns="0" rtlCol="0"/>
            <a:lstStyle/>
            <a:p>
              <a:endParaRPr/>
            </a:p>
          </p:txBody>
        </p:sp>
        <p:sp>
          <p:nvSpPr>
            <p:cNvPr id="101" name="object 101"/>
            <p:cNvSpPr/>
            <p:nvPr/>
          </p:nvSpPr>
          <p:spPr>
            <a:xfrm>
              <a:off x="-1270" y="13207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43211F"/>
            </a:solidFill>
          </p:spPr>
          <p:txBody>
            <a:bodyPr wrap="square" lIns="0" tIns="0" rIns="0" bIns="0" rtlCol="0"/>
            <a:lstStyle/>
            <a:p>
              <a:endParaRPr/>
            </a:p>
          </p:txBody>
        </p:sp>
        <p:sp>
          <p:nvSpPr>
            <p:cNvPr id="102" name="object 102"/>
            <p:cNvSpPr/>
            <p:nvPr/>
          </p:nvSpPr>
          <p:spPr>
            <a:xfrm>
              <a:off x="-1270" y="13589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401F1D"/>
            </a:solidFill>
          </p:spPr>
          <p:txBody>
            <a:bodyPr wrap="square" lIns="0" tIns="0" rIns="0" bIns="0" rtlCol="0"/>
            <a:lstStyle/>
            <a:p>
              <a:endParaRPr/>
            </a:p>
          </p:txBody>
        </p:sp>
        <p:sp>
          <p:nvSpPr>
            <p:cNvPr id="103" name="object 103"/>
            <p:cNvSpPr/>
            <p:nvPr/>
          </p:nvSpPr>
          <p:spPr>
            <a:xfrm>
              <a:off x="-1270" y="13970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3C1E1C"/>
            </a:solidFill>
          </p:spPr>
          <p:txBody>
            <a:bodyPr wrap="square" lIns="0" tIns="0" rIns="0" bIns="0" rtlCol="0"/>
            <a:lstStyle/>
            <a:p>
              <a:endParaRPr/>
            </a:p>
          </p:txBody>
        </p:sp>
        <p:sp>
          <p:nvSpPr>
            <p:cNvPr id="104" name="object 104"/>
            <p:cNvSpPr/>
            <p:nvPr/>
          </p:nvSpPr>
          <p:spPr>
            <a:xfrm>
              <a:off x="-1270" y="14350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391C1A"/>
            </a:solidFill>
          </p:spPr>
          <p:txBody>
            <a:bodyPr wrap="square" lIns="0" tIns="0" rIns="0" bIns="0" rtlCol="0"/>
            <a:lstStyle/>
            <a:p>
              <a:endParaRPr/>
            </a:p>
          </p:txBody>
        </p:sp>
        <p:sp>
          <p:nvSpPr>
            <p:cNvPr id="105" name="object 105"/>
            <p:cNvSpPr/>
            <p:nvPr/>
          </p:nvSpPr>
          <p:spPr>
            <a:xfrm>
              <a:off x="-1270" y="147319"/>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361A18"/>
            </a:solidFill>
          </p:spPr>
          <p:txBody>
            <a:bodyPr wrap="square" lIns="0" tIns="0" rIns="0" bIns="0" rtlCol="0"/>
            <a:lstStyle/>
            <a:p>
              <a:endParaRPr/>
            </a:p>
          </p:txBody>
        </p:sp>
        <p:sp>
          <p:nvSpPr>
            <p:cNvPr id="106" name="object 106"/>
            <p:cNvSpPr/>
            <p:nvPr/>
          </p:nvSpPr>
          <p:spPr>
            <a:xfrm>
              <a:off x="-1270" y="149859"/>
              <a:ext cx="7866380" cy="5080"/>
            </a:xfrm>
            <a:custGeom>
              <a:avLst/>
              <a:gdLst/>
              <a:ahLst/>
              <a:cxnLst/>
              <a:rect l="l" t="t" r="r" b="b"/>
              <a:pathLst>
                <a:path w="7866380" h="5080">
                  <a:moveTo>
                    <a:pt x="0" y="5080"/>
                  </a:moveTo>
                  <a:lnTo>
                    <a:pt x="7866380" y="5080"/>
                  </a:lnTo>
                  <a:lnTo>
                    <a:pt x="7866380" y="0"/>
                  </a:lnTo>
                  <a:lnTo>
                    <a:pt x="0" y="0"/>
                  </a:lnTo>
                  <a:lnTo>
                    <a:pt x="0" y="5080"/>
                  </a:lnTo>
                  <a:close/>
                </a:path>
              </a:pathLst>
            </a:custGeom>
            <a:solidFill>
              <a:srgbClr val="331917"/>
            </a:solidFill>
          </p:spPr>
          <p:txBody>
            <a:bodyPr wrap="square" lIns="0" tIns="0" rIns="0" bIns="0" rtlCol="0"/>
            <a:lstStyle/>
            <a:p>
              <a:endParaRPr/>
            </a:p>
          </p:txBody>
        </p:sp>
        <p:sp>
          <p:nvSpPr>
            <p:cNvPr id="107" name="object 107"/>
            <p:cNvSpPr/>
            <p:nvPr/>
          </p:nvSpPr>
          <p:spPr>
            <a:xfrm>
              <a:off x="-1270" y="153669"/>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2F1715"/>
            </a:solidFill>
          </p:spPr>
          <p:txBody>
            <a:bodyPr wrap="square" lIns="0" tIns="0" rIns="0" bIns="0" rtlCol="0"/>
            <a:lstStyle/>
            <a:p>
              <a:endParaRPr/>
            </a:p>
          </p:txBody>
        </p:sp>
        <p:sp>
          <p:nvSpPr>
            <p:cNvPr id="108" name="object 108"/>
            <p:cNvSpPr/>
            <p:nvPr/>
          </p:nvSpPr>
          <p:spPr>
            <a:xfrm>
              <a:off x="-1270" y="15747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2C1514"/>
            </a:solidFill>
          </p:spPr>
          <p:txBody>
            <a:bodyPr wrap="square" lIns="0" tIns="0" rIns="0" bIns="0" rtlCol="0"/>
            <a:lstStyle/>
            <a:p>
              <a:endParaRPr/>
            </a:p>
          </p:txBody>
        </p:sp>
        <p:sp>
          <p:nvSpPr>
            <p:cNvPr id="109" name="object 109"/>
            <p:cNvSpPr/>
            <p:nvPr/>
          </p:nvSpPr>
          <p:spPr>
            <a:xfrm>
              <a:off x="-1270" y="16129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281412"/>
            </a:solidFill>
          </p:spPr>
          <p:txBody>
            <a:bodyPr wrap="square" lIns="0" tIns="0" rIns="0" bIns="0" rtlCol="0"/>
            <a:lstStyle/>
            <a:p>
              <a:endParaRPr/>
            </a:p>
          </p:txBody>
        </p:sp>
        <p:sp>
          <p:nvSpPr>
            <p:cNvPr id="110" name="object 110"/>
            <p:cNvSpPr/>
            <p:nvPr/>
          </p:nvSpPr>
          <p:spPr>
            <a:xfrm>
              <a:off x="-1270" y="16510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251211"/>
            </a:solidFill>
          </p:spPr>
          <p:txBody>
            <a:bodyPr wrap="square" lIns="0" tIns="0" rIns="0" bIns="0" rtlCol="0"/>
            <a:lstStyle/>
            <a:p>
              <a:endParaRPr/>
            </a:p>
          </p:txBody>
        </p:sp>
        <p:sp>
          <p:nvSpPr>
            <p:cNvPr id="111" name="object 111"/>
            <p:cNvSpPr/>
            <p:nvPr/>
          </p:nvSpPr>
          <p:spPr>
            <a:xfrm>
              <a:off x="-1270" y="16890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21100F"/>
            </a:solidFill>
          </p:spPr>
          <p:txBody>
            <a:bodyPr wrap="square" lIns="0" tIns="0" rIns="0" bIns="0" rtlCol="0"/>
            <a:lstStyle/>
            <a:p>
              <a:endParaRPr/>
            </a:p>
          </p:txBody>
        </p:sp>
        <p:sp>
          <p:nvSpPr>
            <p:cNvPr id="112" name="object 112"/>
            <p:cNvSpPr/>
            <p:nvPr/>
          </p:nvSpPr>
          <p:spPr>
            <a:xfrm>
              <a:off x="-1270" y="171450"/>
              <a:ext cx="7866380" cy="5080"/>
            </a:xfrm>
            <a:custGeom>
              <a:avLst/>
              <a:gdLst/>
              <a:ahLst/>
              <a:cxnLst/>
              <a:rect l="l" t="t" r="r" b="b"/>
              <a:pathLst>
                <a:path w="7866380" h="5080">
                  <a:moveTo>
                    <a:pt x="0" y="5079"/>
                  </a:moveTo>
                  <a:lnTo>
                    <a:pt x="7866380" y="5079"/>
                  </a:lnTo>
                  <a:lnTo>
                    <a:pt x="7866380" y="0"/>
                  </a:lnTo>
                  <a:lnTo>
                    <a:pt x="0" y="0"/>
                  </a:lnTo>
                  <a:lnTo>
                    <a:pt x="0" y="5079"/>
                  </a:lnTo>
                  <a:close/>
                </a:path>
              </a:pathLst>
            </a:custGeom>
            <a:solidFill>
              <a:srgbClr val="1E0F0E"/>
            </a:solidFill>
          </p:spPr>
          <p:txBody>
            <a:bodyPr wrap="square" lIns="0" tIns="0" rIns="0" bIns="0" rtlCol="0"/>
            <a:lstStyle/>
            <a:p>
              <a:endParaRPr/>
            </a:p>
          </p:txBody>
        </p:sp>
        <p:sp>
          <p:nvSpPr>
            <p:cNvPr id="113" name="object 113"/>
            <p:cNvSpPr/>
            <p:nvPr/>
          </p:nvSpPr>
          <p:spPr>
            <a:xfrm>
              <a:off x="-1270" y="17525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1B0D0C"/>
            </a:solidFill>
          </p:spPr>
          <p:txBody>
            <a:bodyPr wrap="square" lIns="0" tIns="0" rIns="0" bIns="0" rtlCol="0"/>
            <a:lstStyle/>
            <a:p>
              <a:endParaRPr/>
            </a:p>
          </p:txBody>
        </p:sp>
        <p:sp>
          <p:nvSpPr>
            <p:cNvPr id="114" name="object 114"/>
            <p:cNvSpPr/>
            <p:nvPr/>
          </p:nvSpPr>
          <p:spPr>
            <a:xfrm>
              <a:off x="-1270" y="179069"/>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170B0A"/>
            </a:solidFill>
          </p:spPr>
          <p:txBody>
            <a:bodyPr wrap="square" lIns="0" tIns="0" rIns="0" bIns="0" rtlCol="0"/>
            <a:lstStyle/>
            <a:p>
              <a:endParaRPr/>
            </a:p>
          </p:txBody>
        </p:sp>
        <p:sp>
          <p:nvSpPr>
            <p:cNvPr id="115" name="object 115"/>
            <p:cNvSpPr/>
            <p:nvPr/>
          </p:nvSpPr>
          <p:spPr>
            <a:xfrm>
              <a:off x="-1270" y="18287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140A09"/>
            </a:solidFill>
          </p:spPr>
          <p:txBody>
            <a:bodyPr wrap="square" lIns="0" tIns="0" rIns="0" bIns="0" rtlCol="0"/>
            <a:lstStyle/>
            <a:p>
              <a:endParaRPr/>
            </a:p>
          </p:txBody>
        </p:sp>
        <p:sp>
          <p:nvSpPr>
            <p:cNvPr id="116" name="object 116"/>
            <p:cNvSpPr/>
            <p:nvPr/>
          </p:nvSpPr>
          <p:spPr>
            <a:xfrm>
              <a:off x="-1270" y="18669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100807"/>
            </a:solidFill>
          </p:spPr>
          <p:txBody>
            <a:bodyPr wrap="square" lIns="0" tIns="0" rIns="0" bIns="0" rtlCol="0"/>
            <a:lstStyle/>
            <a:p>
              <a:endParaRPr/>
            </a:p>
          </p:txBody>
        </p:sp>
        <p:sp>
          <p:nvSpPr>
            <p:cNvPr id="117" name="object 117"/>
            <p:cNvSpPr/>
            <p:nvPr/>
          </p:nvSpPr>
          <p:spPr>
            <a:xfrm>
              <a:off x="-1270" y="190500"/>
              <a:ext cx="7866380" cy="3810"/>
            </a:xfrm>
            <a:custGeom>
              <a:avLst/>
              <a:gdLst/>
              <a:ahLst/>
              <a:cxnLst/>
              <a:rect l="l" t="t" r="r" b="b"/>
              <a:pathLst>
                <a:path w="7866380" h="3810">
                  <a:moveTo>
                    <a:pt x="0" y="3809"/>
                  </a:moveTo>
                  <a:lnTo>
                    <a:pt x="7866380" y="3809"/>
                  </a:lnTo>
                  <a:lnTo>
                    <a:pt x="7866380" y="0"/>
                  </a:lnTo>
                  <a:lnTo>
                    <a:pt x="0" y="0"/>
                  </a:lnTo>
                  <a:lnTo>
                    <a:pt x="0" y="3809"/>
                  </a:lnTo>
                  <a:close/>
                </a:path>
              </a:pathLst>
            </a:custGeom>
            <a:solidFill>
              <a:srgbClr val="0D0606"/>
            </a:solidFill>
          </p:spPr>
          <p:txBody>
            <a:bodyPr wrap="square" lIns="0" tIns="0" rIns="0" bIns="0" rtlCol="0"/>
            <a:lstStyle/>
            <a:p>
              <a:endParaRPr/>
            </a:p>
          </p:txBody>
        </p:sp>
        <p:sp>
          <p:nvSpPr>
            <p:cNvPr id="118" name="object 118"/>
            <p:cNvSpPr/>
            <p:nvPr/>
          </p:nvSpPr>
          <p:spPr>
            <a:xfrm>
              <a:off x="-1270" y="194309"/>
              <a:ext cx="7866380" cy="3810"/>
            </a:xfrm>
            <a:custGeom>
              <a:avLst/>
              <a:gdLst/>
              <a:ahLst/>
              <a:cxnLst/>
              <a:rect l="l" t="t" r="r" b="b"/>
              <a:pathLst>
                <a:path w="7866380" h="3810">
                  <a:moveTo>
                    <a:pt x="0" y="3810"/>
                  </a:moveTo>
                  <a:lnTo>
                    <a:pt x="7866380" y="3810"/>
                  </a:lnTo>
                  <a:lnTo>
                    <a:pt x="7866380" y="0"/>
                  </a:lnTo>
                  <a:lnTo>
                    <a:pt x="0" y="0"/>
                  </a:lnTo>
                  <a:lnTo>
                    <a:pt x="0" y="3810"/>
                  </a:lnTo>
                  <a:close/>
                </a:path>
              </a:pathLst>
            </a:custGeom>
            <a:solidFill>
              <a:srgbClr val="0A0504"/>
            </a:solidFill>
          </p:spPr>
          <p:txBody>
            <a:bodyPr wrap="square" lIns="0" tIns="0" rIns="0" bIns="0" rtlCol="0"/>
            <a:lstStyle/>
            <a:p>
              <a:endParaRPr/>
            </a:p>
          </p:txBody>
        </p:sp>
        <p:sp>
          <p:nvSpPr>
            <p:cNvPr id="119" name="object 119"/>
            <p:cNvSpPr/>
            <p:nvPr/>
          </p:nvSpPr>
          <p:spPr>
            <a:xfrm>
              <a:off x="-1270" y="196850"/>
              <a:ext cx="7866380" cy="5080"/>
            </a:xfrm>
            <a:custGeom>
              <a:avLst/>
              <a:gdLst/>
              <a:ahLst/>
              <a:cxnLst/>
              <a:rect l="l" t="t" r="r" b="b"/>
              <a:pathLst>
                <a:path w="7866380" h="5080">
                  <a:moveTo>
                    <a:pt x="0" y="5079"/>
                  </a:moveTo>
                  <a:lnTo>
                    <a:pt x="7866380" y="5079"/>
                  </a:lnTo>
                  <a:lnTo>
                    <a:pt x="7866380" y="0"/>
                  </a:lnTo>
                  <a:lnTo>
                    <a:pt x="0" y="0"/>
                  </a:lnTo>
                  <a:lnTo>
                    <a:pt x="0" y="5079"/>
                  </a:lnTo>
                  <a:close/>
                </a:path>
              </a:pathLst>
            </a:custGeom>
            <a:solidFill>
              <a:srgbClr val="060303"/>
            </a:solidFill>
          </p:spPr>
          <p:txBody>
            <a:bodyPr wrap="square" lIns="0" tIns="0" rIns="0" bIns="0" rtlCol="0"/>
            <a:lstStyle/>
            <a:p>
              <a:endParaRPr/>
            </a:p>
          </p:txBody>
        </p:sp>
        <p:sp>
          <p:nvSpPr>
            <p:cNvPr id="120" name="object 120"/>
            <p:cNvSpPr/>
            <p:nvPr/>
          </p:nvSpPr>
          <p:spPr>
            <a:xfrm>
              <a:off x="7848599" y="0"/>
              <a:ext cx="1295400" cy="6858000"/>
            </a:xfrm>
            <a:prstGeom prst="rect">
              <a:avLst/>
            </a:prstGeom>
            <a:blipFill>
              <a:blip r:embed="rId2" cstate="print"/>
              <a:stretch>
                <a:fillRect/>
              </a:stretch>
            </a:blipFill>
          </p:spPr>
          <p:txBody>
            <a:bodyPr wrap="square" lIns="0" tIns="0" rIns="0" bIns="0" rtlCol="0"/>
            <a:lstStyle/>
            <a:p>
              <a:endParaRPr/>
            </a:p>
          </p:txBody>
        </p:sp>
        <p:sp>
          <p:nvSpPr>
            <p:cNvPr id="121" name="object 121"/>
            <p:cNvSpPr/>
            <p:nvPr/>
          </p:nvSpPr>
          <p:spPr>
            <a:xfrm>
              <a:off x="8928099" y="4945322"/>
              <a:ext cx="13970" cy="1905635"/>
            </a:xfrm>
            <a:custGeom>
              <a:avLst/>
              <a:gdLst/>
              <a:ahLst/>
              <a:cxnLst/>
              <a:rect l="l" t="t" r="r" b="b"/>
              <a:pathLst>
                <a:path w="13970" h="1905634">
                  <a:moveTo>
                    <a:pt x="13970" y="0"/>
                  </a:moveTo>
                  <a:lnTo>
                    <a:pt x="0" y="14605"/>
                  </a:lnTo>
                  <a:lnTo>
                    <a:pt x="0" y="1905441"/>
                  </a:lnTo>
                  <a:lnTo>
                    <a:pt x="13970" y="1905334"/>
                  </a:lnTo>
                  <a:lnTo>
                    <a:pt x="13970" y="0"/>
                  </a:lnTo>
                  <a:close/>
                </a:path>
              </a:pathLst>
            </a:custGeom>
            <a:solidFill>
              <a:srgbClr val="E39A46"/>
            </a:solidFill>
          </p:spPr>
          <p:txBody>
            <a:bodyPr wrap="square" lIns="0" tIns="0" rIns="0" bIns="0" rtlCol="0"/>
            <a:lstStyle/>
            <a:p>
              <a:endParaRPr/>
            </a:p>
          </p:txBody>
        </p:sp>
        <p:sp>
          <p:nvSpPr>
            <p:cNvPr id="122" name="object 122"/>
            <p:cNvSpPr/>
            <p:nvPr/>
          </p:nvSpPr>
          <p:spPr>
            <a:xfrm>
              <a:off x="8940799" y="4932045"/>
              <a:ext cx="13970" cy="1918970"/>
            </a:xfrm>
            <a:custGeom>
              <a:avLst/>
              <a:gdLst/>
              <a:ahLst/>
              <a:cxnLst/>
              <a:rect l="l" t="t" r="r" b="b"/>
              <a:pathLst>
                <a:path w="13970" h="1918970">
                  <a:moveTo>
                    <a:pt x="13970" y="0"/>
                  </a:moveTo>
                  <a:lnTo>
                    <a:pt x="0" y="14604"/>
                  </a:lnTo>
                  <a:lnTo>
                    <a:pt x="0" y="1918621"/>
                  </a:lnTo>
                  <a:lnTo>
                    <a:pt x="13970" y="1918514"/>
                  </a:lnTo>
                  <a:lnTo>
                    <a:pt x="13970" y="0"/>
                  </a:lnTo>
                  <a:close/>
                </a:path>
              </a:pathLst>
            </a:custGeom>
            <a:solidFill>
              <a:srgbClr val="E39945"/>
            </a:solidFill>
          </p:spPr>
          <p:txBody>
            <a:bodyPr wrap="square" lIns="0" tIns="0" rIns="0" bIns="0" rtlCol="0"/>
            <a:lstStyle/>
            <a:p>
              <a:endParaRPr/>
            </a:p>
          </p:txBody>
        </p:sp>
        <p:sp>
          <p:nvSpPr>
            <p:cNvPr id="123" name="object 123"/>
            <p:cNvSpPr/>
            <p:nvPr/>
          </p:nvSpPr>
          <p:spPr>
            <a:xfrm>
              <a:off x="8954770" y="4904168"/>
              <a:ext cx="26670" cy="1946910"/>
            </a:xfrm>
            <a:custGeom>
              <a:avLst/>
              <a:gdLst/>
              <a:ahLst/>
              <a:cxnLst/>
              <a:rect l="l" t="t" r="r" b="b"/>
              <a:pathLst>
                <a:path w="26670" h="1946909">
                  <a:moveTo>
                    <a:pt x="26670" y="0"/>
                  </a:moveTo>
                  <a:lnTo>
                    <a:pt x="12700" y="14605"/>
                  </a:lnTo>
                  <a:lnTo>
                    <a:pt x="0" y="27876"/>
                  </a:lnTo>
                  <a:lnTo>
                    <a:pt x="0" y="1946402"/>
                  </a:lnTo>
                  <a:lnTo>
                    <a:pt x="12700" y="1946300"/>
                  </a:lnTo>
                  <a:lnTo>
                    <a:pt x="26670" y="1946198"/>
                  </a:lnTo>
                  <a:lnTo>
                    <a:pt x="26670" y="0"/>
                  </a:lnTo>
                  <a:close/>
                </a:path>
              </a:pathLst>
            </a:custGeom>
            <a:solidFill>
              <a:srgbClr val="E29945"/>
            </a:solidFill>
          </p:spPr>
          <p:txBody>
            <a:bodyPr wrap="square" lIns="0" tIns="0" rIns="0" bIns="0" rtlCol="0"/>
            <a:lstStyle/>
            <a:p>
              <a:endParaRPr/>
            </a:p>
          </p:txBody>
        </p:sp>
        <p:sp>
          <p:nvSpPr>
            <p:cNvPr id="124" name="object 124"/>
            <p:cNvSpPr/>
            <p:nvPr/>
          </p:nvSpPr>
          <p:spPr>
            <a:xfrm>
              <a:off x="8980170" y="4890885"/>
              <a:ext cx="13970" cy="1959610"/>
            </a:xfrm>
            <a:custGeom>
              <a:avLst/>
              <a:gdLst/>
              <a:ahLst/>
              <a:cxnLst/>
              <a:rect l="l" t="t" r="r" b="b"/>
              <a:pathLst>
                <a:path w="13970" h="1959609">
                  <a:moveTo>
                    <a:pt x="13970" y="0"/>
                  </a:moveTo>
                  <a:lnTo>
                    <a:pt x="0" y="14605"/>
                  </a:lnTo>
                  <a:lnTo>
                    <a:pt x="0" y="1959479"/>
                  </a:lnTo>
                  <a:lnTo>
                    <a:pt x="13970" y="1959372"/>
                  </a:lnTo>
                  <a:lnTo>
                    <a:pt x="13970" y="0"/>
                  </a:lnTo>
                  <a:close/>
                </a:path>
              </a:pathLst>
            </a:custGeom>
            <a:solidFill>
              <a:srgbClr val="E19744"/>
            </a:solidFill>
          </p:spPr>
          <p:txBody>
            <a:bodyPr wrap="square" lIns="0" tIns="0" rIns="0" bIns="0" rtlCol="0"/>
            <a:lstStyle/>
            <a:p>
              <a:endParaRPr/>
            </a:p>
          </p:txBody>
        </p:sp>
        <p:sp>
          <p:nvSpPr>
            <p:cNvPr id="125" name="object 125"/>
            <p:cNvSpPr/>
            <p:nvPr/>
          </p:nvSpPr>
          <p:spPr>
            <a:xfrm>
              <a:off x="8992870" y="4877608"/>
              <a:ext cx="13970" cy="1972945"/>
            </a:xfrm>
            <a:custGeom>
              <a:avLst/>
              <a:gdLst/>
              <a:ahLst/>
              <a:cxnLst/>
              <a:rect l="l" t="t" r="r" b="b"/>
              <a:pathLst>
                <a:path w="13970" h="1972945">
                  <a:moveTo>
                    <a:pt x="13970" y="0"/>
                  </a:moveTo>
                  <a:lnTo>
                    <a:pt x="0" y="14605"/>
                  </a:lnTo>
                  <a:lnTo>
                    <a:pt x="0" y="1972659"/>
                  </a:lnTo>
                  <a:lnTo>
                    <a:pt x="13970" y="1972552"/>
                  </a:lnTo>
                  <a:lnTo>
                    <a:pt x="13970" y="0"/>
                  </a:lnTo>
                  <a:close/>
                </a:path>
              </a:pathLst>
            </a:custGeom>
            <a:solidFill>
              <a:srgbClr val="E19644"/>
            </a:solidFill>
          </p:spPr>
          <p:txBody>
            <a:bodyPr wrap="square" lIns="0" tIns="0" rIns="0" bIns="0" rtlCol="0"/>
            <a:lstStyle/>
            <a:p>
              <a:endParaRPr/>
            </a:p>
          </p:txBody>
        </p:sp>
        <p:sp>
          <p:nvSpPr>
            <p:cNvPr id="126" name="object 126"/>
            <p:cNvSpPr/>
            <p:nvPr/>
          </p:nvSpPr>
          <p:spPr>
            <a:xfrm>
              <a:off x="9005570" y="4864331"/>
              <a:ext cx="13970" cy="1986280"/>
            </a:xfrm>
            <a:custGeom>
              <a:avLst/>
              <a:gdLst/>
              <a:ahLst/>
              <a:cxnLst/>
              <a:rect l="l" t="t" r="r" b="b"/>
              <a:pathLst>
                <a:path w="13970" h="1986279">
                  <a:moveTo>
                    <a:pt x="13970" y="0"/>
                  </a:moveTo>
                  <a:lnTo>
                    <a:pt x="0" y="14605"/>
                  </a:lnTo>
                  <a:lnTo>
                    <a:pt x="0" y="1985839"/>
                  </a:lnTo>
                  <a:lnTo>
                    <a:pt x="13970" y="1985732"/>
                  </a:lnTo>
                  <a:lnTo>
                    <a:pt x="13970" y="0"/>
                  </a:lnTo>
                  <a:close/>
                </a:path>
              </a:pathLst>
            </a:custGeom>
            <a:solidFill>
              <a:srgbClr val="E19543"/>
            </a:solidFill>
          </p:spPr>
          <p:txBody>
            <a:bodyPr wrap="square" lIns="0" tIns="0" rIns="0" bIns="0" rtlCol="0"/>
            <a:lstStyle/>
            <a:p>
              <a:endParaRPr/>
            </a:p>
          </p:txBody>
        </p:sp>
        <p:sp>
          <p:nvSpPr>
            <p:cNvPr id="127" name="object 127"/>
            <p:cNvSpPr/>
            <p:nvPr/>
          </p:nvSpPr>
          <p:spPr>
            <a:xfrm>
              <a:off x="9018270" y="4859020"/>
              <a:ext cx="13970" cy="1991360"/>
            </a:xfrm>
            <a:custGeom>
              <a:avLst/>
              <a:gdLst/>
              <a:ahLst/>
              <a:cxnLst/>
              <a:rect l="l" t="t" r="r" b="b"/>
              <a:pathLst>
                <a:path w="13970" h="1991359">
                  <a:moveTo>
                    <a:pt x="6350" y="0"/>
                  </a:moveTo>
                  <a:lnTo>
                    <a:pt x="0" y="6638"/>
                  </a:lnTo>
                  <a:lnTo>
                    <a:pt x="0" y="1991052"/>
                  </a:lnTo>
                  <a:lnTo>
                    <a:pt x="13970" y="1990945"/>
                  </a:lnTo>
                  <a:lnTo>
                    <a:pt x="13970" y="1621"/>
                  </a:lnTo>
                  <a:lnTo>
                    <a:pt x="6350" y="0"/>
                  </a:lnTo>
                  <a:close/>
                </a:path>
              </a:pathLst>
            </a:custGeom>
            <a:solidFill>
              <a:srgbClr val="E09443"/>
            </a:solidFill>
          </p:spPr>
          <p:txBody>
            <a:bodyPr wrap="square" lIns="0" tIns="0" rIns="0" bIns="0" rtlCol="0"/>
            <a:lstStyle/>
            <a:p>
              <a:endParaRPr/>
            </a:p>
          </p:txBody>
        </p:sp>
        <p:sp>
          <p:nvSpPr>
            <p:cNvPr id="128" name="object 128"/>
            <p:cNvSpPr/>
            <p:nvPr/>
          </p:nvSpPr>
          <p:spPr>
            <a:xfrm>
              <a:off x="9030970" y="4860371"/>
              <a:ext cx="13970" cy="1990089"/>
            </a:xfrm>
            <a:custGeom>
              <a:avLst/>
              <a:gdLst/>
              <a:ahLst/>
              <a:cxnLst/>
              <a:rect l="l" t="t" r="r" b="b"/>
              <a:pathLst>
                <a:path w="13970" h="1990090">
                  <a:moveTo>
                    <a:pt x="0" y="0"/>
                  </a:moveTo>
                  <a:lnTo>
                    <a:pt x="0" y="1989604"/>
                  </a:lnTo>
                  <a:lnTo>
                    <a:pt x="13970" y="1989497"/>
                  </a:lnTo>
                  <a:lnTo>
                    <a:pt x="13970" y="2972"/>
                  </a:lnTo>
                  <a:lnTo>
                    <a:pt x="0" y="0"/>
                  </a:lnTo>
                  <a:close/>
                </a:path>
              </a:pathLst>
            </a:custGeom>
            <a:solidFill>
              <a:srgbClr val="E09342"/>
            </a:solidFill>
          </p:spPr>
          <p:txBody>
            <a:bodyPr wrap="square" lIns="0" tIns="0" rIns="0" bIns="0" rtlCol="0"/>
            <a:lstStyle/>
            <a:p>
              <a:endParaRPr/>
            </a:p>
          </p:txBody>
        </p:sp>
        <p:sp>
          <p:nvSpPr>
            <p:cNvPr id="129" name="object 129"/>
            <p:cNvSpPr/>
            <p:nvPr/>
          </p:nvSpPr>
          <p:spPr>
            <a:xfrm>
              <a:off x="9043670" y="4863073"/>
              <a:ext cx="15240" cy="1986914"/>
            </a:xfrm>
            <a:custGeom>
              <a:avLst/>
              <a:gdLst/>
              <a:ahLst/>
              <a:cxnLst/>
              <a:rect l="l" t="t" r="r" b="b"/>
              <a:pathLst>
                <a:path w="15240" h="1986915">
                  <a:moveTo>
                    <a:pt x="0" y="0"/>
                  </a:moveTo>
                  <a:lnTo>
                    <a:pt x="0" y="1986805"/>
                  </a:lnTo>
                  <a:lnTo>
                    <a:pt x="15239" y="1986688"/>
                  </a:lnTo>
                  <a:lnTo>
                    <a:pt x="15239" y="3242"/>
                  </a:lnTo>
                  <a:lnTo>
                    <a:pt x="0" y="0"/>
                  </a:lnTo>
                  <a:close/>
                </a:path>
              </a:pathLst>
            </a:custGeom>
            <a:solidFill>
              <a:srgbClr val="DF9242"/>
            </a:solidFill>
          </p:spPr>
          <p:txBody>
            <a:bodyPr wrap="square" lIns="0" tIns="0" rIns="0" bIns="0" rtlCol="0"/>
            <a:lstStyle/>
            <a:p>
              <a:endParaRPr/>
            </a:p>
          </p:txBody>
        </p:sp>
        <p:sp>
          <p:nvSpPr>
            <p:cNvPr id="130" name="object 130"/>
            <p:cNvSpPr/>
            <p:nvPr/>
          </p:nvSpPr>
          <p:spPr>
            <a:xfrm>
              <a:off x="9057639" y="4866045"/>
              <a:ext cx="12700" cy="1983739"/>
            </a:xfrm>
            <a:custGeom>
              <a:avLst/>
              <a:gdLst/>
              <a:ahLst/>
              <a:cxnLst/>
              <a:rect l="l" t="t" r="r" b="b"/>
              <a:pathLst>
                <a:path w="12700" h="1983740">
                  <a:moveTo>
                    <a:pt x="0" y="0"/>
                  </a:moveTo>
                  <a:lnTo>
                    <a:pt x="0" y="1983725"/>
                  </a:lnTo>
                  <a:lnTo>
                    <a:pt x="12700" y="1983628"/>
                  </a:lnTo>
                  <a:lnTo>
                    <a:pt x="12700" y="2702"/>
                  </a:lnTo>
                  <a:lnTo>
                    <a:pt x="0" y="0"/>
                  </a:lnTo>
                  <a:close/>
                </a:path>
              </a:pathLst>
            </a:custGeom>
            <a:solidFill>
              <a:srgbClr val="DF9141"/>
            </a:solidFill>
          </p:spPr>
          <p:txBody>
            <a:bodyPr wrap="square" lIns="0" tIns="0" rIns="0" bIns="0" rtlCol="0"/>
            <a:lstStyle/>
            <a:p>
              <a:endParaRPr/>
            </a:p>
          </p:txBody>
        </p:sp>
        <p:sp>
          <p:nvSpPr>
            <p:cNvPr id="131" name="object 131"/>
            <p:cNvSpPr/>
            <p:nvPr/>
          </p:nvSpPr>
          <p:spPr>
            <a:xfrm>
              <a:off x="9070339" y="4868747"/>
              <a:ext cx="13970" cy="1981200"/>
            </a:xfrm>
            <a:custGeom>
              <a:avLst/>
              <a:gdLst/>
              <a:ahLst/>
              <a:cxnLst/>
              <a:rect l="l" t="t" r="r" b="b"/>
              <a:pathLst>
                <a:path w="13970" h="1981200">
                  <a:moveTo>
                    <a:pt x="0" y="0"/>
                  </a:moveTo>
                  <a:lnTo>
                    <a:pt x="0" y="1980926"/>
                  </a:lnTo>
                  <a:lnTo>
                    <a:pt x="13969" y="1980819"/>
                  </a:lnTo>
                  <a:lnTo>
                    <a:pt x="13969" y="2972"/>
                  </a:lnTo>
                  <a:lnTo>
                    <a:pt x="0" y="0"/>
                  </a:lnTo>
                  <a:close/>
                </a:path>
              </a:pathLst>
            </a:custGeom>
            <a:solidFill>
              <a:srgbClr val="DF9041"/>
            </a:solidFill>
          </p:spPr>
          <p:txBody>
            <a:bodyPr wrap="square" lIns="0" tIns="0" rIns="0" bIns="0" rtlCol="0"/>
            <a:lstStyle/>
            <a:p>
              <a:endParaRPr/>
            </a:p>
          </p:txBody>
        </p:sp>
        <p:sp>
          <p:nvSpPr>
            <p:cNvPr id="132" name="object 132"/>
            <p:cNvSpPr/>
            <p:nvPr/>
          </p:nvSpPr>
          <p:spPr>
            <a:xfrm>
              <a:off x="9083039" y="4871449"/>
              <a:ext cx="13970" cy="1978660"/>
            </a:xfrm>
            <a:custGeom>
              <a:avLst/>
              <a:gdLst/>
              <a:ahLst/>
              <a:cxnLst/>
              <a:rect l="l" t="t" r="r" b="b"/>
              <a:pathLst>
                <a:path w="13970" h="1978659">
                  <a:moveTo>
                    <a:pt x="0" y="0"/>
                  </a:moveTo>
                  <a:lnTo>
                    <a:pt x="0" y="1978127"/>
                  </a:lnTo>
                  <a:lnTo>
                    <a:pt x="13969" y="1978020"/>
                  </a:lnTo>
                  <a:lnTo>
                    <a:pt x="13969" y="2972"/>
                  </a:lnTo>
                  <a:lnTo>
                    <a:pt x="0" y="0"/>
                  </a:lnTo>
                  <a:close/>
                </a:path>
              </a:pathLst>
            </a:custGeom>
            <a:solidFill>
              <a:srgbClr val="DE8F40"/>
            </a:solidFill>
          </p:spPr>
          <p:txBody>
            <a:bodyPr wrap="square" lIns="0" tIns="0" rIns="0" bIns="0" rtlCol="0"/>
            <a:lstStyle/>
            <a:p>
              <a:endParaRPr/>
            </a:p>
          </p:txBody>
        </p:sp>
        <p:sp>
          <p:nvSpPr>
            <p:cNvPr id="133" name="object 133"/>
            <p:cNvSpPr/>
            <p:nvPr/>
          </p:nvSpPr>
          <p:spPr>
            <a:xfrm>
              <a:off x="9095739" y="4874151"/>
              <a:ext cx="13970" cy="1975485"/>
            </a:xfrm>
            <a:custGeom>
              <a:avLst/>
              <a:gdLst/>
              <a:ahLst/>
              <a:cxnLst/>
              <a:rect l="l" t="t" r="r" b="b"/>
              <a:pathLst>
                <a:path w="13970" h="1975484">
                  <a:moveTo>
                    <a:pt x="0" y="0"/>
                  </a:moveTo>
                  <a:lnTo>
                    <a:pt x="0" y="1975327"/>
                  </a:lnTo>
                  <a:lnTo>
                    <a:pt x="13969" y="1975220"/>
                  </a:lnTo>
                  <a:lnTo>
                    <a:pt x="13969" y="2972"/>
                  </a:lnTo>
                  <a:lnTo>
                    <a:pt x="0" y="0"/>
                  </a:lnTo>
                  <a:close/>
                </a:path>
              </a:pathLst>
            </a:custGeom>
            <a:solidFill>
              <a:srgbClr val="DE8E40"/>
            </a:solidFill>
          </p:spPr>
          <p:txBody>
            <a:bodyPr wrap="square" lIns="0" tIns="0" rIns="0" bIns="0" rtlCol="0"/>
            <a:lstStyle/>
            <a:p>
              <a:endParaRPr/>
            </a:p>
          </p:txBody>
        </p:sp>
        <p:sp>
          <p:nvSpPr>
            <p:cNvPr id="134" name="object 134"/>
            <p:cNvSpPr/>
            <p:nvPr/>
          </p:nvSpPr>
          <p:spPr>
            <a:xfrm>
              <a:off x="9108439" y="4876853"/>
              <a:ext cx="13970" cy="1972945"/>
            </a:xfrm>
            <a:custGeom>
              <a:avLst/>
              <a:gdLst/>
              <a:ahLst/>
              <a:cxnLst/>
              <a:rect l="l" t="t" r="r" b="b"/>
              <a:pathLst>
                <a:path w="13970" h="1972945">
                  <a:moveTo>
                    <a:pt x="0" y="0"/>
                  </a:moveTo>
                  <a:lnTo>
                    <a:pt x="0" y="1972528"/>
                  </a:lnTo>
                  <a:lnTo>
                    <a:pt x="13969" y="1972421"/>
                  </a:lnTo>
                  <a:lnTo>
                    <a:pt x="13969" y="2972"/>
                  </a:lnTo>
                  <a:lnTo>
                    <a:pt x="0" y="0"/>
                  </a:lnTo>
                  <a:close/>
                </a:path>
              </a:pathLst>
            </a:custGeom>
            <a:solidFill>
              <a:srgbClr val="DD8D40"/>
            </a:solidFill>
          </p:spPr>
          <p:txBody>
            <a:bodyPr wrap="square" lIns="0" tIns="0" rIns="0" bIns="0" rtlCol="0"/>
            <a:lstStyle/>
            <a:p>
              <a:endParaRPr/>
            </a:p>
          </p:txBody>
        </p:sp>
        <p:sp>
          <p:nvSpPr>
            <p:cNvPr id="135" name="object 135"/>
            <p:cNvSpPr/>
            <p:nvPr/>
          </p:nvSpPr>
          <p:spPr>
            <a:xfrm>
              <a:off x="9121139" y="4879556"/>
              <a:ext cx="13970" cy="1969770"/>
            </a:xfrm>
            <a:custGeom>
              <a:avLst/>
              <a:gdLst/>
              <a:ahLst/>
              <a:cxnLst/>
              <a:rect l="l" t="t" r="r" b="b"/>
              <a:pathLst>
                <a:path w="13970" h="1969770">
                  <a:moveTo>
                    <a:pt x="0" y="0"/>
                  </a:moveTo>
                  <a:lnTo>
                    <a:pt x="0" y="1969728"/>
                  </a:lnTo>
                  <a:lnTo>
                    <a:pt x="13969" y="1969621"/>
                  </a:lnTo>
                  <a:lnTo>
                    <a:pt x="13969" y="2972"/>
                  </a:lnTo>
                  <a:lnTo>
                    <a:pt x="0" y="0"/>
                  </a:lnTo>
                  <a:close/>
                </a:path>
              </a:pathLst>
            </a:custGeom>
            <a:solidFill>
              <a:srgbClr val="DD8C3F"/>
            </a:solidFill>
          </p:spPr>
          <p:txBody>
            <a:bodyPr wrap="square" lIns="0" tIns="0" rIns="0" bIns="0" rtlCol="0"/>
            <a:lstStyle/>
            <a:p>
              <a:endParaRPr/>
            </a:p>
          </p:txBody>
        </p:sp>
        <p:sp>
          <p:nvSpPr>
            <p:cNvPr id="136" name="object 136"/>
            <p:cNvSpPr/>
            <p:nvPr/>
          </p:nvSpPr>
          <p:spPr>
            <a:xfrm>
              <a:off x="9133839" y="4882258"/>
              <a:ext cx="10160" cy="1967230"/>
            </a:xfrm>
            <a:custGeom>
              <a:avLst/>
              <a:gdLst/>
              <a:ahLst/>
              <a:cxnLst/>
              <a:rect l="l" t="t" r="r" b="b"/>
              <a:pathLst>
                <a:path w="10159" h="1967229">
                  <a:moveTo>
                    <a:pt x="0" y="0"/>
                  </a:moveTo>
                  <a:lnTo>
                    <a:pt x="0" y="1966929"/>
                  </a:lnTo>
                  <a:lnTo>
                    <a:pt x="10159" y="1966851"/>
                  </a:lnTo>
                  <a:lnTo>
                    <a:pt x="10159" y="2161"/>
                  </a:lnTo>
                  <a:lnTo>
                    <a:pt x="0" y="0"/>
                  </a:lnTo>
                  <a:close/>
                </a:path>
              </a:pathLst>
            </a:custGeom>
            <a:solidFill>
              <a:srgbClr val="DD8B3F"/>
            </a:solidFill>
          </p:spPr>
          <p:txBody>
            <a:bodyPr wrap="square" lIns="0" tIns="0" rIns="0" bIns="0" rtlCol="0"/>
            <a:lstStyle/>
            <a:p>
              <a:endParaRPr/>
            </a:p>
          </p:txBody>
        </p:sp>
        <p:sp>
          <p:nvSpPr>
            <p:cNvPr id="137" name="object 137"/>
            <p:cNvSpPr/>
            <p:nvPr/>
          </p:nvSpPr>
          <p:spPr>
            <a:xfrm>
              <a:off x="7954010" y="4918221"/>
              <a:ext cx="7620" cy="1892300"/>
            </a:xfrm>
            <a:custGeom>
              <a:avLst/>
              <a:gdLst/>
              <a:ahLst/>
              <a:cxnLst/>
              <a:rect l="l" t="t" r="r" b="b"/>
              <a:pathLst>
                <a:path w="7620" h="1892300">
                  <a:moveTo>
                    <a:pt x="7620" y="0"/>
                  </a:moveTo>
                  <a:lnTo>
                    <a:pt x="5080" y="1758"/>
                  </a:lnTo>
                  <a:lnTo>
                    <a:pt x="0" y="4298"/>
                  </a:lnTo>
                  <a:lnTo>
                    <a:pt x="0" y="36302"/>
                  </a:lnTo>
                  <a:lnTo>
                    <a:pt x="2540" y="37318"/>
                  </a:lnTo>
                  <a:lnTo>
                    <a:pt x="7620" y="37318"/>
                  </a:lnTo>
                  <a:lnTo>
                    <a:pt x="7620" y="0"/>
                  </a:lnTo>
                  <a:close/>
                </a:path>
                <a:path w="7620" h="1892300">
                  <a:moveTo>
                    <a:pt x="7620" y="1888343"/>
                  </a:moveTo>
                  <a:lnTo>
                    <a:pt x="6350" y="1888978"/>
                  </a:lnTo>
                  <a:lnTo>
                    <a:pt x="6350" y="1891518"/>
                  </a:lnTo>
                  <a:lnTo>
                    <a:pt x="7620" y="1892153"/>
                  </a:lnTo>
                  <a:lnTo>
                    <a:pt x="7620" y="1888343"/>
                  </a:lnTo>
                  <a:close/>
                </a:path>
              </a:pathLst>
            </a:custGeom>
            <a:solidFill>
              <a:srgbClr val="39533B"/>
            </a:solidFill>
          </p:spPr>
          <p:txBody>
            <a:bodyPr wrap="square" lIns="0" tIns="0" rIns="0" bIns="0" rtlCol="0"/>
            <a:lstStyle/>
            <a:p>
              <a:endParaRPr/>
            </a:p>
          </p:txBody>
        </p:sp>
        <p:sp>
          <p:nvSpPr>
            <p:cNvPr id="138" name="object 138"/>
            <p:cNvSpPr/>
            <p:nvPr/>
          </p:nvSpPr>
          <p:spPr>
            <a:xfrm>
              <a:off x="7961629" y="4913825"/>
              <a:ext cx="6350" cy="1900555"/>
            </a:xfrm>
            <a:custGeom>
              <a:avLst/>
              <a:gdLst/>
              <a:ahLst/>
              <a:cxnLst/>
              <a:rect l="l" t="t" r="r" b="b"/>
              <a:pathLst>
                <a:path w="6350" h="1900554">
                  <a:moveTo>
                    <a:pt x="6350" y="1891963"/>
                  </a:moveTo>
                  <a:lnTo>
                    <a:pt x="5079" y="1892104"/>
                  </a:lnTo>
                  <a:lnTo>
                    <a:pt x="1270" y="1892104"/>
                  </a:lnTo>
                  <a:lnTo>
                    <a:pt x="0" y="1892739"/>
                  </a:lnTo>
                  <a:lnTo>
                    <a:pt x="0" y="1896549"/>
                  </a:lnTo>
                  <a:lnTo>
                    <a:pt x="1270" y="1897184"/>
                  </a:lnTo>
                  <a:lnTo>
                    <a:pt x="2540" y="1898454"/>
                  </a:lnTo>
                  <a:lnTo>
                    <a:pt x="5079" y="1899724"/>
                  </a:lnTo>
                  <a:lnTo>
                    <a:pt x="6350" y="1900268"/>
                  </a:lnTo>
                  <a:lnTo>
                    <a:pt x="6350" y="1891963"/>
                  </a:lnTo>
                  <a:close/>
                </a:path>
                <a:path w="6350" h="1900554">
                  <a:moveTo>
                    <a:pt x="6350" y="0"/>
                  </a:moveTo>
                  <a:lnTo>
                    <a:pt x="0" y="4396"/>
                  </a:lnTo>
                  <a:lnTo>
                    <a:pt x="0" y="41714"/>
                  </a:lnTo>
                  <a:lnTo>
                    <a:pt x="6350" y="41714"/>
                  </a:lnTo>
                  <a:lnTo>
                    <a:pt x="6350" y="0"/>
                  </a:lnTo>
                  <a:close/>
                </a:path>
              </a:pathLst>
            </a:custGeom>
            <a:solidFill>
              <a:srgbClr val="3A543C"/>
            </a:solidFill>
          </p:spPr>
          <p:txBody>
            <a:bodyPr wrap="square" lIns="0" tIns="0" rIns="0" bIns="0" rtlCol="0"/>
            <a:lstStyle/>
            <a:p>
              <a:endParaRPr/>
            </a:p>
          </p:txBody>
        </p:sp>
        <p:sp>
          <p:nvSpPr>
            <p:cNvPr id="139" name="object 139"/>
            <p:cNvSpPr/>
            <p:nvPr/>
          </p:nvSpPr>
          <p:spPr>
            <a:xfrm>
              <a:off x="7967979" y="4908550"/>
              <a:ext cx="7620" cy="1908810"/>
            </a:xfrm>
            <a:custGeom>
              <a:avLst/>
              <a:gdLst/>
              <a:ahLst/>
              <a:cxnLst/>
              <a:rect l="l" t="t" r="r" b="b"/>
              <a:pathLst>
                <a:path w="7620" h="1908809">
                  <a:moveTo>
                    <a:pt x="7620" y="1896392"/>
                  </a:moveTo>
                  <a:lnTo>
                    <a:pt x="0" y="1897238"/>
                  </a:lnTo>
                  <a:lnTo>
                    <a:pt x="0" y="1905544"/>
                  </a:lnTo>
                  <a:lnTo>
                    <a:pt x="7620" y="1908810"/>
                  </a:lnTo>
                  <a:lnTo>
                    <a:pt x="7620" y="1896392"/>
                  </a:lnTo>
                  <a:close/>
                </a:path>
                <a:path w="7620" h="1908809">
                  <a:moveTo>
                    <a:pt x="7620" y="0"/>
                  </a:moveTo>
                  <a:lnTo>
                    <a:pt x="0" y="5275"/>
                  </a:lnTo>
                  <a:lnTo>
                    <a:pt x="0" y="46989"/>
                  </a:lnTo>
                  <a:lnTo>
                    <a:pt x="7620" y="46989"/>
                  </a:lnTo>
                  <a:lnTo>
                    <a:pt x="7620" y="0"/>
                  </a:lnTo>
                  <a:close/>
                </a:path>
              </a:pathLst>
            </a:custGeom>
            <a:solidFill>
              <a:srgbClr val="3A553C"/>
            </a:solidFill>
          </p:spPr>
          <p:txBody>
            <a:bodyPr wrap="square" lIns="0" tIns="0" rIns="0" bIns="0" rtlCol="0"/>
            <a:lstStyle/>
            <a:p>
              <a:endParaRPr/>
            </a:p>
          </p:txBody>
        </p:sp>
        <p:sp>
          <p:nvSpPr>
            <p:cNvPr id="140" name="object 140"/>
            <p:cNvSpPr/>
            <p:nvPr/>
          </p:nvSpPr>
          <p:spPr>
            <a:xfrm>
              <a:off x="7975599" y="4901882"/>
              <a:ext cx="7620" cy="1917700"/>
            </a:xfrm>
            <a:custGeom>
              <a:avLst/>
              <a:gdLst/>
              <a:ahLst/>
              <a:cxnLst/>
              <a:rect l="l" t="t" r="r" b="b"/>
              <a:pathLst>
                <a:path w="7620" h="1917700">
                  <a:moveTo>
                    <a:pt x="7620" y="1902213"/>
                  </a:moveTo>
                  <a:lnTo>
                    <a:pt x="0" y="1903059"/>
                  </a:lnTo>
                  <a:lnTo>
                    <a:pt x="0" y="1915477"/>
                  </a:lnTo>
                  <a:lnTo>
                    <a:pt x="7620" y="1917382"/>
                  </a:lnTo>
                  <a:lnTo>
                    <a:pt x="7620" y="1902213"/>
                  </a:lnTo>
                  <a:close/>
                </a:path>
                <a:path w="7620" h="1917700">
                  <a:moveTo>
                    <a:pt x="7620" y="0"/>
                  </a:moveTo>
                  <a:lnTo>
                    <a:pt x="0" y="6667"/>
                  </a:lnTo>
                  <a:lnTo>
                    <a:pt x="0" y="53657"/>
                  </a:lnTo>
                  <a:lnTo>
                    <a:pt x="7620" y="53657"/>
                  </a:lnTo>
                  <a:lnTo>
                    <a:pt x="7620" y="0"/>
                  </a:lnTo>
                  <a:close/>
                </a:path>
              </a:pathLst>
            </a:custGeom>
            <a:solidFill>
              <a:srgbClr val="3B563D"/>
            </a:solidFill>
          </p:spPr>
          <p:txBody>
            <a:bodyPr wrap="square" lIns="0" tIns="0" rIns="0" bIns="0" rtlCol="0"/>
            <a:lstStyle/>
            <a:p>
              <a:endParaRPr/>
            </a:p>
          </p:txBody>
        </p:sp>
        <p:sp>
          <p:nvSpPr>
            <p:cNvPr id="141" name="object 141"/>
            <p:cNvSpPr/>
            <p:nvPr/>
          </p:nvSpPr>
          <p:spPr>
            <a:xfrm>
              <a:off x="7983220" y="4895850"/>
              <a:ext cx="6350" cy="1925320"/>
            </a:xfrm>
            <a:custGeom>
              <a:avLst/>
              <a:gdLst/>
              <a:ahLst/>
              <a:cxnLst/>
              <a:rect l="l" t="t" r="r" b="b"/>
              <a:pathLst>
                <a:path w="6350" h="1925320">
                  <a:moveTo>
                    <a:pt x="6350" y="1907540"/>
                  </a:moveTo>
                  <a:lnTo>
                    <a:pt x="0" y="1908245"/>
                  </a:lnTo>
                  <a:lnTo>
                    <a:pt x="0" y="1923415"/>
                  </a:lnTo>
                  <a:lnTo>
                    <a:pt x="6350" y="1925002"/>
                  </a:lnTo>
                  <a:lnTo>
                    <a:pt x="6350" y="1907540"/>
                  </a:lnTo>
                  <a:close/>
                </a:path>
                <a:path w="6350" h="1925320">
                  <a:moveTo>
                    <a:pt x="6350" y="0"/>
                  </a:moveTo>
                  <a:lnTo>
                    <a:pt x="2539" y="3810"/>
                  </a:lnTo>
                  <a:lnTo>
                    <a:pt x="0" y="6032"/>
                  </a:lnTo>
                  <a:lnTo>
                    <a:pt x="0" y="59689"/>
                  </a:lnTo>
                  <a:lnTo>
                    <a:pt x="1270" y="59689"/>
                  </a:lnTo>
                  <a:lnTo>
                    <a:pt x="6350" y="59827"/>
                  </a:lnTo>
                  <a:lnTo>
                    <a:pt x="6350" y="0"/>
                  </a:lnTo>
                  <a:close/>
                </a:path>
              </a:pathLst>
            </a:custGeom>
            <a:solidFill>
              <a:srgbClr val="3C573E"/>
            </a:solidFill>
          </p:spPr>
          <p:txBody>
            <a:bodyPr wrap="square" lIns="0" tIns="0" rIns="0" bIns="0" rtlCol="0"/>
            <a:lstStyle/>
            <a:p>
              <a:endParaRPr/>
            </a:p>
          </p:txBody>
        </p:sp>
        <p:sp>
          <p:nvSpPr>
            <p:cNvPr id="142" name="object 142"/>
            <p:cNvSpPr/>
            <p:nvPr/>
          </p:nvSpPr>
          <p:spPr>
            <a:xfrm>
              <a:off x="7989570" y="4888371"/>
              <a:ext cx="7620" cy="1934845"/>
            </a:xfrm>
            <a:custGeom>
              <a:avLst/>
              <a:gdLst/>
              <a:ahLst/>
              <a:cxnLst/>
              <a:rect l="l" t="t" r="r" b="b"/>
              <a:pathLst>
                <a:path w="7620" h="1934845">
                  <a:moveTo>
                    <a:pt x="7620" y="1914172"/>
                  </a:moveTo>
                  <a:lnTo>
                    <a:pt x="0" y="1915018"/>
                  </a:lnTo>
                  <a:lnTo>
                    <a:pt x="0" y="1932481"/>
                  </a:lnTo>
                  <a:lnTo>
                    <a:pt x="7620" y="1934386"/>
                  </a:lnTo>
                  <a:lnTo>
                    <a:pt x="7620" y="1914172"/>
                  </a:lnTo>
                  <a:close/>
                </a:path>
                <a:path w="7620" h="1934845">
                  <a:moveTo>
                    <a:pt x="7620" y="0"/>
                  </a:moveTo>
                  <a:lnTo>
                    <a:pt x="6350" y="1128"/>
                  </a:lnTo>
                  <a:lnTo>
                    <a:pt x="0" y="7478"/>
                  </a:lnTo>
                  <a:lnTo>
                    <a:pt x="0" y="67306"/>
                  </a:lnTo>
                  <a:lnTo>
                    <a:pt x="7620" y="67512"/>
                  </a:lnTo>
                  <a:lnTo>
                    <a:pt x="7620" y="0"/>
                  </a:lnTo>
                  <a:close/>
                </a:path>
              </a:pathLst>
            </a:custGeom>
            <a:solidFill>
              <a:srgbClr val="3D583F"/>
            </a:solidFill>
          </p:spPr>
          <p:txBody>
            <a:bodyPr wrap="square" lIns="0" tIns="0" rIns="0" bIns="0" rtlCol="0"/>
            <a:lstStyle/>
            <a:p>
              <a:endParaRPr/>
            </a:p>
          </p:txBody>
        </p:sp>
        <p:sp>
          <p:nvSpPr>
            <p:cNvPr id="143" name="object 143"/>
            <p:cNvSpPr/>
            <p:nvPr/>
          </p:nvSpPr>
          <p:spPr>
            <a:xfrm>
              <a:off x="7997189" y="4881597"/>
              <a:ext cx="7620" cy="1943100"/>
            </a:xfrm>
            <a:custGeom>
              <a:avLst/>
              <a:gdLst/>
              <a:ahLst/>
              <a:cxnLst/>
              <a:rect l="l" t="t" r="r" b="b"/>
              <a:pathLst>
                <a:path w="7620" h="1943100">
                  <a:moveTo>
                    <a:pt x="7619" y="1919796"/>
                  </a:moveTo>
                  <a:lnTo>
                    <a:pt x="3809" y="1920522"/>
                  </a:lnTo>
                  <a:lnTo>
                    <a:pt x="0" y="1920945"/>
                  </a:lnTo>
                  <a:lnTo>
                    <a:pt x="0" y="1941159"/>
                  </a:lnTo>
                  <a:lnTo>
                    <a:pt x="3809" y="1942112"/>
                  </a:lnTo>
                  <a:lnTo>
                    <a:pt x="7619" y="1942874"/>
                  </a:lnTo>
                  <a:lnTo>
                    <a:pt x="7619" y="1919796"/>
                  </a:lnTo>
                  <a:close/>
                </a:path>
                <a:path w="7620" h="1943100">
                  <a:moveTo>
                    <a:pt x="7619" y="0"/>
                  </a:moveTo>
                  <a:lnTo>
                    <a:pt x="0" y="6773"/>
                  </a:lnTo>
                  <a:lnTo>
                    <a:pt x="0" y="74285"/>
                  </a:lnTo>
                  <a:lnTo>
                    <a:pt x="7619" y="74491"/>
                  </a:lnTo>
                  <a:lnTo>
                    <a:pt x="7619" y="0"/>
                  </a:lnTo>
                  <a:close/>
                </a:path>
              </a:pathLst>
            </a:custGeom>
            <a:solidFill>
              <a:srgbClr val="3D5A40"/>
            </a:solidFill>
          </p:spPr>
          <p:txBody>
            <a:bodyPr wrap="square" lIns="0" tIns="0" rIns="0" bIns="0" rtlCol="0"/>
            <a:lstStyle/>
            <a:p>
              <a:endParaRPr/>
            </a:p>
          </p:txBody>
        </p:sp>
        <p:sp>
          <p:nvSpPr>
            <p:cNvPr id="144" name="object 144"/>
            <p:cNvSpPr/>
            <p:nvPr/>
          </p:nvSpPr>
          <p:spPr>
            <a:xfrm>
              <a:off x="8004810" y="4873244"/>
              <a:ext cx="7620" cy="1953260"/>
            </a:xfrm>
            <a:custGeom>
              <a:avLst/>
              <a:gdLst/>
              <a:ahLst/>
              <a:cxnLst/>
              <a:rect l="l" t="t" r="r" b="b"/>
              <a:pathLst>
                <a:path w="7620" h="1953259">
                  <a:moveTo>
                    <a:pt x="7620" y="1926698"/>
                  </a:moveTo>
                  <a:lnTo>
                    <a:pt x="0" y="1928150"/>
                  </a:lnTo>
                  <a:lnTo>
                    <a:pt x="0" y="1951227"/>
                  </a:lnTo>
                  <a:lnTo>
                    <a:pt x="7620" y="1952751"/>
                  </a:lnTo>
                  <a:lnTo>
                    <a:pt x="7620" y="1926698"/>
                  </a:lnTo>
                  <a:close/>
                </a:path>
                <a:path w="7620" h="1953259">
                  <a:moveTo>
                    <a:pt x="7620" y="0"/>
                  </a:moveTo>
                  <a:lnTo>
                    <a:pt x="2540" y="6095"/>
                  </a:lnTo>
                  <a:lnTo>
                    <a:pt x="0" y="8353"/>
                  </a:lnTo>
                  <a:lnTo>
                    <a:pt x="0" y="82845"/>
                  </a:lnTo>
                  <a:lnTo>
                    <a:pt x="7620" y="83051"/>
                  </a:lnTo>
                  <a:lnTo>
                    <a:pt x="7620" y="0"/>
                  </a:lnTo>
                  <a:close/>
                </a:path>
              </a:pathLst>
            </a:custGeom>
            <a:solidFill>
              <a:srgbClr val="3E5B40"/>
            </a:solidFill>
          </p:spPr>
          <p:txBody>
            <a:bodyPr wrap="square" lIns="0" tIns="0" rIns="0" bIns="0" rtlCol="0"/>
            <a:lstStyle/>
            <a:p>
              <a:endParaRPr/>
            </a:p>
          </p:txBody>
        </p:sp>
        <p:sp>
          <p:nvSpPr>
            <p:cNvPr id="145" name="object 145"/>
            <p:cNvSpPr/>
            <p:nvPr/>
          </p:nvSpPr>
          <p:spPr>
            <a:xfrm>
              <a:off x="8011160" y="4865636"/>
              <a:ext cx="7620" cy="1962150"/>
            </a:xfrm>
            <a:custGeom>
              <a:avLst/>
              <a:gdLst/>
              <a:ahLst/>
              <a:cxnLst/>
              <a:rect l="l" t="t" r="r" b="b"/>
              <a:pathLst>
                <a:path w="7620" h="1962150">
                  <a:moveTo>
                    <a:pt x="7620" y="1933105"/>
                  </a:moveTo>
                  <a:lnTo>
                    <a:pt x="0" y="1934552"/>
                  </a:lnTo>
                  <a:lnTo>
                    <a:pt x="0" y="1960105"/>
                  </a:lnTo>
                  <a:lnTo>
                    <a:pt x="7620" y="1961629"/>
                  </a:lnTo>
                  <a:lnTo>
                    <a:pt x="7620" y="1933105"/>
                  </a:lnTo>
                  <a:close/>
                </a:path>
                <a:path w="7620" h="1962150">
                  <a:moveTo>
                    <a:pt x="7620" y="0"/>
                  </a:moveTo>
                  <a:lnTo>
                    <a:pt x="0" y="9144"/>
                  </a:lnTo>
                  <a:lnTo>
                    <a:pt x="0" y="90627"/>
                  </a:lnTo>
                  <a:lnTo>
                    <a:pt x="7620" y="90830"/>
                  </a:lnTo>
                  <a:lnTo>
                    <a:pt x="7620" y="0"/>
                  </a:lnTo>
                  <a:close/>
                </a:path>
              </a:pathLst>
            </a:custGeom>
            <a:solidFill>
              <a:srgbClr val="3F5C41"/>
            </a:solidFill>
          </p:spPr>
          <p:txBody>
            <a:bodyPr wrap="square" lIns="0" tIns="0" rIns="0" bIns="0" rtlCol="0"/>
            <a:lstStyle/>
            <a:p>
              <a:endParaRPr/>
            </a:p>
          </p:txBody>
        </p:sp>
        <p:sp>
          <p:nvSpPr>
            <p:cNvPr id="146" name="object 146"/>
            <p:cNvSpPr/>
            <p:nvPr/>
          </p:nvSpPr>
          <p:spPr>
            <a:xfrm>
              <a:off x="8018779" y="4856479"/>
              <a:ext cx="7620" cy="1972310"/>
            </a:xfrm>
            <a:custGeom>
              <a:avLst/>
              <a:gdLst/>
              <a:ahLst/>
              <a:cxnLst/>
              <a:rect l="l" t="t" r="r" b="b"/>
              <a:pathLst>
                <a:path w="7620" h="1972309">
                  <a:moveTo>
                    <a:pt x="7620" y="1940814"/>
                  </a:moveTo>
                  <a:lnTo>
                    <a:pt x="0" y="1942261"/>
                  </a:lnTo>
                  <a:lnTo>
                    <a:pt x="0" y="1970786"/>
                  </a:lnTo>
                  <a:lnTo>
                    <a:pt x="7620" y="1972310"/>
                  </a:lnTo>
                  <a:lnTo>
                    <a:pt x="7620" y="1940814"/>
                  </a:lnTo>
                  <a:close/>
                </a:path>
                <a:path w="7620" h="1972309">
                  <a:moveTo>
                    <a:pt x="7620" y="0"/>
                  </a:moveTo>
                  <a:lnTo>
                    <a:pt x="4368" y="0"/>
                  </a:lnTo>
                  <a:lnTo>
                    <a:pt x="4368" y="7620"/>
                  </a:lnTo>
                  <a:lnTo>
                    <a:pt x="0" y="7620"/>
                  </a:lnTo>
                  <a:lnTo>
                    <a:pt x="0" y="100330"/>
                  </a:lnTo>
                  <a:lnTo>
                    <a:pt x="7620" y="100330"/>
                  </a:lnTo>
                  <a:lnTo>
                    <a:pt x="7620" y="7620"/>
                  </a:lnTo>
                  <a:lnTo>
                    <a:pt x="7620" y="0"/>
                  </a:lnTo>
                  <a:close/>
                </a:path>
              </a:pathLst>
            </a:custGeom>
            <a:solidFill>
              <a:srgbClr val="405D42"/>
            </a:solidFill>
          </p:spPr>
          <p:txBody>
            <a:bodyPr wrap="square" lIns="0" tIns="0" rIns="0" bIns="0" rtlCol="0"/>
            <a:lstStyle/>
            <a:p>
              <a:endParaRPr/>
            </a:p>
          </p:txBody>
        </p:sp>
        <p:sp>
          <p:nvSpPr>
            <p:cNvPr id="147" name="object 147"/>
            <p:cNvSpPr/>
            <p:nvPr/>
          </p:nvSpPr>
          <p:spPr>
            <a:xfrm>
              <a:off x="8026399" y="4846954"/>
              <a:ext cx="7620" cy="1983739"/>
            </a:xfrm>
            <a:custGeom>
              <a:avLst/>
              <a:gdLst/>
              <a:ahLst/>
              <a:cxnLst/>
              <a:rect l="l" t="t" r="r" b="b"/>
              <a:pathLst>
                <a:path w="7620" h="1983740">
                  <a:moveTo>
                    <a:pt x="7620" y="1948353"/>
                  </a:moveTo>
                  <a:lnTo>
                    <a:pt x="1270" y="1950085"/>
                  </a:lnTo>
                  <a:lnTo>
                    <a:pt x="0" y="1950326"/>
                  </a:lnTo>
                  <a:lnTo>
                    <a:pt x="0" y="1981835"/>
                  </a:lnTo>
                  <a:lnTo>
                    <a:pt x="6350" y="1983105"/>
                  </a:lnTo>
                  <a:lnTo>
                    <a:pt x="7620" y="1983316"/>
                  </a:lnTo>
                  <a:lnTo>
                    <a:pt x="7620" y="1948353"/>
                  </a:lnTo>
                  <a:close/>
                </a:path>
                <a:path w="7620" h="1983740">
                  <a:moveTo>
                    <a:pt x="7620" y="0"/>
                  </a:moveTo>
                  <a:lnTo>
                    <a:pt x="0" y="9351"/>
                  </a:lnTo>
                  <a:lnTo>
                    <a:pt x="0" y="109717"/>
                  </a:lnTo>
                  <a:lnTo>
                    <a:pt x="5079" y="109855"/>
                  </a:lnTo>
                  <a:lnTo>
                    <a:pt x="7620" y="110096"/>
                  </a:lnTo>
                  <a:lnTo>
                    <a:pt x="7620" y="0"/>
                  </a:lnTo>
                  <a:close/>
                </a:path>
              </a:pathLst>
            </a:custGeom>
            <a:solidFill>
              <a:srgbClr val="415E43"/>
            </a:solidFill>
          </p:spPr>
          <p:txBody>
            <a:bodyPr wrap="square" lIns="0" tIns="0" rIns="0" bIns="0" rtlCol="0"/>
            <a:lstStyle/>
            <a:p>
              <a:endParaRPr/>
            </a:p>
          </p:txBody>
        </p:sp>
        <p:sp>
          <p:nvSpPr>
            <p:cNvPr id="148" name="object 148"/>
            <p:cNvSpPr/>
            <p:nvPr/>
          </p:nvSpPr>
          <p:spPr>
            <a:xfrm>
              <a:off x="8032750" y="4839169"/>
              <a:ext cx="7620" cy="1992630"/>
            </a:xfrm>
            <a:custGeom>
              <a:avLst/>
              <a:gdLst/>
              <a:ahLst/>
              <a:cxnLst/>
              <a:rect l="l" t="t" r="r" b="b"/>
              <a:pathLst>
                <a:path w="7620" h="1992629">
                  <a:moveTo>
                    <a:pt x="7620" y="1954415"/>
                  </a:moveTo>
                  <a:lnTo>
                    <a:pt x="0" y="1956485"/>
                  </a:lnTo>
                  <a:lnTo>
                    <a:pt x="0" y="1990890"/>
                  </a:lnTo>
                  <a:lnTo>
                    <a:pt x="7620" y="1992172"/>
                  </a:lnTo>
                  <a:lnTo>
                    <a:pt x="7620" y="1954415"/>
                  </a:lnTo>
                  <a:close/>
                </a:path>
                <a:path w="7620" h="1992629">
                  <a:moveTo>
                    <a:pt x="7620" y="0"/>
                  </a:moveTo>
                  <a:lnTo>
                    <a:pt x="0" y="9347"/>
                  </a:lnTo>
                  <a:lnTo>
                    <a:pt x="0" y="117767"/>
                  </a:lnTo>
                  <a:lnTo>
                    <a:pt x="7620" y="118491"/>
                  </a:lnTo>
                  <a:lnTo>
                    <a:pt x="7620" y="0"/>
                  </a:lnTo>
                  <a:close/>
                </a:path>
              </a:pathLst>
            </a:custGeom>
            <a:solidFill>
              <a:srgbClr val="415F44"/>
            </a:solidFill>
          </p:spPr>
          <p:txBody>
            <a:bodyPr wrap="square" lIns="0" tIns="0" rIns="0" bIns="0" rtlCol="0"/>
            <a:lstStyle/>
            <a:p>
              <a:endParaRPr/>
            </a:p>
          </p:txBody>
        </p:sp>
        <p:sp>
          <p:nvSpPr>
            <p:cNvPr id="149" name="object 149"/>
            <p:cNvSpPr/>
            <p:nvPr/>
          </p:nvSpPr>
          <p:spPr>
            <a:xfrm>
              <a:off x="8040370" y="4829809"/>
              <a:ext cx="7620" cy="2002789"/>
            </a:xfrm>
            <a:custGeom>
              <a:avLst/>
              <a:gdLst/>
              <a:ahLst/>
              <a:cxnLst/>
              <a:rect l="l" t="t" r="r" b="b"/>
              <a:pathLst>
                <a:path w="7620" h="2002790">
                  <a:moveTo>
                    <a:pt x="7620" y="1962150"/>
                  </a:moveTo>
                  <a:lnTo>
                    <a:pt x="3810" y="1962150"/>
                  </a:lnTo>
                  <a:lnTo>
                    <a:pt x="3810" y="1963420"/>
                  </a:lnTo>
                  <a:lnTo>
                    <a:pt x="0" y="1963420"/>
                  </a:lnTo>
                  <a:lnTo>
                    <a:pt x="0" y="2001520"/>
                  </a:lnTo>
                  <a:lnTo>
                    <a:pt x="3810" y="2001520"/>
                  </a:lnTo>
                  <a:lnTo>
                    <a:pt x="3810" y="2002790"/>
                  </a:lnTo>
                  <a:lnTo>
                    <a:pt x="7620" y="2002790"/>
                  </a:lnTo>
                  <a:lnTo>
                    <a:pt x="7620" y="2001520"/>
                  </a:lnTo>
                  <a:lnTo>
                    <a:pt x="7620" y="1963420"/>
                  </a:lnTo>
                  <a:lnTo>
                    <a:pt x="7620" y="1962150"/>
                  </a:lnTo>
                  <a:close/>
                </a:path>
                <a:path w="7620" h="2002790">
                  <a:moveTo>
                    <a:pt x="7620" y="0"/>
                  </a:moveTo>
                  <a:lnTo>
                    <a:pt x="0" y="9359"/>
                  </a:lnTo>
                  <a:lnTo>
                    <a:pt x="0" y="127850"/>
                  </a:lnTo>
                  <a:lnTo>
                    <a:pt x="7620" y="128574"/>
                  </a:lnTo>
                  <a:lnTo>
                    <a:pt x="7620" y="0"/>
                  </a:lnTo>
                  <a:close/>
                </a:path>
              </a:pathLst>
            </a:custGeom>
            <a:solidFill>
              <a:srgbClr val="426044"/>
            </a:solidFill>
          </p:spPr>
          <p:txBody>
            <a:bodyPr wrap="square" lIns="0" tIns="0" rIns="0" bIns="0" rtlCol="0"/>
            <a:lstStyle/>
            <a:p>
              <a:endParaRPr/>
            </a:p>
          </p:txBody>
        </p:sp>
        <p:sp>
          <p:nvSpPr>
            <p:cNvPr id="150" name="object 150"/>
            <p:cNvSpPr/>
            <p:nvPr/>
          </p:nvSpPr>
          <p:spPr>
            <a:xfrm>
              <a:off x="8047990" y="4820793"/>
              <a:ext cx="6350" cy="2012950"/>
            </a:xfrm>
            <a:custGeom>
              <a:avLst/>
              <a:gdLst/>
              <a:ahLst/>
              <a:cxnLst/>
              <a:rect l="l" t="t" r="r" b="b"/>
              <a:pathLst>
                <a:path w="6350" h="2012950">
                  <a:moveTo>
                    <a:pt x="6350" y="1969274"/>
                  </a:moveTo>
                  <a:lnTo>
                    <a:pt x="0" y="1970849"/>
                  </a:lnTo>
                  <a:lnTo>
                    <a:pt x="0" y="2011819"/>
                  </a:lnTo>
                  <a:lnTo>
                    <a:pt x="6350" y="2012873"/>
                  </a:lnTo>
                  <a:lnTo>
                    <a:pt x="6350" y="1969274"/>
                  </a:lnTo>
                  <a:close/>
                </a:path>
                <a:path w="6350" h="2012950">
                  <a:moveTo>
                    <a:pt x="6350" y="0"/>
                  </a:moveTo>
                  <a:lnTo>
                    <a:pt x="0" y="9017"/>
                  </a:lnTo>
                  <a:lnTo>
                    <a:pt x="0" y="137591"/>
                  </a:lnTo>
                  <a:lnTo>
                    <a:pt x="6350" y="138201"/>
                  </a:lnTo>
                  <a:lnTo>
                    <a:pt x="6350" y="0"/>
                  </a:lnTo>
                  <a:close/>
                </a:path>
              </a:pathLst>
            </a:custGeom>
            <a:solidFill>
              <a:srgbClr val="436145"/>
            </a:solidFill>
          </p:spPr>
          <p:txBody>
            <a:bodyPr wrap="square" lIns="0" tIns="0" rIns="0" bIns="0" rtlCol="0"/>
            <a:lstStyle/>
            <a:p>
              <a:endParaRPr/>
            </a:p>
          </p:txBody>
        </p:sp>
        <p:sp>
          <p:nvSpPr>
            <p:cNvPr id="151" name="object 151"/>
            <p:cNvSpPr/>
            <p:nvPr/>
          </p:nvSpPr>
          <p:spPr>
            <a:xfrm>
              <a:off x="8054340" y="4809489"/>
              <a:ext cx="7620" cy="2025650"/>
            </a:xfrm>
            <a:custGeom>
              <a:avLst/>
              <a:gdLst/>
              <a:ahLst/>
              <a:cxnLst/>
              <a:rect l="l" t="t" r="r" b="b"/>
              <a:pathLst>
                <a:path w="7620" h="2025650">
                  <a:moveTo>
                    <a:pt x="7620" y="1977390"/>
                  </a:moveTo>
                  <a:lnTo>
                    <a:pt x="5283" y="1977390"/>
                  </a:lnTo>
                  <a:lnTo>
                    <a:pt x="5283" y="1979930"/>
                  </a:lnTo>
                  <a:lnTo>
                    <a:pt x="0" y="1979930"/>
                  </a:lnTo>
                  <a:lnTo>
                    <a:pt x="0" y="2024380"/>
                  </a:lnTo>
                  <a:lnTo>
                    <a:pt x="5067" y="2024380"/>
                  </a:lnTo>
                  <a:lnTo>
                    <a:pt x="5067" y="2025650"/>
                  </a:lnTo>
                  <a:lnTo>
                    <a:pt x="7620" y="2025650"/>
                  </a:lnTo>
                  <a:lnTo>
                    <a:pt x="7620" y="2024380"/>
                  </a:lnTo>
                  <a:lnTo>
                    <a:pt x="7620" y="1979930"/>
                  </a:lnTo>
                  <a:lnTo>
                    <a:pt x="7620" y="1977390"/>
                  </a:lnTo>
                  <a:close/>
                </a:path>
                <a:path w="7620" h="2025650">
                  <a:moveTo>
                    <a:pt x="7620" y="0"/>
                  </a:moveTo>
                  <a:lnTo>
                    <a:pt x="3924" y="0"/>
                  </a:lnTo>
                  <a:lnTo>
                    <a:pt x="3924" y="11430"/>
                  </a:lnTo>
                  <a:lnTo>
                    <a:pt x="0" y="11430"/>
                  </a:lnTo>
                  <a:lnTo>
                    <a:pt x="0" y="149860"/>
                  </a:lnTo>
                  <a:lnTo>
                    <a:pt x="7620" y="149860"/>
                  </a:lnTo>
                  <a:lnTo>
                    <a:pt x="7620" y="11430"/>
                  </a:lnTo>
                  <a:lnTo>
                    <a:pt x="7620" y="0"/>
                  </a:lnTo>
                  <a:close/>
                </a:path>
              </a:pathLst>
            </a:custGeom>
            <a:solidFill>
              <a:srgbClr val="446246"/>
            </a:solidFill>
          </p:spPr>
          <p:txBody>
            <a:bodyPr wrap="square" lIns="0" tIns="0" rIns="0" bIns="0" rtlCol="0"/>
            <a:lstStyle/>
            <a:p>
              <a:endParaRPr/>
            </a:p>
          </p:txBody>
        </p:sp>
        <p:sp>
          <p:nvSpPr>
            <p:cNvPr id="152" name="object 152"/>
            <p:cNvSpPr/>
            <p:nvPr/>
          </p:nvSpPr>
          <p:spPr>
            <a:xfrm>
              <a:off x="8061960" y="4799139"/>
              <a:ext cx="7620" cy="2037080"/>
            </a:xfrm>
            <a:custGeom>
              <a:avLst/>
              <a:gdLst/>
              <a:ahLst/>
              <a:cxnLst/>
              <a:rect l="l" t="t" r="r" b="b"/>
              <a:pathLst>
                <a:path w="7620" h="2037079">
                  <a:moveTo>
                    <a:pt x="7620" y="1984425"/>
                  </a:moveTo>
                  <a:lnTo>
                    <a:pt x="0" y="1987943"/>
                  </a:lnTo>
                  <a:lnTo>
                    <a:pt x="0" y="2035797"/>
                  </a:lnTo>
                  <a:lnTo>
                    <a:pt x="7620" y="2037067"/>
                  </a:lnTo>
                  <a:lnTo>
                    <a:pt x="7620" y="1984425"/>
                  </a:lnTo>
                  <a:close/>
                </a:path>
                <a:path w="7620" h="2037079">
                  <a:moveTo>
                    <a:pt x="7620" y="0"/>
                  </a:moveTo>
                  <a:lnTo>
                    <a:pt x="0" y="10820"/>
                  </a:lnTo>
                  <a:lnTo>
                    <a:pt x="0" y="160731"/>
                  </a:lnTo>
                  <a:lnTo>
                    <a:pt x="7620" y="161772"/>
                  </a:lnTo>
                  <a:lnTo>
                    <a:pt x="7620" y="0"/>
                  </a:lnTo>
                  <a:close/>
                </a:path>
              </a:pathLst>
            </a:custGeom>
            <a:solidFill>
              <a:srgbClr val="446447"/>
            </a:solidFill>
          </p:spPr>
          <p:txBody>
            <a:bodyPr wrap="square" lIns="0" tIns="0" rIns="0" bIns="0" rtlCol="0"/>
            <a:lstStyle/>
            <a:p>
              <a:endParaRPr/>
            </a:p>
          </p:txBody>
        </p:sp>
        <p:sp>
          <p:nvSpPr>
            <p:cNvPr id="153" name="object 153"/>
            <p:cNvSpPr/>
            <p:nvPr/>
          </p:nvSpPr>
          <p:spPr>
            <a:xfrm>
              <a:off x="8068310" y="4790109"/>
              <a:ext cx="7620" cy="2046605"/>
            </a:xfrm>
            <a:custGeom>
              <a:avLst/>
              <a:gdLst/>
              <a:ahLst/>
              <a:cxnLst/>
              <a:rect l="l" t="t" r="r" b="b"/>
              <a:pathLst>
                <a:path w="7620" h="2046604">
                  <a:moveTo>
                    <a:pt x="7620" y="1990420"/>
                  </a:moveTo>
                  <a:lnTo>
                    <a:pt x="3695" y="1990420"/>
                  </a:lnTo>
                  <a:lnTo>
                    <a:pt x="3695" y="1994230"/>
                  </a:lnTo>
                  <a:lnTo>
                    <a:pt x="0" y="1994230"/>
                  </a:lnTo>
                  <a:lnTo>
                    <a:pt x="0" y="2046300"/>
                  </a:lnTo>
                  <a:lnTo>
                    <a:pt x="7620" y="2046300"/>
                  </a:lnTo>
                  <a:lnTo>
                    <a:pt x="7620" y="1994230"/>
                  </a:lnTo>
                  <a:lnTo>
                    <a:pt x="7620" y="1990420"/>
                  </a:lnTo>
                  <a:close/>
                </a:path>
                <a:path w="7620" h="2046604">
                  <a:moveTo>
                    <a:pt x="7620" y="0"/>
                  </a:moveTo>
                  <a:lnTo>
                    <a:pt x="0" y="10833"/>
                  </a:lnTo>
                  <a:lnTo>
                    <a:pt x="0" y="170637"/>
                  </a:lnTo>
                  <a:lnTo>
                    <a:pt x="7620" y="171665"/>
                  </a:lnTo>
                  <a:lnTo>
                    <a:pt x="7620" y="0"/>
                  </a:lnTo>
                  <a:close/>
                </a:path>
              </a:pathLst>
            </a:custGeom>
            <a:solidFill>
              <a:srgbClr val="456648"/>
            </a:solidFill>
          </p:spPr>
          <p:txBody>
            <a:bodyPr wrap="square" lIns="0" tIns="0" rIns="0" bIns="0" rtlCol="0"/>
            <a:lstStyle/>
            <a:p>
              <a:endParaRPr/>
            </a:p>
          </p:txBody>
        </p:sp>
        <p:sp>
          <p:nvSpPr>
            <p:cNvPr id="154" name="object 154"/>
            <p:cNvSpPr/>
            <p:nvPr/>
          </p:nvSpPr>
          <p:spPr>
            <a:xfrm>
              <a:off x="8075929" y="4779289"/>
              <a:ext cx="7620" cy="2058670"/>
            </a:xfrm>
            <a:custGeom>
              <a:avLst/>
              <a:gdLst/>
              <a:ahLst/>
              <a:cxnLst/>
              <a:rect l="l" t="t" r="r" b="b"/>
              <a:pathLst>
                <a:path w="7620" h="2058670">
                  <a:moveTo>
                    <a:pt x="7620" y="1997824"/>
                  </a:moveTo>
                  <a:lnTo>
                    <a:pt x="0" y="2001342"/>
                  </a:lnTo>
                  <a:lnTo>
                    <a:pt x="0" y="2057704"/>
                  </a:lnTo>
                  <a:lnTo>
                    <a:pt x="7620" y="2058581"/>
                  </a:lnTo>
                  <a:lnTo>
                    <a:pt x="7620" y="1997824"/>
                  </a:lnTo>
                  <a:close/>
                </a:path>
                <a:path w="7620" h="2058670">
                  <a:moveTo>
                    <a:pt x="7620" y="0"/>
                  </a:moveTo>
                  <a:lnTo>
                    <a:pt x="0" y="10820"/>
                  </a:lnTo>
                  <a:lnTo>
                    <a:pt x="0" y="182486"/>
                  </a:lnTo>
                  <a:lnTo>
                    <a:pt x="7620" y="183527"/>
                  </a:lnTo>
                  <a:lnTo>
                    <a:pt x="7620" y="0"/>
                  </a:lnTo>
                  <a:close/>
                </a:path>
              </a:pathLst>
            </a:custGeom>
            <a:solidFill>
              <a:srgbClr val="466648"/>
            </a:solidFill>
          </p:spPr>
          <p:txBody>
            <a:bodyPr wrap="square" lIns="0" tIns="0" rIns="0" bIns="0" rtlCol="0"/>
            <a:lstStyle/>
            <a:p>
              <a:endParaRPr/>
            </a:p>
          </p:txBody>
        </p:sp>
        <p:sp>
          <p:nvSpPr>
            <p:cNvPr id="155" name="object 155"/>
            <p:cNvSpPr/>
            <p:nvPr/>
          </p:nvSpPr>
          <p:spPr>
            <a:xfrm>
              <a:off x="8083549" y="4768448"/>
              <a:ext cx="7620" cy="2070735"/>
            </a:xfrm>
            <a:custGeom>
              <a:avLst/>
              <a:gdLst/>
              <a:ahLst/>
              <a:cxnLst/>
              <a:rect l="l" t="t" r="r" b="b"/>
              <a:pathLst>
                <a:path w="7620" h="2070734">
                  <a:moveTo>
                    <a:pt x="7620" y="2005047"/>
                  </a:moveTo>
                  <a:lnTo>
                    <a:pt x="6350" y="2005731"/>
                  </a:lnTo>
                  <a:lnTo>
                    <a:pt x="0" y="2008661"/>
                  </a:lnTo>
                  <a:lnTo>
                    <a:pt x="0" y="2069412"/>
                  </a:lnTo>
                  <a:lnTo>
                    <a:pt x="7620" y="2070283"/>
                  </a:lnTo>
                  <a:lnTo>
                    <a:pt x="7620" y="2005047"/>
                  </a:lnTo>
                  <a:close/>
                </a:path>
                <a:path w="7620" h="2070734">
                  <a:moveTo>
                    <a:pt x="7620" y="0"/>
                  </a:moveTo>
                  <a:lnTo>
                    <a:pt x="0" y="10828"/>
                  </a:lnTo>
                  <a:lnTo>
                    <a:pt x="0" y="194364"/>
                  </a:lnTo>
                  <a:lnTo>
                    <a:pt x="2540" y="194711"/>
                  </a:lnTo>
                  <a:lnTo>
                    <a:pt x="7620" y="195638"/>
                  </a:lnTo>
                  <a:lnTo>
                    <a:pt x="7620" y="0"/>
                  </a:lnTo>
                  <a:close/>
                </a:path>
              </a:pathLst>
            </a:custGeom>
            <a:solidFill>
              <a:srgbClr val="476749"/>
            </a:solidFill>
          </p:spPr>
          <p:txBody>
            <a:bodyPr wrap="square" lIns="0" tIns="0" rIns="0" bIns="0" rtlCol="0"/>
            <a:lstStyle/>
            <a:p>
              <a:endParaRPr/>
            </a:p>
          </p:txBody>
        </p:sp>
        <p:sp>
          <p:nvSpPr>
            <p:cNvPr id="156" name="object 156"/>
            <p:cNvSpPr/>
            <p:nvPr/>
          </p:nvSpPr>
          <p:spPr>
            <a:xfrm>
              <a:off x="8089900" y="4759426"/>
              <a:ext cx="7620" cy="2080260"/>
            </a:xfrm>
            <a:custGeom>
              <a:avLst/>
              <a:gdLst/>
              <a:ahLst/>
              <a:cxnLst/>
              <a:rect l="l" t="t" r="r" b="b"/>
              <a:pathLst>
                <a:path w="7620" h="2080259">
                  <a:moveTo>
                    <a:pt x="7620" y="2010651"/>
                  </a:moveTo>
                  <a:lnTo>
                    <a:pt x="0" y="2014753"/>
                  </a:lnTo>
                  <a:lnTo>
                    <a:pt x="0" y="2079167"/>
                  </a:lnTo>
                  <a:lnTo>
                    <a:pt x="7620" y="2080031"/>
                  </a:lnTo>
                  <a:lnTo>
                    <a:pt x="7620" y="2010651"/>
                  </a:lnTo>
                  <a:close/>
                </a:path>
                <a:path w="7620" h="2080259">
                  <a:moveTo>
                    <a:pt x="7620" y="0"/>
                  </a:moveTo>
                  <a:lnTo>
                    <a:pt x="0" y="10833"/>
                  </a:lnTo>
                  <a:lnTo>
                    <a:pt x="0" y="204431"/>
                  </a:lnTo>
                  <a:lnTo>
                    <a:pt x="7620" y="205828"/>
                  </a:lnTo>
                  <a:lnTo>
                    <a:pt x="7620" y="0"/>
                  </a:lnTo>
                  <a:close/>
                </a:path>
              </a:pathLst>
            </a:custGeom>
            <a:solidFill>
              <a:srgbClr val="47684A"/>
            </a:solidFill>
          </p:spPr>
          <p:txBody>
            <a:bodyPr wrap="square" lIns="0" tIns="0" rIns="0" bIns="0" rtlCol="0"/>
            <a:lstStyle/>
            <a:p>
              <a:endParaRPr/>
            </a:p>
          </p:txBody>
        </p:sp>
        <p:sp>
          <p:nvSpPr>
            <p:cNvPr id="157" name="object 157"/>
            <p:cNvSpPr/>
            <p:nvPr/>
          </p:nvSpPr>
          <p:spPr>
            <a:xfrm>
              <a:off x="8097520" y="4748605"/>
              <a:ext cx="7620" cy="2092325"/>
            </a:xfrm>
            <a:custGeom>
              <a:avLst/>
              <a:gdLst/>
              <a:ahLst/>
              <a:cxnLst/>
              <a:rect l="l" t="t" r="r" b="b"/>
              <a:pathLst>
                <a:path w="7620" h="2092325">
                  <a:moveTo>
                    <a:pt x="7620" y="2017369"/>
                  </a:moveTo>
                  <a:lnTo>
                    <a:pt x="0" y="2021471"/>
                  </a:lnTo>
                  <a:lnTo>
                    <a:pt x="0" y="2090864"/>
                  </a:lnTo>
                  <a:lnTo>
                    <a:pt x="7620" y="2091728"/>
                  </a:lnTo>
                  <a:lnTo>
                    <a:pt x="7620" y="2017369"/>
                  </a:lnTo>
                  <a:close/>
                </a:path>
                <a:path w="7620" h="2092325">
                  <a:moveTo>
                    <a:pt x="7620" y="0"/>
                  </a:moveTo>
                  <a:lnTo>
                    <a:pt x="0" y="10820"/>
                  </a:lnTo>
                  <a:lnTo>
                    <a:pt x="0" y="216649"/>
                  </a:lnTo>
                  <a:lnTo>
                    <a:pt x="7620" y="218033"/>
                  </a:lnTo>
                  <a:lnTo>
                    <a:pt x="7620" y="0"/>
                  </a:lnTo>
                  <a:close/>
                </a:path>
              </a:pathLst>
            </a:custGeom>
            <a:solidFill>
              <a:srgbClr val="48694B"/>
            </a:solidFill>
          </p:spPr>
          <p:txBody>
            <a:bodyPr wrap="square" lIns="0" tIns="0" rIns="0" bIns="0" rtlCol="0"/>
            <a:lstStyle/>
            <a:p>
              <a:endParaRPr/>
            </a:p>
          </p:txBody>
        </p:sp>
        <p:sp>
          <p:nvSpPr>
            <p:cNvPr id="158" name="object 158"/>
            <p:cNvSpPr/>
            <p:nvPr/>
          </p:nvSpPr>
          <p:spPr>
            <a:xfrm>
              <a:off x="8105140" y="4737772"/>
              <a:ext cx="7620" cy="2103755"/>
            </a:xfrm>
            <a:custGeom>
              <a:avLst/>
              <a:gdLst/>
              <a:ahLst/>
              <a:cxnLst/>
              <a:rect l="l" t="t" r="r" b="b"/>
              <a:pathLst>
                <a:path w="7620" h="2103754">
                  <a:moveTo>
                    <a:pt x="7620" y="2023706"/>
                  </a:moveTo>
                  <a:lnTo>
                    <a:pt x="4229" y="2023706"/>
                  </a:lnTo>
                  <a:lnTo>
                    <a:pt x="4229" y="2027516"/>
                  </a:lnTo>
                  <a:lnTo>
                    <a:pt x="88" y="2027516"/>
                  </a:lnTo>
                  <a:lnTo>
                    <a:pt x="88" y="2028786"/>
                  </a:lnTo>
                  <a:lnTo>
                    <a:pt x="0" y="2102446"/>
                  </a:lnTo>
                  <a:lnTo>
                    <a:pt x="4597" y="2102446"/>
                  </a:lnTo>
                  <a:lnTo>
                    <a:pt x="4597" y="2103716"/>
                  </a:lnTo>
                  <a:lnTo>
                    <a:pt x="7620" y="2103716"/>
                  </a:lnTo>
                  <a:lnTo>
                    <a:pt x="7620" y="2102446"/>
                  </a:lnTo>
                  <a:lnTo>
                    <a:pt x="7620" y="2028786"/>
                  </a:lnTo>
                  <a:lnTo>
                    <a:pt x="7620" y="2027516"/>
                  </a:lnTo>
                  <a:lnTo>
                    <a:pt x="7620" y="2023706"/>
                  </a:lnTo>
                  <a:close/>
                </a:path>
                <a:path w="7620" h="2103754">
                  <a:moveTo>
                    <a:pt x="7620" y="0"/>
                  </a:moveTo>
                  <a:lnTo>
                    <a:pt x="0" y="10833"/>
                  </a:lnTo>
                  <a:lnTo>
                    <a:pt x="0" y="228866"/>
                  </a:lnTo>
                  <a:lnTo>
                    <a:pt x="7620" y="230263"/>
                  </a:lnTo>
                  <a:lnTo>
                    <a:pt x="7620" y="0"/>
                  </a:lnTo>
                  <a:close/>
                </a:path>
              </a:pathLst>
            </a:custGeom>
            <a:solidFill>
              <a:srgbClr val="496A4C"/>
            </a:solidFill>
          </p:spPr>
          <p:txBody>
            <a:bodyPr wrap="square" lIns="0" tIns="0" rIns="0" bIns="0" rtlCol="0"/>
            <a:lstStyle/>
            <a:p>
              <a:endParaRPr/>
            </a:p>
          </p:txBody>
        </p:sp>
        <p:sp>
          <p:nvSpPr>
            <p:cNvPr id="159" name="object 159"/>
            <p:cNvSpPr/>
            <p:nvPr/>
          </p:nvSpPr>
          <p:spPr>
            <a:xfrm>
              <a:off x="8111490" y="4728756"/>
              <a:ext cx="7620" cy="2113280"/>
            </a:xfrm>
            <a:custGeom>
              <a:avLst/>
              <a:gdLst/>
              <a:ahLst/>
              <a:cxnLst/>
              <a:rect l="l" t="t" r="r" b="b"/>
              <a:pathLst>
                <a:path w="7620" h="2113279">
                  <a:moveTo>
                    <a:pt x="7620" y="2028913"/>
                  </a:moveTo>
                  <a:lnTo>
                    <a:pt x="3810" y="2028913"/>
                  </a:lnTo>
                  <a:lnTo>
                    <a:pt x="3810" y="2032723"/>
                  </a:lnTo>
                  <a:lnTo>
                    <a:pt x="0" y="2032723"/>
                  </a:lnTo>
                  <a:lnTo>
                    <a:pt x="0" y="2112734"/>
                  </a:lnTo>
                  <a:lnTo>
                    <a:pt x="7620" y="2112734"/>
                  </a:lnTo>
                  <a:lnTo>
                    <a:pt x="7620" y="2032723"/>
                  </a:lnTo>
                  <a:lnTo>
                    <a:pt x="7620" y="2028913"/>
                  </a:lnTo>
                  <a:close/>
                </a:path>
                <a:path w="7620" h="2113279">
                  <a:moveTo>
                    <a:pt x="7620" y="0"/>
                  </a:moveTo>
                  <a:lnTo>
                    <a:pt x="0" y="10820"/>
                  </a:lnTo>
                  <a:lnTo>
                    <a:pt x="0" y="239052"/>
                  </a:lnTo>
                  <a:lnTo>
                    <a:pt x="7620" y="240436"/>
                  </a:lnTo>
                  <a:lnTo>
                    <a:pt x="7620" y="0"/>
                  </a:lnTo>
                  <a:close/>
                </a:path>
              </a:pathLst>
            </a:custGeom>
            <a:solidFill>
              <a:srgbClr val="4A6B4C"/>
            </a:solidFill>
          </p:spPr>
          <p:txBody>
            <a:bodyPr wrap="square" lIns="0" tIns="0" rIns="0" bIns="0" rtlCol="0"/>
            <a:lstStyle/>
            <a:p>
              <a:endParaRPr/>
            </a:p>
          </p:txBody>
        </p:sp>
        <p:sp>
          <p:nvSpPr>
            <p:cNvPr id="160" name="object 160"/>
            <p:cNvSpPr/>
            <p:nvPr/>
          </p:nvSpPr>
          <p:spPr>
            <a:xfrm>
              <a:off x="8119110" y="4717922"/>
              <a:ext cx="7620" cy="2125345"/>
            </a:xfrm>
            <a:custGeom>
              <a:avLst/>
              <a:gdLst/>
              <a:ahLst/>
              <a:cxnLst/>
              <a:rect l="l" t="t" r="r" b="b"/>
              <a:pathLst>
                <a:path w="7620" h="2125345">
                  <a:moveTo>
                    <a:pt x="7620" y="2034667"/>
                  </a:moveTo>
                  <a:lnTo>
                    <a:pt x="6375" y="2034667"/>
                  </a:lnTo>
                  <a:lnTo>
                    <a:pt x="6375" y="2035937"/>
                  </a:lnTo>
                  <a:lnTo>
                    <a:pt x="2108" y="2035937"/>
                  </a:lnTo>
                  <a:lnTo>
                    <a:pt x="2108" y="2039747"/>
                  </a:lnTo>
                  <a:lnTo>
                    <a:pt x="0" y="2039747"/>
                  </a:lnTo>
                  <a:lnTo>
                    <a:pt x="0" y="2123567"/>
                  </a:lnTo>
                  <a:lnTo>
                    <a:pt x="6667" y="2123567"/>
                  </a:lnTo>
                  <a:lnTo>
                    <a:pt x="6667" y="2124837"/>
                  </a:lnTo>
                  <a:lnTo>
                    <a:pt x="7620" y="2124837"/>
                  </a:lnTo>
                  <a:lnTo>
                    <a:pt x="7620" y="2123567"/>
                  </a:lnTo>
                  <a:lnTo>
                    <a:pt x="7620" y="2039747"/>
                  </a:lnTo>
                  <a:lnTo>
                    <a:pt x="7620" y="2035937"/>
                  </a:lnTo>
                  <a:lnTo>
                    <a:pt x="7620" y="2034667"/>
                  </a:lnTo>
                  <a:close/>
                </a:path>
                <a:path w="7620" h="2125345">
                  <a:moveTo>
                    <a:pt x="7620" y="0"/>
                  </a:moveTo>
                  <a:lnTo>
                    <a:pt x="0" y="10833"/>
                  </a:lnTo>
                  <a:lnTo>
                    <a:pt x="0" y="251269"/>
                  </a:lnTo>
                  <a:lnTo>
                    <a:pt x="7620" y="252666"/>
                  </a:lnTo>
                  <a:lnTo>
                    <a:pt x="7620" y="0"/>
                  </a:lnTo>
                  <a:close/>
                </a:path>
              </a:pathLst>
            </a:custGeom>
            <a:solidFill>
              <a:srgbClr val="4B6C4D"/>
            </a:solidFill>
          </p:spPr>
          <p:txBody>
            <a:bodyPr wrap="square" lIns="0" tIns="0" rIns="0" bIns="0" rtlCol="0"/>
            <a:lstStyle/>
            <a:p>
              <a:endParaRPr/>
            </a:p>
          </p:txBody>
        </p:sp>
        <p:sp>
          <p:nvSpPr>
            <p:cNvPr id="161" name="object 161"/>
            <p:cNvSpPr/>
            <p:nvPr/>
          </p:nvSpPr>
          <p:spPr>
            <a:xfrm>
              <a:off x="8126729" y="4707089"/>
              <a:ext cx="7620" cy="2136140"/>
            </a:xfrm>
            <a:custGeom>
              <a:avLst/>
              <a:gdLst/>
              <a:ahLst/>
              <a:cxnLst/>
              <a:rect l="l" t="t" r="r" b="b"/>
              <a:pathLst>
                <a:path w="7620" h="2136140">
                  <a:moveTo>
                    <a:pt x="7620" y="2041791"/>
                  </a:moveTo>
                  <a:lnTo>
                    <a:pt x="0" y="2045525"/>
                  </a:lnTo>
                  <a:lnTo>
                    <a:pt x="0" y="2135098"/>
                  </a:lnTo>
                  <a:lnTo>
                    <a:pt x="7620" y="2135555"/>
                  </a:lnTo>
                  <a:lnTo>
                    <a:pt x="7620" y="2041791"/>
                  </a:lnTo>
                  <a:close/>
                </a:path>
                <a:path w="7620" h="2136140">
                  <a:moveTo>
                    <a:pt x="7620" y="0"/>
                  </a:moveTo>
                  <a:lnTo>
                    <a:pt x="0" y="10833"/>
                  </a:lnTo>
                  <a:lnTo>
                    <a:pt x="0" y="263499"/>
                  </a:lnTo>
                  <a:lnTo>
                    <a:pt x="7620" y="264883"/>
                  </a:lnTo>
                  <a:lnTo>
                    <a:pt x="7620" y="0"/>
                  </a:lnTo>
                  <a:close/>
                </a:path>
              </a:pathLst>
            </a:custGeom>
            <a:solidFill>
              <a:srgbClr val="4B6E4E"/>
            </a:solidFill>
          </p:spPr>
          <p:txBody>
            <a:bodyPr wrap="square" lIns="0" tIns="0" rIns="0" bIns="0" rtlCol="0"/>
            <a:lstStyle/>
            <a:p>
              <a:endParaRPr/>
            </a:p>
          </p:txBody>
        </p:sp>
        <p:sp>
          <p:nvSpPr>
            <p:cNvPr id="162" name="object 162"/>
            <p:cNvSpPr/>
            <p:nvPr/>
          </p:nvSpPr>
          <p:spPr>
            <a:xfrm>
              <a:off x="8133079" y="4698072"/>
              <a:ext cx="7620" cy="2145030"/>
            </a:xfrm>
            <a:custGeom>
              <a:avLst/>
              <a:gdLst/>
              <a:ahLst/>
              <a:cxnLst/>
              <a:rect l="l" t="t" r="r" b="b"/>
              <a:pathLst>
                <a:path w="7620" h="2145029">
                  <a:moveTo>
                    <a:pt x="7620" y="2047697"/>
                  </a:moveTo>
                  <a:lnTo>
                    <a:pt x="0" y="2051431"/>
                  </a:lnTo>
                  <a:lnTo>
                    <a:pt x="0" y="2144496"/>
                  </a:lnTo>
                  <a:lnTo>
                    <a:pt x="7620" y="2144966"/>
                  </a:lnTo>
                  <a:lnTo>
                    <a:pt x="7620" y="2047697"/>
                  </a:lnTo>
                  <a:close/>
                </a:path>
                <a:path w="7620" h="2145029">
                  <a:moveTo>
                    <a:pt x="7620" y="0"/>
                  </a:moveTo>
                  <a:lnTo>
                    <a:pt x="0" y="10820"/>
                  </a:lnTo>
                  <a:lnTo>
                    <a:pt x="0" y="273672"/>
                  </a:lnTo>
                  <a:lnTo>
                    <a:pt x="7620" y="275069"/>
                  </a:lnTo>
                  <a:lnTo>
                    <a:pt x="7620" y="0"/>
                  </a:lnTo>
                  <a:close/>
                </a:path>
              </a:pathLst>
            </a:custGeom>
            <a:solidFill>
              <a:srgbClr val="4C6F4F"/>
            </a:solidFill>
          </p:spPr>
          <p:txBody>
            <a:bodyPr wrap="square" lIns="0" tIns="0" rIns="0" bIns="0" rtlCol="0"/>
            <a:lstStyle/>
            <a:p>
              <a:endParaRPr/>
            </a:p>
          </p:txBody>
        </p:sp>
        <p:sp>
          <p:nvSpPr>
            <p:cNvPr id="163" name="object 163"/>
            <p:cNvSpPr/>
            <p:nvPr/>
          </p:nvSpPr>
          <p:spPr>
            <a:xfrm>
              <a:off x="8140700" y="4687239"/>
              <a:ext cx="7620" cy="2156460"/>
            </a:xfrm>
            <a:custGeom>
              <a:avLst/>
              <a:gdLst/>
              <a:ahLst/>
              <a:cxnLst/>
              <a:rect l="l" t="t" r="r" b="b"/>
              <a:pathLst>
                <a:path w="7620" h="2156459">
                  <a:moveTo>
                    <a:pt x="7620" y="2054796"/>
                  </a:moveTo>
                  <a:lnTo>
                    <a:pt x="0" y="2058530"/>
                  </a:lnTo>
                  <a:lnTo>
                    <a:pt x="0" y="2155799"/>
                  </a:lnTo>
                  <a:lnTo>
                    <a:pt x="7620" y="2156256"/>
                  </a:lnTo>
                  <a:lnTo>
                    <a:pt x="7620" y="2054796"/>
                  </a:lnTo>
                  <a:close/>
                </a:path>
                <a:path w="7620" h="2156459">
                  <a:moveTo>
                    <a:pt x="7620" y="0"/>
                  </a:moveTo>
                  <a:lnTo>
                    <a:pt x="0" y="10833"/>
                  </a:lnTo>
                  <a:lnTo>
                    <a:pt x="0" y="285902"/>
                  </a:lnTo>
                  <a:lnTo>
                    <a:pt x="7620" y="287286"/>
                  </a:lnTo>
                  <a:lnTo>
                    <a:pt x="7620" y="0"/>
                  </a:lnTo>
                  <a:close/>
                </a:path>
              </a:pathLst>
            </a:custGeom>
            <a:solidFill>
              <a:srgbClr val="4D704F"/>
            </a:solidFill>
          </p:spPr>
          <p:txBody>
            <a:bodyPr wrap="square" lIns="0" tIns="0" rIns="0" bIns="0" rtlCol="0"/>
            <a:lstStyle/>
            <a:p>
              <a:endParaRPr/>
            </a:p>
          </p:txBody>
        </p:sp>
        <p:sp>
          <p:nvSpPr>
            <p:cNvPr id="164" name="object 164"/>
            <p:cNvSpPr/>
            <p:nvPr/>
          </p:nvSpPr>
          <p:spPr>
            <a:xfrm>
              <a:off x="8148320" y="4676419"/>
              <a:ext cx="7620" cy="2167890"/>
            </a:xfrm>
            <a:custGeom>
              <a:avLst/>
              <a:gdLst/>
              <a:ahLst/>
              <a:cxnLst/>
              <a:rect l="l" t="t" r="r" b="b"/>
              <a:pathLst>
                <a:path w="7620" h="2167890">
                  <a:moveTo>
                    <a:pt x="7620" y="2061883"/>
                  </a:moveTo>
                  <a:lnTo>
                    <a:pt x="0" y="2065616"/>
                  </a:lnTo>
                  <a:lnTo>
                    <a:pt x="0" y="2167077"/>
                  </a:lnTo>
                  <a:lnTo>
                    <a:pt x="7620" y="2167534"/>
                  </a:lnTo>
                  <a:lnTo>
                    <a:pt x="7620" y="2061883"/>
                  </a:lnTo>
                  <a:close/>
                </a:path>
                <a:path w="7620" h="2167890">
                  <a:moveTo>
                    <a:pt x="7620" y="0"/>
                  </a:moveTo>
                  <a:lnTo>
                    <a:pt x="0" y="10820"/>
                  </a:lnTo>
                  <a:lnTo>
                    <a:pt x="0" y="298107"/>
                  </a:lnTo>
                  <a:lnTo>
                    <a:pt x="7620" y="299504"/>
                  </a:lnTo>
                  <a:lnTo>
                    <a:pt x="7620" y="0"/>
                  </a:lnTo>
                  <a:close/>
                </a:path>
              </a:pathLst>
            </a:custGeom>
            <a:solidFill>
              <a:srgbClr val="4E7150"/>
            </a:solidFill>
          </p:spPr>
          <p:txBody>
            <a:bodyPr wrap="square" lIns="0" tIns="0" rIns="0" bIns="0" rtlCol="0"/>
            <a:lstStyle/>
            <a:p>
              <a:endParaRPr/>
            </a:p>
          </p:txBody>
        </p:sp>
        <p:sp>
          <p:nvSpPr>
            <p:cNvPr id="165" name="object 165"/>
            <p:cNvSpPr/>
            <p:nvPr/>
          </p:nvSpPr>
          <p:spPr>
            <a:xfrm>
              <a:off x="8154670" y="4667389"/>
              <a:ext cx="7620" cy="2176780"/>
            </a:xfrm>
            <a:custGeom>
              <a:avLst/>
              <a:gdLst/>
              <a:ahLst/>
              <a:cxnLst/>
              <a:rect l="l" t="t" r="r" b="b"/>
              <a:pathLst>
                <a:path w="7620" h="2176779">
                  <a:moveTo>
                    <a:pt x="7620" y="2067420"/>
                  </a:moveTo>
                  <a:lnTo>
                    <a:pt x="4495" y="2067420"/>
                  </a:lnTo>
                  <a:lnTo>
                    <a:pt x="4495" y="2071230"/>
                  </a:lnTo>
                  <a:lnTo>
                    <a:pt x="0" y="2071230"/>
                  </a:lnTo>
                  <a:lnTo>
                    <a:pt x="0" y="2176640"/>
                  </a:lnTo>
                  <a:lnTo>
                    <a:pt x="7620" y="2176640"/>
                  </a:lnTo>
                  <a:lnTo>
                    <a:pt x="7620" y="2071230"/>
                  </a:lnTo>
                  <a:lnTo>
                    <a:pt x="7620" y="2067420"/>
                  </a:lnTo>
                  <a:close/>
                </a:path>
                <a:path w="7620" h="2176779">
                  <a:moveTo>
                    <a:pt x="7620" y="0"/>
                  </a:moveTo>
                  <a:lnTo>
                    <a:pt x="0" y="10833"/>
                  </a:lnTo>
                  <a:lnTo>
                    <a:pt x="0" y="308305"/>
                  </a:lnTo>
                  <a:lnTo>
                    <a:pt x="7620" y="309689"/>
                  </a:lnTo>
                  <a:lnTo>
                    <a:pt x="7620" y="0"/>
                  </a:lnTo>
                  <a:close/>
                </a:path>
              </a:pathLst>
            </a:custGeom>
            <a:solidFill>
              <a:srgbClr val="4E7251"/>
            </a:solidFill>
          </p:spPr>
          <p:txBody>
            <a:bodyPr wrap="square" lIns="0" tIns="0" rIns="0" bIns="0" rtlCol="0"/>
            <a:lstStyle/>
            <a:p>
              <a:endParaRPr/>
            </a:p>
          </p:txBody>
        </p:sp>
        <p:sp>
          <p:nvSpPr>
            <p:cNvPr id="166" name="object 166"/>
            <p:cNvSpPr/>
            <p:nvPr/>
          </p:nvSpPr>
          <p:spPr>
            <a:xfrm>
              <a:off x="8162290" y="4656556"/>
              <a:ext cx="7620" cy="2187575"/>
            </a:xfrm>
            <a:custGeom>
              <a:avLst/>
              <a:gdLst/>
              <a:ahLst/>
              <a:cxnLst/>
              <a:rect l="l" t="t" r="r" b="b"/>
              <a:pathLst>
                <a:path w="7620" h="2187575">
                  <a:moveTo>
                    <a:pt x="7620" y="2074900"/>
                  </a:moveTo>
                  <a:lnTo>
                    <a:pt x="0" y="2078634"/>
                  </a:lnTo>
                  <a:lnTo>
                    <a:pt x="0" y="2187473"/>
                  </a:lnTo>
                  <a:lnTo>
                    <a:pt x="7620" y="2187486"/>
                  </a:lnTo>
                  <a:lnTo>
                    <a:pt x="7620" y="2074900"/>
                  </a:lnTo>
                  <a:close/>
                </a:path>
                <a:path w="7620" h="2187575">
                  <a:moveTo>
                    <a:pt x="7620" y="0"/>
                  </a:moveTo>
                  <a:lnTo>
                    <a:pt x="0" y="10833"/>
                  </a:lnTo>
                  <a:lnTo>
                    <a:pt x="0" y="320522"/>
                  </a:lnTo>
                  <a:lnTo>
                    <a:pt x="7620" y="321919"/>
                  </a:lnTo>
                  <a:lnTo>
                    <a:pt x="7620" y="0"/>
                  </a:lnTo>
                  <a:close/>
                </a:path>
              </a:pathLst>
            </a:custGeom>
            <a:solidFill>
              <a:srgbClr val="4F7352"/>
            </a:solidFill>
          </p:spPr>
          <p:txBody>
            <a:bodyPr wrap="square" lIns="0" tIns="0" rIns="0" bIns="0" rtlCol="0"/>
            <a:lstStyle/>
            <a:p>
              <a:endParaRPr/>
            </a:p>
          </p:txBody>
        </p:sp>
        <p:sp>
          <p:nvSpPr>
            <p:cNvPr id="167" name="object 167"/>
            <p:cNvSpPr/>
            <p:nvPr/>
          </p:nvSpPr>
          <p:spPr>
            <a:xfrm>
              <a:off x="8169910" y="4647539"/>
              <a:ext cx="6350" cy="2197100"/>
            </a:xfrm>
            <a:custGeom>
              <a:avLst/>
              <a:gdLst/>
              <a:ahLst/>
              <a:cxnLst/>
              <a:rect l="l" t="t" r="r" b="b"/>
              <a:pathLst>
                <a:path w="6350" h="2197100">
                  <a:moveTo>
                    <a:pt x="6350" y="2080806"/>
                  </a:moveTo>
                  <a:lnTo>
                    <a:pt x="0" y="2083917"/>
                  </a:lnTo>
                  <a:lnTo>
                    <a:pt x="0" y="2196490"/>
                  </a:lnTo>
                  <a:lnTo>
                    <a:pt x="6350" y="2196503"/>
                  </a:lnTo>
                  <a:lnTo>
                    <a:pt x="6350" y="2080806"/>
                  </a:lnTo>
                  <a:close/>
                </a:path>
                <a:path w="6350" h="2197100">
                  <a:moveTo>
                    <a:pt x="6350" y="0"/>
                  </a:moveTo>
                  <a:lnTo>
                    <a:pt x="0" y="9017"/>
                  </a:lnTo>
                  <a:lnTo>
                    <a:pt x="0" y="330936"/>
                  </a:lnTo>
                  <a:lnTo>
                    <a:pt x="6350" y="332092"/>
                  </a:lnTo>
                  <a:lnTo>
                    <a:pt x="6350" y="0"/>
                  </a:lnTo>
                  <a:close/>
                </a:path>
              </a:pathLst>
            </a:custGeom>
            <a:solidFill>
              <a:srgbClr val="507453"/>
            </a:solidFill>
          </p:spPr>
          <p:txBody>
            <a:bodyPr wrap="square" lIns="0" tIns="0" rIns="0" bIns="0" rtlCol="0"/>
            <a:lstStyle/>
            <a:p>
              <a:endParaRPr/>
            </a:p>
          </p:txBody>
        </p:sp>
        <p:sp>
          <p:nvSpPr>
            <p:cNvPr id="168" name="object 168"/>
            <p:cNvSpPr/>
            <p:nvPr/>
          </p:nvSpPr>
          <p:spPr>
            <a:xfrm>
              <a:off x="8176260" y="4636706"/>
              <a:ext cx="7620" cy="2207895"/>
            </a:xfrm>
            <a:custGeom>
              <a:avLst/>
              <a:gdLst/>
              <a:ahLst/>
              <a:cxnLst/>
              <a:rect l="l" t="t" r="r" b="b"/>
              <a:pathLst>
                <a:path w="7620" h="2207895">
                  <a:moveTo>
                    <a:pt x="7620" y="2087905"/>
                  </a:moveTo>
                  <a:lnTo>
                    <a:pt x="0" y="2091639"/>
                  </a:lnTo>
                  <a:lnTo>
                    <a:pt x="0" y="2207323"/>
                  </a:lnTo>
                  <a:lnTo>
                    <a:pt x="7620" y="2207336"/>
                  </a:lnTo>
                  <a:lnTo>
                    <a:pt x="7620" y="2087905"/>
                  </a:lnTo>
                  <a:close/>
                </a:path>
                <a:path w="7620" h="2207895">
                  <a:moveTo>
                    <a:pt x="7620" y="0"/>
                  </a:moveTo>
                  <a:lnTo>
                    <a:pt x="0" y="10833"/>
                  </a:lnTo>
                  <a:lnTo>
                    <a:pt x="0" y="342925"/>
                  </a:lnTo>
                  <a:lnTo>
                    <a:pt x="7620" y="344322"/>
                  </a:lnTo>
                  <a:lnTo>
                    <a:pt x="7620" y="0"/>
                  </a:lnTo>
                  <a:close/>
                </a:path>
              </a:pathLst>
            </a:custGeom>
            <a:solidFill>
              <a:srgbClr val="517553"/>
            </a:solidFill>
          </p:spPr>
          <p:txBody>
            <a:bodyPr wrap="square" lIns="0" tIns="0" rIns="0" bIns="0" rtlCol="0"/>
            <a:lstStyle/>
            <a:p>
              <a:endParaRPr/>
            </a:p>
          </p:txBody>
        </p:sp>
        <p:sp>
          <p:nvSpPr>
            <p:cNvPr id="169" name="object 169"/>
            <p:cNvSpPr/>
            <p:nvPr/>
          </p:nvSpPr>
          <p:spPr>
            <a:xfrm>
              <a:off x="8183880" y="4625885"/>
              <a:ext cx="7620" cy="2218690"/>
            </a:xfrm>
            <a:custGeom>
              <a:avLst/>
              <a:gdLst/>
              <a:ahLst/>
              <a:cxnLst/>
              <a:rect l="l" t="t" r="r" b="b"/>
              <a:pathLst>
                <a:path w="7620" h="2218690">
                  <a:moveTo>
                    <a:pt x="7620" y="2094953"/>
                  </a:moveTo>
                  <a:lnTo>
                    <a:pt x="6108" y="2094953"/>
                  </a:lnTo>
                  <a:lnTo>
                    <a:pt x="6108" y="2096223"/>
                  </a:lnTo>
                  <a:lnTo>
                    <a:pt x="0" y="2096223"/>
                  </a:lnTo>
                  <a:lnTo>
                    <a:pt x="0" y="2218144"/>
                  </a:lnTo>
                  <a:lnTo>
                    <a:pt x="7620" y="2218144"/>
                  </a:lnTo>
                  <a:lnTo>
                    <a:pt x="7620" y="2096223"/>
                  </a:lnTo>
                  <a:lnTo>
                    <a:pt x="7620" y="2094953"/>
                  </a:lnTo>
                  <a:close/>
                </a:path>
                <a:path w="7620" h="2218690">
                  <a:moveTo>
                    <a:pt x="7620" y="0"/>
                  </a:moveTo>
                  <a:lnTo>
                    <a:pt x="0" y="10820"/>
                  </a:lnTo>
                  <a:lnTo>
                    <a:pt x="0" y="355142"/>
                  </a:lnTo>
                  <a:lnTo>
                    <a:pt x="7620" y="356527"/>
                  </a:lnTo>
                  <a:lnTo>
                    <a:pt x="7620" y="0"/>
                  </a:lnTo>
                  <a:close/>
                </a:path>
              </a:pathLst>
            </a:custGeom>
            <a:solidFill>
              <a:srgbClr val="517654"/>
            </a:solidFill>
          </p:spPr>
          <p:txBody>
            <a:bodyPr wrap="square" lIns="0" tIns="0" rIns="0" bIns="0" rtlCol="0"/>
            <a:lstStyle/>
            <a:p>
              <a:endParaRPr/>
            </a:p>
          </p:txBody>
        </p:sp>
        <p:sp>
          <p:nvSpPr>
            <p:cNvPr id="170" name="object 170"/>
            <p:cNvSpPr/>
            <p:nvPr/>
          </p:nvSpPr>
          <p:spPr>
            <a:xfrm>
              <a:off x="8190230" y="4616856"/>
              <a:ext cx="7620" cy="2227580"/>
            </a:xfrm>
            <a:custGeom>
              <a:avLst/>
              <a:gdLst/>
              <a:ahLst/>
              <a:cxnLst/>
              <a:rect l="l" t="t" r="r" b="b"/>
              <a:pathLst>
                <a:path w="7620" h="2227579">
                  <a:moveTo>
                    <a:pt x="7620" y="2099779"/>
                  </a:moveTo>
                  <a:lnTo>
                    <a:pt x="0" y="2104478"/>
                  </a:lnTo>
                  <a:lnTo>
                    <a:pt x="0" y="2227173"/>
                  </a:lnTo>
                  <a:lnTo>
                    <a:pt x="7620" y="2227186"/>
                  </a:lnTo>
                  <a:lnTo>
                    <a:pt x="7620" y="2099779"/>
                  </a:lnTo>
                  <a:close/>
                </a:path>
                <a:path w="7620" h="2227579">
                  <a:moveTo>
                    <a:pt x="7620" y="0"/>
                  </a:moveTo>
                  <a:lnTo>
                    <a:pt x="0" y="10833"/>
                  </a:lnTo>
                  <a:lnTo>
                    <a:pt x="0" y="365328"/>
                  </a:lnTo>
                  <a:lnTo>
                    <a:pt x="7620" y="366712"/>
                  </a:lnTo>
                  <a:lnTo>
                    <a:pt x="7620" y="0"/>
                  </a:lnTo>
                  <a:close/>
                </a:path>
              </a:pathLst>
            </a:custGeom>
            <a:solidFill>
              <a:srgbClr val="527855"/>
            </a:solidFill>
          </p:spPr>
          <p:txBody>
            <a:bodyPr wrap="square" lIns="0" tIns="0" rIns="0" bIns="0" rtlCol="0"/>
            <a:lstStyle/>
            <a:p>
              <a:endParaRPr/>
            </a:p>
          </p:txBody>
        </p:sp>
        <p:sp>
          <p:nvSpPr>
            <p:cNvPr id="171" name="object 171"/>
            <p:cNvSpPr/>
            <p:nvPr/>
          </p:nvSpPr>
          <p:spPr>
            <a:xfrm>
              <a:off x="8197850" y="4606023"/>
              <a:ext cx="7620" cy="2238375"/>
            </a:xfrm>
            <a:custGeom>
              <a:avLst/>
              <a:gdLst/>
              <a:ahLst/>
              <a:cxnLst/>
              <a:rect l="l" t="t" r="r" b="b"/>
              <a:pathLst>
                <a:path w="7620" h="2238375">
                  <a:moveTo>
                    <a:pt x="7620" y="2105926"/>
                  </a:moveTo>
                  <a:lnTo>
                    <a:pt x="3454" y="2105926"/>
                  </a:lnTo>
                  <a:lnTo>
                    <a:pt x="3454" y="2111006"/>
                  </a:lnTo>
                  <a:lnTo>
                    <a:pt x="0" y="2111006"/>
                  </a:lnTo>
                  <a:lnTo>
                    <a:pt x="0" y="2238006"/>
                  </a:lnTo>
                  <a:lnTo>
                    <a:pt x="7620" y="2238006"/>
                  </a:lnTo>
                  <a:lnTo>
                    <a:pt x="7620" y="2111006"/>
                  </a:lnTo>
                  <a:lnTo>
                    <a:pt x="7620" y="2105926"/>
                  </a:lnTo>
                  <a:close/>
                </a:path>
                <a:path w="7620" h="2238375">
                  <a:moveTo>
                    <a:pt x="7620" y="0"/>
                  </a:moveTo>
                  <a:lnTo>
                    <a:pt x="0" y="10833"/>
                  </a:lnTo>
                  <a:lnTo>
                    <a:pt x="0" y="377545"/>
                  </a:lnTo>
                  <a:lnTo>
                    <a:pt x="7620" y="378942"/>
                  </a:lnTo>
                  <a:lnTo>
                    <a:pt x="7620" y="0"/>
                  </a:lnTo>
                  <a:close/>
                </a:path>
              </a:pathLst>
            </a:custGeom>
            <a:solidFill>
              <a:srgbClr val="537956"/>
            </a:solidFill>
          </p:spPr>
          <p:txBody>
            <a:bodyPr wrap="square" lIns="0" tIns="0" rIns="0" bIns="0" rtlCol="0"/>
            <a:lstStyle/>
            <a:p>
              <a:endParaRPr/>
            </a:p>
          </p:txBody>
        </p:sp>
        <p:sp>
          <p:nvSpPr>
            <p:cNvPr id="172" name="object 172"/>
            <p:cNvSpPr/>
            <p:nvPr/>
          </p:nvSpPr>
          <p:spPr>
            <a:xfrm>
              <a:off x="8205470" y="4595202"/>
              <a:ext cx="7620" cy="2248535"/>
            </a:xfrm>
            <a:custGeom>
              <a:avLst/>
              <a:gdLst/>
              <a:ahLst/>
              <a:cxnLst/>
              <a:rect l="l" t="t" r="r" b="b"/>
              <a:pathLst>
                <a:path w="7620" h="2248534">
                  <a:moveTo>
                    <a:pt x="7620" y="2112022"/>
                  </a:moveTo>
                  <a:lnTo>
                    <a:pt x="0" y="2116721"/>
                  </a:lnTo>
                  <a:lnTo>
                    <a:pt x="0" y="2248014"/>
                  </a:lnTo>
                  <a:lnTo>
                    <a:pt x="7620" y="2247036"/>
                  </a:lnTo>
                  <a:lnTo>
                    <a:pt x="7620" y="2112022"/>
                  </a:lnTo>
                  <a:close/>
                </a:path>
                <a:path w="7620" h="2248534">
                  <a:moveTo>
                    <a:pt x="7620" y="0"/>
                  </a:moveTo>
                  <a:lnTo>
                    <a:pt x="0" y="10820"/>
                  </a:lnTo>
                  <a:lnTo>
                    <a:pt x="0" y="389763"/>
                  </a:lnTo>
                  <a:lnTo>
                    <a:pt x="7620" y="391160"/>
                  </a:lnTo>
                  <a:lnTo>
                    <a:pt x="7620" y="0"/>
                  </a:lnTo>
                  <a:close/>
                </a:path>
              </a:pathLst>
            </a:custGeom>
            <a:solidFill>
              <a:srgbClr val="547A57"/>
            </a:solidFill>
          </p:spPr>
          <p:txBody>
            <a:bodyPr wrap="square" lIns="0" tIns="0" rIns="0" bIns="0" rtlCol="0"/>
            <a:lstStyle/>
            <a:p>
              <a:endParaRPr/>
            </a:p>
          </p:txBody>
        </p:sp>
        <p:sp>
          <p:nvSpPr>
            <p:cNvPr id="173" name="object 173"/>
            <p:cNvSpPr/>
            <p:nvPr/>
          </p:nvSpPr>
          <p:spPr>
            <a:xfrm>
              <a:off x="8211820" y="4585969"/>
              <a:ext cx="7620" cy="2256790"/>
            </a:xfrm>
            <a:custGeom>
              <a:avLst/>
              <a:gdLst/>
              <a:ahLst/>
              <a:cxnLst/>
              <a:rect l="l" t="t" r="r" b="b"/>
              <a:pathLst>
                <a:path w="7620" h="2256790">
                  <a:moveTo>
                    <a:pt x="7620" y="2117344"/>
                  </a:moveTo>
                  <a:lnTo>
                    <a:pt x="0" y="2122043"/>
                  </a:lnTo>
                  <a:lnTo>
                    <a:pt x="0" y="2256421"/>
                  </a:lnTo>
                  <a:lnTo>
                    <a:pt x="7620" y="2255443"/>
                  </a:lnTo>
                  <a:lnTo>
                    <a:pt x="7620" y="2117344"/>
                  </a:lnTo>
                  <a:close/>
                </a:path>
                <a:path w="7620" h="2256790">
                  <a:moveTo>
                    <a:pt x="7620" y="0"/>
                  </a:moveTo>
                  <a:lnTo>
                    <a:pt x="6286" y="0"/>
                  </a:lnTo>
                  <a:lnTo>
                    <a:pt x="6286" y="3810"/>
                  </a:lnTo>
                  <a:lnTo>
                    <a:pt x="0" y="3810"/>
                  </a:lnTo>
                  <a:lnTo>
                    <a:pt x="0" y="400050"/>
                  </a:lnTo>
                  <a:lnTo>
                    <a:pt x="2921" y="400050"/>
                  </a:lnTo>
                  <a:lnTo>
                    <a:pt x="2921" y="401320"/>
                  </a:lnTo>
                  <a:lnTo>
                    <a:pt x="7620" y="401320"/>
                  </a:lnTo>
                  <a:lnTo>
                    <a:pt x="7620" y="400050"/>
                  </a:lnTo>
                  <a:lnTo>
                    <a:pt x="7620" y="3810"/>
                  </a:lnTo>
                  <a:lnTo>
                    <a:pt x="7620" y="0"/>
                  </a:lnTo>
                  <a:close/>
                </a:path>
              </a:pathLst>
            </a:custGeom>
            <a:solidFill>
              <a:srgbClr val="557B57"/>
            </a:solidFill>
          </p:spPr>
          <p:txBody>
            <a:bodyPr wrap="square" lIns="0" tIns="0" rIns="0" bIns="0" rtlCol="0"/>
            <a:lstStyle/>
            <a:p>
              <a:endParaRPr/>
            </a:p>
          </p:txBody>
        </p:sp>
        <p:sp>
          <p:nvSpPr>
            <p:cNvPr id="174" name="object 174"/>
            <p:cNvSpPr/>
            <p:nvPr/>
          </p:nvSpPr>
          <p:spPr>
            <a:xfrm>
              <a:off x="8219440" y="4573879"/>
              <a:ext cx="7620" cy="2267585"/>
            </a:xfrm>
            <a:custGeom>
              <a:avLst/>
              <a:gdLst/>
              <a:ahLst/>
              <a:cxnLst/>
              <a:rect l="l" t="t" r="r" b="b"/>
              <a:pathLst>
                <a:path w="7620" h="2267584">
                  <a:moveTo>
                    <a:pt x="7620" y="2124722"/>
                  </a:moveTo>
                  <a:lnTo>
                    <a:pt x="0" y="2129434"/>
                  </a:lnTo>
                  <a:lnTo>
                    <a:pt x="0" y="2267534"/>
                  </a:lnTo>
                  <a:lnTo>
                    <a:pt x="7620" y="2266556"/>
                  </a:lnTo>
                  <a:lnTo>
                    <a:pt x="7620" y="2124722"/>
                  </a:lnTo>
                  <a:close/>
                </a:path>
                <a:path w="7620" h="2267584">
                  <a:moveTo>
                    <a:pt x="7620" y="0"/>
                  </a:moveTo>
                  <a:lnTo>
                    <a:pt x="0" y="11925"/>
                  </a:lnTo>
                  <a:lnTo>
                    <a:pt x="0" y="413639"/>
                  </a:lnTo>
                  <a:lnTo>
                    <a:pt x="7620" y="415023"/>
                  </a:lnTo>
                  <a:lnTo>
                    <a:pt x="7620" y="0"/>
                  </a:lnTo>
                  <a:close/>
                </a:path>
              </a:pathLst>
            </a:custGeom>
            <a:solidFill>
              <a:srgbClr val="557C58"/>
            </a:solidFill>
          </p:spPr>
          <p:txBody>
            <a:bodyPr wrap="square" lIns="0" tIns="0" rIns="0" bIns="0" rtlCol="0"/>
            <a:lstStyle/>
            <a:p>
              <a:endParaRPr/>
            </a:p>
          </p:txBody>
        </p:sp>
        <p:sp>
          <p:nvSpPr>
            <p:cNvPr id="175" name="object 175"/>
            <p:cNvSpPr/>
            <p:nvPr/>
          </p:nvSpPr>
          <p:spPr>
            <a:xfrm>
              <a:off x="8227060" y="4561839"/>
              <a:ext cx="7620" cy="2279015"/>
            </a:xfrm>
            <a:custGeom>
              <a:avLst/>
              <a:gdLst/>
              <a:ahLst/>
              <a:cxnLst/>
              <a:rect l="l" t="t" r="r" b="b"/>
              <a:pathLst>
                <a:path w="7620" h="2279015">
                  <a:moveTo>
                    <a:pt x="7620" y="2132063"/>
                  </a:moveTo>
                  <a:lnTo>
                    <a:pt x="0" y="2136762"/>
                  </a:lnTo>
                  <a:lnTo>
                    <a:pt x="0" y="2278596"/>
                  </a:lnTo>
                  <a:lnTo>
                    <a:pt x="7620" y="2277605"/>
                  </a:lnTo>
                  <a:lnTo>
                    <a:pt x="7620" y="2132063"/>
                  </a:lnTo>
                  <a:close/>
                </a:path>
                <a:path w="7620" h="2279015">
                  <a:moveTo>
                    <a:pt x="7620" y="0"/>
                  </a:moveTo>
                  <a:lnTo>
                    <a:pt x="4025" y="0"/>
                  </a:lnTo>
                  <a:lnTo>
                    <a:pt x="4025" y="11430"/>
                  </a:lnTo>
                  <a:lnTo>
                    <a:pt x="0" y="11430"/>
                  </a:lnTo>
                  <a:lnTo>
                    <a:pt x="0" y="427990"/>
                  </a:lnTo>
                  <a:lnTo>
                    <a:pt x="7620" y="427990"/>
                  </a:lnTo>
                  <a:lnTo>
                    <a:pt x="7620" y="11430"/>
                  </a:lnTo>
                  <a:lnTo>
                    <a:pt x="7620" y="0"/>
                  </a:lnTo>
                  <a:close/>
                </a:path>
              </a:pathLst>
            </a:custGeom>
            <a:solidFill>
              <a:srgbClr val="567D59"/>
            </a:solidFill>
          </p:spPr>
          <p:txBody>
            <a:bodyPr wrap="square" lIns="0" tIns="0" rIns="0" bIns="0" rtlCol="0"/>
            <a:lstStyle/>
            <a:p>
              <a:endParaRPr/>
            </a:p>
          </p:txBody>
        </p:sp>
        <p:sp>
          <p:nvSpPr>
            <p:cNvPr id="176" name="object 176"/>
            <p:cNvSpPr/>
            <p:nvPr/>
          </p:nvSpPr>
          <p:spPr>
            <a:xfrm>
              <a:off x="8233410" y="4552010"/>
              <a:ext cx="7620" cy="2288540"/>
            </a:xfrm>
            <a:custGeom>
              <a:avLst/>
              <a:gdLst/>
              <a:ahLst/>
              <a:cxnLst/>
              <a:rect l="l" t="t" r="r" b="b"/>
              <a:pathLst>
                <a:path w="7620" h="2288540">
                  <a:moveTo>
                    <a:pt x="7620" y="2138349"/>
                  </a:moveTo>
                  <a:lnTo>
                    <a:pt x="3911" y="2138349"/>
                  </a:lnTo>
                  <a:lnTo>
                    <a:pt x="3911" y="2142159"/>
                  </a:lnTo>
                  <a:lnTo>
                    <a:pt x="0" y="2142159"/>
                  </a:lnTo>
                  <a:lnTo>
                    <a:pt x="0" y="2286939"/>
                  </a:lnTo>
                  <a:lnTo>
                    <a:pt x="0" y="2288209"/>
                  </a:lnTo>
                  <a:lnTo>
                    <a:pt x="152" y="2288209"/>
                  </a:lnTo>
                  <a:lnTo>
                    <a:pt x="152" y="2286939"/>
                  </a:lnTo>
                  <a:lnTo>
                    <a:pt x="7620" y="2286939"/>
                  </a:lnTo>
                  <a:lnTo>
                    <a:pt x="7620" y="2142159"/>
                  </a:lnTo>
                  <a:lnTo>
                    <a:pt x="7620" y="2138349"/>
                  </a:lnTo>
                  <a:close/>
                </a:path>
                <a:path w="7620" h="2288540">
                  <a:moveTo>
                    <a:pt x="7620" y="0"/>
                  </a:moveTo>
                  <a:lnTo>
                    <a:pt x="0" y="11925"/>
                  </a:lnTo>
                  <a:lnTo>
                    <a:pt x="0" y="438099"/>
                  </a:lnTo>
                  <a:lnTo>
                    <a:pt x="7620" y="439775"/>
                  </a:lnTo>
                  <a:lnTo>
                    <a:pt x="7620" y="0"/>
                  </a:lnTo>
                  <a:close/>
                </a:path>
              </a:pathLst>
            </a:custGeom>
            <a:solidFill>
              <a:srgbClr val="577E5A"/>
            </a:solidFill>
          </p:spPr>
          <p:txBody>
            <a:bodyPr wrap="square" lIns="0" tIns="0" rIns="0" bIns="0" rtlCol="0"/>
            <a:lstStyle/>
            <a:p>
              <a:endParaRPr/>
            </a:p>
          </p:txBody>
        </p:sp>
        <p:sp>
          <p:nvSpPr>
            <p:cNvPr id="177" name="object 177"/>
            <p:cNvSpPr/>
            <p:nvPr/>
          </p:nvSpPr>
          <p:spPr>
            <a:xfrm>
              <a:off x="8241030" y="4540072"/>
              <a:ext cx="7620" cy="2298700"/>
            </a:xfrm>
            <a:custGeom>
              <a:avLst/>
              <a:gdLst/>
              <a:ahLst/>
              <a:cxnLst/>
              <a:rect l="l" t="t" r="r" b="b"/>
              <a:pathLst>
                <a:path w="7620" h="2298700">
                  <a:moveTo>
                    <a:pt x="7620" y="2145220"/>
                  </a:moveTo>
                  <a:lnTo>
                    <a:pt x="0" y="2149919"/>
                  </a:lnTo>
                  <a:lnTo>
                    <a:pt x="0" y="2298446"/>
                  </a:lnTo>
                  <a:lnTo>
                    <a:pt x="7620" y="2297138"/>
                  </a:lnTo>
                  <a:lnTo>
                    <a:pt x="7620" y="2145220"/>
                  </a:lnTo>
                  <a:close/>
                </a:path>
                <a:path w="7620" h="2298700">
                  <a:moveTo>
                    <a:pt x="7620" y="0"/>
                  </a:moveTo>
                  <a:lnTo>
                    <a:pt x="0" y="11938"/>
                  </a:lnTo>
                  <a:lnTo>
                    <a:pt x="0" y="451713"/>
                  </a:lnTo>
                  <a:lnTo>
                    <a:pt x="7620" y="453377"/>
                  </a:lnTo>
                  <a:lnTo>
                    <a:pt x="7620" y="0"/>
                  </a:lnTo>
                  <a:close/>
                </a:path>
              </a:pathLst>
            </a:custGeom>
            <a:solidFill>
              <a:srgbClr val="587F5B"/>
            </a:solidFill>
          </p:spPr>
          <p:txBody>
            <a:bodyPr wrap="square" lIns="0" tIns="0" rIns="0" bIns="0" rtlCol="0"/>
            <a:lstStyle/>
            <a:p>
              <a:endParaRPr/>
            </a:p>
          </p:txBody>
        </p:sp>
        <p:sp>
          <p:nvSpPr>
            <p:cNvPr id="178" name="object 178"/>
            <p:cNvSpPr/>
            <p:nvPr/>
          </p:nvSpPr>
          <p:spPr>
            <a:xfrm>
              <a:off x="8248650" y="4528146"/>
              <a:ext cx="7620" cy="2309495"/>
            </a:xfrm>
            <a:custGeom>
              <a:avLst/>
              <a:gdLst/>
              <a:ahLst/>
              <a:cxnLst/>
              <a:rect l="l" t="t" r="r" b="b"/>
              <a:pathLst>
                <a:path w="7620" h="2309495">
                  <a:moveTo>
                    <a:pt x="7620" y="2151519"/>
                  </a:moveTo>
                  <a:lnTo>
                    <a:pt x="0" y="2157133"/>
                  </a:lnTo>
                  <a:lnTo>
                    <a:pt x="0" y="2309063"/>
                  </a:lnTo>
                  <a:lnTo>
                    <a:pt x="7620" y="2307742"/>
                  </a:lnTo>
                  <a:lnTo>
                    <a:pt x="7620" y="2151519"/>
                  </a:lnTo>
                  <a:close/>
                </a:path>
                <a:path w="7620" h="2309495">
                  <a:moveTo>
                    <a:pt x="7620" y="0"/>
                  </a:moveTo>
                  <a:lnTo>
                    <a:pt x="0" y="11925"/>
                  </a:lnTo>
                  <a:lnTo>
                    <a:pt x="0" y="465302"/>
                  </a:lnTo>
                  <a:lnTo>
                    <a:pt x="7620" y="466966"/>
                  </a:lnTo>
                  <a:lnTo>
                    <a:pt x="7620" y="0"/>
                  </a:lnTo>
                  <a:close/>
                </a:path>
              </a:pathLst>
            </a:custGeom>
            <a:solidFill>
              <a:srgbClr val="58805B"/>
            </a:solidFill>
          </p:spPr>
          <p:txBody>
            <a:bodyPr wrap="square" lIns="0" tIns="0" rIns="0" bIns="0" rtlCol="0"/>
            <a:lstStyle/>
            <a:p>
              <a:endParaRPr/>
            </a:p>
          </p:txBody>
        </p:sp>
        <p:sp>
          <p:nvSpPr>
            <p:cNvPr id="179" name="object 179"/>
            <p:cNvSpPr/>
            <p:nvPr/>
          </p:nvSpPr>
          <p:spPr>
            <a:xfrm>
              <a:off x="8255000" y="4518202"/>
              <a:ext cx="7620" cy="2318385"/>
            </a:xfrm>
            <a:custGeom>
              <a:avLst/>
              <a:gdLst/>
              <a:ahLst/>
              <a:cxnLst/>
              <a:rect l="l" t="t" r="r" b="b"/>
              <a:pathLst>
                <a:path w="7620" h="2318384">
                  <a:moveTo>
                    <a:pt x="7620" y="2156777"/>
                  </a:moveTo>
                  <a:lnTo>
                    <a:pt x="0" y="2162391"/>
                  </a:lnTo>
                  <a:lnTo>
                    <a:pt x="0" y="2317902"/>
                  </a:lnTo>
                  <a:lnTo>
                    <a:pt x="7620" y="2316594"/>
                  </a:lnTo>
                  <a:lnTo>
                    <a:pt x="7620" y="2156777"/>
                  </a:lnTo>
                  <a:close/>
                </a:path>
                <a:path w="7620" h="2318384">
                  <a:moveTo>
                    <a:pt x="7620" y="0"/>
                  </a:moveTo>
                  <a:lnTo>
                    <a:pt x="0" y="11925"/>
                  </a:lnTo>
                  <a:lnTo>
                    <a:pt x="0" y="476631"/>
                  </a:lnTo>
                  <a:lnTo>
                    <a:pt x="7620" y="478294"/>
                  </a:lnTo>
                  <a:lnTo>
                    <a:pt x="7620" y="0"/>
                  </a:lnTo>
                  <a:close/>
                </a:path>
              </a:pathLst>
            </a:custGeom>
            <a:solidFill>
              <a:srgbClr val="59825C"/>
            </a:solidFill>
          </p:spPr>
          <p:txBody>
            <a:bodyPr wrap="square" lIns="0" tIns="0" rIns="0" bIns="0" rtlCol="0"/>
            <a:lstStyle/>
            <a:p>
              <a:endParaRPr/>
            </a:p>
          </p:txBody>
        </p:sp>
        <p:sp>
          <p:nvSpPr>
            <p:cNvPr id="180" name="object 180"/>
            <p:cNvSpPr/>
            <p:nvPr/>
          </p:nvSpPr>
          <p:spPr>
            <a:xfrm>
              <a:off x="8262620" y="4506264"/>
              <a:ext cx="7620" cy="2328545"/>
            </a:xfrm>
            <a:custGeom>
              <a:avLst/>
              <a:gdLst/>
              <a:ahLst/>
              <a:cxnLst/>
              <a:rect l="l" t="t" r="r" b="b"/>
              <a:pathLst>
                <a:path w="7620" h="2328545">
                  <a:moveTo>
                    <a:pt x="7620" y="2163089"/>
                  </a:moveTo>
                  <a:lnTo>
                    <a:pt x="0" y="2168715"/>
                  </a:lnTo>
                  <a:lnTo>
                    <a:pt x="0" y="2328532"/>
                  </a:lnTo>
                  <a:lnTo>
                    <a:pt x="7620" y="2327211"/>
                  </a:lnTo>
                  <a:lnTo>
                    <a:pt x="7620" y="2163089"/>
                  </a:lnTo>
                  <a:close/>
                </a:path>
                <a:path w="7620" h="2328545">
                  <a:moveTo>
                    <a:pt x="7620" y="0"/>
                  </a:moveTo>
                  <a:lnTo>
                    <a:pt x="0" y="11938"/>
                  </a:lnTo>
                  <a:lnTo>
                    <a:pt x="0" y="490232"/>
                  </a:lnTo>
                  <a:lnTo>
                    <a:pt x="7620" y="491909"/>
                  </a:lnTo>
                  <a:lnTo>
                    <a:pt x="7620" y="0"/>
                  </a:lnTo>
                  <a:close/>
                </a:path>
              </a:pathLst>
            </a:custGeom>
            <a:solidFill>
              <a:srgbClr val="5A835D"/>
            </a:solidFill>
          </p:spPr>
          <p:txBody>
            <a:bodyPr wrap="square" lIns="0" tIns="0" rIns="0" bIns="0" rtlCol="0"/>
            <a:lstStyle/>
            <a:p>
              <a:endParaRPr/>
            </a:p>
          </p:txBody>
        </p:sp>
        <p:sp>
          <p:nvSpPr>
            <p:cNvPr id="181" name="object 181"/>
            <p:cNvSpPr/>
            <p:nvPr/>
          </p:nvSpPr>
          <p:spPr>
            <a:xfrm>
              <a:off x="8270240" y="4494529"/>
              <a:ext cx="7620" cy="2339340"/>
            </a:xfrm>
            <a:custGeom>
              <a:avLst/>
              <a:gdLst/>
              <a:ahLst/>
              <a:cxnLst/>
              <a:rect l="l" t="t" r="r" b="b"/>
              <a:pathLst>
                <a:path w="7620" h="2339340">
                  <a:moveTo>
                    <a:pt x="7620" y="2169160"/>
                  </a:moveTo>
                  <a:lnTo>
                    <a:pt x="4216" y="2169160"/>
                  </a:lnTo>
                  <a:lnTo>
                    <a:pt x="4216" y="2174240"/>
                  </a:lnTo>
                  <a:lnTo>
                    <a:pt x="0" y="2174240"/>
                  </a:lnTo>
                  <a:lnTo>
                    <a:pt x="0" y="2338070"/>
                  </a:lnTo>
                  <a:lnTo>
                    <a:pt x="0" y="2339340"/>
                  </a:lnTo>
                  <a:lnTo>
                    <a:pt x="1397" y="2339340"/>
                  </a:lnTo>
                  <a:lnTo>
                    <a:pt x="1397" y="2338082"/>
                  </a:lnTo>
                  <a:lnTo>
                    <a:pt x="7620" y="2338082"/>
                  </a:lnTo>
                  <a:lnTo>
                    <a:pt x="7620" y="2174240"/>
                  </a:lnTo>
                  <a:lnTo>
                    <a:pt x="7620" y="2169160"/>
                  </a:lnTo>
                  <a:close/>
                </a:path>
                <a:path w="7620" h="2339340">
                  <a:moveTo>
                    <a:pt x="7620" y="0"/>
                  </a:moveTo>
                  <a:lnTo>
                    <a:pt x="3835" y="0"/>
                  </a:lnTo>
                  <a:lnTo>
                    <a:pt x="3835" y="11430"/>
                  </a:lnTo>
                  <a:lnTo>
                    <a:pt x="0" y="11430"/>
                  </a:lnTo>
                  <a:lnTo>
                    <a:pt x="0" y="504190"/>
                  </a:lnTo>
                  <a:lnTo>
                    <a:pt x="4787" y="504190"/>
                  </a:lnTo>
                  <a:lnTo>
                    <a:pt x="4787" y="505460"/>
                  </a:lnTo>
                  <a:lnTo>
                    <a:pt x="7620" y="505460"/>
                  </a:lnTo>
                  <a:lnTo>
                    <a:pt x="7620" y="504190"/>
                  </a:lnTo>
                  <a:lnTo>
                    <a:pt x="7620" y="11430"/>
                  </a:lnTo>
                  <a:lnTo>
                    <a:pt x="7620" y="0"/>
                  </a:lnTo>
                  <a:close/>
                </a:path>
              </a:pathLst>
            </a:custGeom>
            <a:solidFill>
              <a:srgbClr val="5B845E"/>
            </a:solidFill>
          </p:spPr>
          <p:txBody>
            <a:bodyPr wrap="square" lIns="0" tIns="0" rIns="0" bIns="0" rtlCol="0"/>
            <a:lstStyle/>
            <a:p>
              <a:endParaRPr/>
            </a:p>
          </p:txBody>
        </p:sp>
        <p:sp>
          <p:nvSpPr>
            <p:cNvPr id="182" name="object 182"/>
            <p:cNvSpPr/>
            <p:nvPr/>
          </p:nvSpPr>
          <p:spPr>
            <a:xfrm>
              <a:off x="8276590" y="4484395"/>
              <a:ext cx="7620" cy="2348230"/>
            </a:xfrm>
            <a:custGeom>
              <a:avLst/>
              <a:gdLst/>
              <a:ahLst/>
              <a:cxnLst/>
              <a:rect l="l" t="t" r="r" b="b"/>
              <a:pathLst>
                <a:path w="7620" h="2348229">
                  <a:moveTo>
                    <a:pt x="7620" y="2174646"/>
                  </a:moveTo>
                  <a:lnTo>
                    <a:pt x="0" y="2180272"/>
                  </a:lnTo>
                  <a:lnTo>
                    <a:pt x="0" y="2347887"/>
                  </a:lnTo>
                  <a:lnTo>
                    <a:pt x="7620" y="2345982"/>
                  </a:lnTo>
                  <a:lnTo>
                    <a:pt x="7620" y="2174646"/>
                  </a:lnTo>
                  <a:close/>
                </a:path>
                <a:path w="7620" h="2348229">
                  <a:moveTo>
                    <a:pt x="7620" y="0"/>
                  </a:moveTo>
                  <a:lnTo>
                    <a:pt x="0" y="11925"/>
                  </a:lnTo>
                  <a:lnTo>
                    <a:pt x="0" y="515404"/>
                  </a:lnTo>
                  <a:lnTo>
                    <a:pt x="7620" y="517550"/>
                  </a:lnTo>
                  <a:lnTo>
                    <a:pt x="7620" y="0"/>
                  </a:lnTo>
                  <a:close/>
                </a:path>
              </a:pathLst>
            </a:custGeom>
            <a:solidFill>
              <a:srgbClr val="5B855F"/>
            </a:solidFill>
          </p:spPr>
          <p:txBody>
            <a:bodyPr wrap="square" lIns="0" tIns="0" rIns="0" bIns="0" rtlCol="0"/>
            <a:lstStyle/>
            <a:p>
              <a:endParaRPr/>
            </a:p>
          </p:txBody>
        </p:sp>
        <p:sp>
          <p:nvSpPr>
            <p:cNvPr id="183" name="object 183"/>
            <p:cNvSpPr/>
            <p:nvPr/>
          </p:nvSpPr>
          <p:spPr>
            <a:xfrm>
              <a:off x="8284210" y="4472457"/>
              <a:ext cx="7620" cy="2358390"/>
            </a:xfrm>
            <a:custGeom>
              <a:avLst/>
              <a:gdLst/>
              <a:ahLst/>
              <a:cxnLst/>
              <a:rect l="l" t="t" r="r" b="b"/>
              <a:pathLst>
                <a:path w="7620" h="2358390">
                  <a:moveTo>
                    <a:pt x="7620" y="2180958"/>
                  </a:moveTo>
                  <a:lnTo>
                    <a:pt x="0" y="2186584"/>
                  </a:lnTo>
                  <a:lnTo>
                    <a:pt x="0" y="2357932"/>
                  </a:lnTo>
                  <a:lnTo>
                    <a:pt x="7620" y="2356027"/>
                  </a:lnTo>
                  <a:lnTo>
                    <a:pt x="7620" y="2180958"/>
                  </a:lnTo>
                  <a:close/>
                </a:path>
                <a:path w="7620" h="2358390">
                  <a:moveTo>
                    <a:pt x="7620" y="0"/>
                  </a:moveTo>
                  <a:lnTo>
                    <a:pt x="0" y="11938"/>
                  </a:lnTo>
                  <a:lnTo>
                    <a:pt x="0" y="529488"/>
                  </a:lnTo>
                  <a:lnTo>
                    <a:pt x="7620" y="531622"/>
                  </a:lnTo>
                  <a:lnTo>
                    <a:pt x="7620" y="0"/>
                  </a:lnTo>
                  <a:close/>
                </a:path>
              </a:pathLst>
            </a:custGeom>
            <a:solidFill>
              <a:srgbClr val="5C865F"/>
            </a:solidFill>
          </p:spPr>
          <p:txBody>
            <a:bodyPr wrap="square" lIns="0" tIns="0" rIns="0" bIns="0" rtlCol="0"/>
            <a:lstStyle/>
            <a:p>
              <a:endParaRPr/>
            </a:p>
          </p:txBody>
        </p:sp>
        <p:sp>
          <p:nvSpPr>
            <p:cNvPr id="184" name="object 184"/>
            <p:cNvSpPr/>
            <p:nvPr/>
          </p:nvSpPr>
          <p:spPr>
            <a:xfrm>
              <a:off x="8291830" y="4462513"/>
              <a:ext cx="6350" cy="2366010"/>
            </a:xfrm>
            <a:custGeom>
              <a:avLst/>
              <a:gdLst/>
              <a:ahLst/>
              <a:cxnLst/>
              <a:rect l="l" t="t" r="r" b="b"/>
              <a:pathLst>
                <a:path w="6350" h="2366009">
                  <a:moveTo>
                    <a:pt x="6350" y="2186216"/>
                  </a:moveTo>
                  <a:lnTo>
                    <a:pt x="0" y="2190902"/>
                  </a:lnTo>
                  <a:lnTo>
                    <a:pt x="0" y="2365972"/>
                  </a:lnTo>
                  <a:lnTo>
                    <a:pt x="6350" y="2364384"/>
                  </a:lnTo>
                  <a:lnTo>
                    <a:pt x="6350" y="2186216"/>
                  </a:lnTo>
                  <a:close/>
                </a:path>
                <a:path w="6350" h="2366009">
                  <a:moveTo>
                    <a:pt x="6350" y="0"/>
                  </a:moveTo>
                  <a:lnTo>
                    <a:pt x="0" y="9944"/>
                  </a:lnTo>
                  <a:lnTo>
                    <a:pt x="0" y="541566"/>
                  </a:lnTo>
                  <a:lnTo>
                    <a:pt x="6350" y="543356"/>
                  </a:lnTo>
                  <a:lnTo>
                    <a:pt x="6350" y="0"/>
                  </a:lnTo>
                  <a:close/>
                </a:path>
              </a:pathLst>
            </a:custGeom>
            <a:solidFill>
              <a:srgbClr val="5D8760"/>
            </a:solidFill>
          </p:spPr>
          <p:txBody>
            <a:bodyPr wrap="square" lIns="0" tIns="0" rIns="0" bIns="0" rtlCol="0"/>
            <a:lstStyle/>
            <a:p>
              <a:endParaRPr/>
            </a:p>
          </p:txBody>
        </p:sp>
        <p:sp>
          <p:nvSpPr>
            <p:cNvPr id="185" name="object 185"/>
            <p:cNvSpPr/>
            <p:nvPr/>
          </p:nvSpPr>
          <p:spPr>
            <a:xfrm>
              <a:off x="8298180" y="4450587"/>
              <a:ext cx="7620" cy="2377440"/>
            </a:xfrm>
            <a:custGeom>
              <a:avLst/>
              <a:gdLst/>
              <a:ahLst/>
              <a:cxnLst/>
              <a:rect l="l" t="t" r="r" b="b"/>
              <a:pathLst>
                <a:path w="7620" h="2377440">
                  <a:moveTo>
                    <a:pt x="7620" y="2191512"/>
                  </a:moveTo>
                  <a:lnTo>
                    <a:pt x="5994" y="2191512"/>
                  </a:lnTo>
                  <a:lnTo>
                    <a:pt x="5994" y="2195322"/>
                  </a:lnTo>
                  <a:lnTo>
                    <a:pt x="0" y="2195322"/>
                  </a:lnTo>
                  <a:lnTo>
                    <a:pt x="0" y="2374392"/>
                  </a:lnTo>
                  <a:lnTo>
                    <a:pt x="0" y="2376932"/>
                  </a:lnTo>
                  <a:lnTo>
                    <a:pt x="2527" y="2376932"/>
                  </a:lnTo>
                  <a:lnTo>
                    <a:pt x="2527" y="2374392"/>
                  </a:lnTo>
                  <a:lnTo>
                    <a:pt x="7620" y="2374392"/>
                  </a:lnTo>
                  <a:lnTo>
                    <a:pt x="7620" y="2195322"/>
                  </a:lnTo>
                  <a:lnTo>
                    <a:pt x="7620" y="2191512"/>
                  </a:lnTo>
                  <a:close/>
                </a:path>
                <a:path w="7620" h="2377440">
                  <a:moveTo>
                    <a:pt x="7620" y="0"/>
                  </a:moveTo>
                  <a:lnTo>
                    <a:pt x="0" y="11925"/>
                  </a:lnTo>
                  <a:lnTo>
                    <a:pt x="0" y="555282"/>
                  </a:lnTo>
                  <a:lnTo>
                    <a:pt x="7620" y="557428"/>
                  </a:lnTo>
                  <a:lnTo>
                    <a:pt x="7620" y="0"/>
                  </a:lnTo>
                  <a:close/>
                </a:path>
              </a:pathLst>
            </a:custGeom>
            <a:solidFill>
              <a:srgbClr val="5E8861"/>
            </a:solidFill>
          </p:spPr>
          <p:txBody>
            <a:bodyPr wrap="square" lIns="0" tIns="0" rIns="0" bIns="0" rtlCol="0"/>
            <a:lstStyle/>
            <a:p>
              <a:endParaRPr/>
            </a:p>
          </p:txBody>
        </p:sp>
        <p:sp>
          <p:nvSpPr>
            <p:cNvPr id="186" name="object 186"/>
            <p:cNvSpPr/>
            <p:nvPr/>
          </p:nvSpPr>
          <p:spPr>
            <a:xfrm>
              <a:off x="8305800" y="4438650"/>
              <a:ext cx="7620" cy="2386330"/>
            </a:xfrm>
            <a:custGeom>
              <a:avLst/>
              <a:gdLst/>
              <a:ahLst/>
              <a:cxnLst/>
              <a:rect l="l" t="t" r="r" b="b"/>
              <a:pathLst>
                <a:path w="7620" h="2386329">
                  <a:moveTo>
                    <a:pt x="7620" y="2197303"/>
                  </a:moveTo>
                  <a:lnTo>
                    <a:pt x="0" y="2203945"/>
                  </a:lnTo>
                  <a:lnTo>
                    <a:pt x="0" y="2386330"/>
                  </a:lnTo>
                  <a:lnTo>
                    <a:pt x="7620" y="2384425"/>
                  </a:lnTo>
                  <a:lnTo>
                    <a:pt x="7620" y="2197303"/>
                  </a:lnTo>
                  <a:close/>
                </a:path>
                <a:path w="7620" h="2386329">
                  <a:moveTo>
                    <a:pt x="7620" y="0"/>
                  </a:moveTo>
                  <a:lnTo>
                    <a:pt x="0" y="11938"/>
                  </a:lnTo>
                  <a:lnTo>
                    <a:pt x="0" y="569366"/>
                  </a:lnTo>
                  <a:lnTo>
                    <a:pt x="7620" y="571500"/>
                  </a:lnTo>
                  <a:lnTo>
                    <a:pt x="7620" y="0"/>
                  </a:lnTo>
                  <a:close/>
                </a:path>
              </a:pathLst>
            </a:custGeom>
            <a:solidFill>
              <a:srgbClr val="5F8962"/>
            </a:solidFill>
          </p:spPr>
          <p:txBody>
            <a:bodyPr wrap="square" lIns="0" tIns="0" rIns="0" bIns="0" rtlCol="0"/>
            <a:lstStyle/>
            <a:p>
              <a:endParaRPr/>
            </a:p>
          </p:txBody>
        </p:sp>
        <p:sp>
          <p:nvSpPr>
            <p:cNvPr id="187" name="object 187"/>
            <p:cNvSpPr/>
            <p:nvPr/>
          </p:nvSpPr>
          <p:spPr>
            <a:xfrm>
              <a:off x="8312149" y="4427890"/>
              <a:ext cx="7620" cy="2395855"/>
            </a:xfrm>
            <a:custGeom>
              <a:avLst/>
              <a:gdLst/>
              <a:ahLst/>
              <a:cxnLst/>
              <a:rect l="l" t="t" r="r" b="b"/>
              <a:pathLst>
                <a:path w="7620" h="2395854">
                  <a:moveTo>
                    <a:pt x="7620" y="2202519"/>
                  </a:moveTo>
                  <a:lnTo>
                    <a:pt x="0" y="2209162"/>
                  </a:lnTo>
                  <a:lnTo>
                    <a:pt x="0" y="2395502"/>
                  </a:lnTo>
                  <a:lnTo>
                    <a:pt x="3809" y="2394549"/>
                  </a:lnTo>
                  <a:lnTo>
                    <a:pt x="7620" y="2393359"/>
                  </a:lnTo>
                  <a:lnTo>
                    <a:pt x="7620" y="2202519"/>
                  </a:lnTo>
                  <a:close/>
                </a:path>
                <a:path w="7620" h="2395854">
                  <a:moveTo>
                    <a:pt x="7620" y="0"/>
                  </a:moveTo>
                  <a:lnTo>
                    <a:pt x="1270" y="10759"/>
                  </a:lnTo>
                  <a:lnTo>
                    <a:pt x="0" y="12748"/>
                  </a:lnTo>
                  <a:lnTo>
                    <a:pt x="0" y="581902"/>
                  </a:lnTo>
                  <a:lnTo>
                    <a:pt x="1270" y="582259"/>
                  </a:lnTo>
                  <a:lnTo>
                    <a:pt x="7620" y="584527"/>
                  </a:lnTo>
                  <a:lnTo>
                    <a:pt x="7620" y="0"/>
                  </a:lnTo>
                  <a:close/>
                </a:path>
              </a:pathLst>
            </a:custGeom>
            <a:solidFill>
              <a:srgbClr val="5F8A63"/>
            </a:solidFill>
          </p:spPr>
          <p:txBody>
            <a:bodyPr wrap="square" lIns="0" tIns="0" rIns="0" bIns="0" rtlCol="0"/>
            <a:lstStyle/>
            <a:p>
              <a:endParaRPr/>
            </a:p>
          </p:txBody>
        </p:sp>
        <p:sp>
          <p:nvSpPr>
            <p:cNvPr id="188" name="object 188"/>
            <p:cNvSpPr/>
            <p:nvPr/>
          </p:nvSpPr>
          <p:spPr>
            <a:xfrm>
              <a:off x="8319770" y="4414989"/>
              <a:ext cx="7620" cy="2406650"/>
            </a:xfrm>
            <a:custGeom>
              <a:avLst/>
              <a:gdLst/>
              <a:ahLst/>
              <a:cxnLst/>
              <a:rect l="l" t="t" r="r" b="b"/>
              <a:pathLst>
                <a:path w="7620" h="2406650">
                  <a:moveTo>
                    <a:pt x="7620" y="2208784"/>
                  </a:moveTo>
                  <a:lnTo>
                    <a:pt x="0" y="2215426"/>
                  </a:lnTo>
                  <a:lnTo>
                    <a:pt x="0" y="2406269"/>
                  </a:lnTo>
                  <a:lnTo>
                    <a:pt x="7620" y="2403881"/>
                  </a:lnTo>
                  <a:lnTo>
                    <a:pt x="7620" y="2208784"/>
                  </a:lnTo>
                  <a:close/>
                </a:path>
                <a:path w="7620" h="2406650">
                  <a:moveTo>
                    <a:pt x="7620" y="0"/>
                  </a:moveTo>
                  <a:lnTo>
                    <a:pt x="0" y="12903"/>
                  </a:lnTo>
                  <a:lnTo>
                    <a:pt x="0" y="597433"/>
                  </a:lnTo>
                  <a:lnTo>
                    <a:pt x="7620" y="600151"/>
                  </a:lnTo>
                  <a:lnTo>
                    <a:pt x="7620" y="0"/>
                  </a:lnTo>
                  <a:close/>
                </a:path>
              </a:pathLst>
            </a:custGeom>
            <a:solidFill>
              <a:srgbClr val="608C63"/>
            </a:solidFill>
          </p:spPr>
          <p:txBody>
            <a:bodyPr wrap="square" lIns="0" tIns="0" rIns="0" bIns="0" rtlCol="0"/>
            <a:lstStyle/>
            <a:p>
              <a:endParaRPr/>
            </a:p>
          </p:txBody>
        </p:sp>
        <p:sp>
          <p:nvSpPr>
            <p:cNvPr id="189" name="object 189"/>
            <p:cNvSpPr/>
            <p:nvPr/>
          </p:nvSpPr>
          <p:spPr>
            <a:xfrm>
              <a:off x="8327390" y="4402074"/>
              <a:ext cx="7620" cy="2416810"/>
            </a:xfrm>
            <a:custGeom>
              <a:avLst/>
              <a:gdLst/>
              <a:ahLst/>
              <a:cxnLst/>
              <a:rect l="l" t="t" r="r" b="b"/>
              <a:pathLst>
                <a:path w="7620" h="2416809">
                  <a:moveTo>
                    <a:pt x="7620" y="2215057"/>
                  </a:moveTo>
                  <a:lnTo>
                    <a:pt x="0" y="2221700"/>
                  </a:lnTo>
                  <a:lnTo>
                    <a:pt x="0" y="2416797"/>
                  </a:lnTo>
                  <a:lnTo>
                    <a:pt x="7620" y="2414422"/>
                  </a:lnTo>
                  <a:lnTo>
                    <a:pt x="7620" y="2215057"/>
                  </a:lnTo>
                  <a:close/>
                </a:path>
                <a:path w="7620" h="2416809">
                  <a:moveTo>
                    <a:pt x="7620" y="0"/>
                  </a:moveTo>
                  <a:lnTo>
                    <a:pt x="0" y="12915"/>
                  </a:lnTo>
                  <a:lnTo>
                    <a:pt x="0" y="613067"/>
                  </a:lnTo>
                  <a:lnTo>
                    <a:pt x="7620" y="615797"/>
                  </a:lnTo>
                  <a:lnTo>
                    <a:pt x="7620" y="0"/>
                  </a:lnTo>
                  <a:close/>
                </a:path>
              </a:pathLst>
            </a:custGeom>
            <a:solidFill>
              <a:srgbClr val="618D64"/>
            </a:solidFill>
          </p:spPr>
          <p:txBody>
            <a:bodyPr wrap="square" lIns="0" tIns="0" rIns="0" bIns="0" rtlCol="0"/>
            <a:lstStyle/>
            <a:p>
              <a:endParaRPr/>
            </a:p>
          </p:txBody>
        </p:sp>
        <p:sp>
          <p:nvSpPr>
            <p:cNvPr id="190" name="object 190"/>
            <p:cNvSpPr/>
            <p:nvPr/>
          </p:nvSpPr>
          <p:spPr>
            <a:xfrm>
              <a:off x="8333740" y="4391316"/>
              <a:ext cx="7620" cy="2425700"/>
            </a:xfrm>
            <a:custGeom>
              <a:avLst/>
              <a:gdLst/>
              <a:ahLst/>
              <a:cxnLst/>
              <a:rect l="l" t="t" r="r" b="b"/>
              <a:pathLst>
                <a:path w="7620" h="2425700">
                  <a:moveTo>
                    <a:pt x="7620" y="2220277"/>
                  </a:moveTo>
                  <a:lnTo>
                    <a:pt x="0" y="2226919"/>
                  </a:lnTo>
                  <a:lnTo>
                    <a:pt x="0" y="2425573"/>
                  </a:lnTo>
                  <a:lnTo>
                    <a:pt x="7620" y="2423185"/>
                  </a:lnTo>
                  <a:lnTo>
                    <a:pt x="7620" y="2220277"/>
                  </a:lnTo>
                  <a:close/>
                </a:path>
                <a:path w="7620" h="2425700">
                  <a:moveTo>
                    <a:pt x="7620" y="0"/>
                  </a:moveTo>
                  <a:lnTo>
                    <a:pt x="0" y="12903"/>
                  </a:lnTo>
                  <a:lnTo>
                    <a:pt x="0" y="626097"/>
                  </a:lnTo>
                  <a:lnTo>
                    <a:pt x="7620" y="628815"/>
                  </a:lnTo>
                  <a:lnTo>
                    <a:pt x="7620" y="0"/>
                  </a:lnTo>
                  <a:close/>
                </a:path>
              </a:pathLst>
            </a:custGeom>
            <a:solidFill>
              <a:srgbClr val="628E66"/>
            </a:solidFill>
          </p:spPr>
          <p:txBody>
            <a:bodyPr wrap="square" lIns="0" tIns="0" rIns="0" bIns="0" rtlCol="0"/>
            <a:lstStyle/>
            <a:p>
              <a:endParaRPr/>
            </a:p>
          </p:txBody>
        </p:sp>
        <p:sp>
          <p:nvSpPr>
            <p:cNvPr id="191" name="object 191"/>
            <p:cNvSpPr/>
            <p:nvPr/>
          </p:nvSpPr>
          <p:spPr>
            <a:xfrm>
              <a:off x="8341360" y="4378401"/>
              <a:ext cx="7620" cy="2436495"/>
            </a:xfrm>
            <a:custGeom>
              <a:avLst/>
              <a:gdLst/>
              <a:ahLst/>
              <a:cxnLst/>
              <a:rect l="l" t="t" r="r" b="b"/>
              <a:pathLst>
                <a:path w="7620" h="2436495">
                  <a:moveTo>
                    <a:pt x="7620" y="2226551"/>
                  </a:moveTo>
                  <a:lnTo>
                    <a:pt x="0" y="2233193"/>
                  </a:lnTo>
                  <a:lnTo>
                    <a:pt x="0" y="2436114"/>
                  </a:lnTo>
                  <a:lnTo>
                    <a:pt x="7620" y="2433726"/>
                  </a:lnTo>
                  <a:lnTo>
                    <a:pt x="7620" y="2226551"/>
                  </a:lnTo>
                  <a:close/>
                </a:path>
                <a:path w="7620" h="2436495">
                  <a:moveTo>
                    <a:pt x="7620" y="0"/>
                  </a:moveTo>
                  <a:lnTo>
                    <a:pt x="0" y="12915"/>
                  </a:lnTo>
                  <a:lnTo>
                    <a:pt x="0" y="641731"/>
                  </a:lnTo>
                  <a:lnTo>
                    <a:pt x="7620" y="644448"/>
                  </a:lnTo>
                  <a:lnTo>
                    <a:pt x="7620" y="0"/>
                  </a:lnTo>
                  <a:close/>
                </a:path>
              </a:pathLst>
            </a:custGeom>
            <a:solidFill>
              <a:srgbClr val="628F66"/>
            </a:solidFill>
          </p:spPr>
          <p:txBody>
            <a:bodyPr wrap="square" lIns="0" tIns="0" rIns="0" bIns="0" rtlCol="0"/>
            <a:lstStyle/>
            <a:p>
              <a:endParaRPr/>
            </a:p>
          </p:txBody>
        </p:sp>
        <p:sp>
          <p:nvSpPr>
            <p:cNvPr id="192" name="object 192"/>
            <p:cNvSpPr/>
            <p:nvPr/>
          </p:nvSpPr>
          <p:spPr>
            <a:xfrm>
              <a:off x="8348980" y="4365485"/>
              <a:ext cx="7620" cy="2447290"/>
            </a:xfrm>
            <a:custGeom>
              <a:avLst/>
              <a:gdLst/>
              <a:ahLst/>
              <a:cxnLst/>
              <a:rect l="l" t="t" r="r" b="b"/>
              <a:pathLst>
                <a:path w="7620" h="2447290">
                  <a:moveTo>
                    <a:pt x="7620" y="2232164"/>
                  </a:moveTo>
                  <a:lnTo>
                    <a:pt x="5143" y="2232164"/>
                  </a:lnTo>
                  <a:lnTo>
                    <a:pt x="5143" y="2237244"/>
                  </a:lnTo>
                  <a:lnTo>
                    <a:pt x="0" y="2237244"/>
                  </a:lnTo>
                  <a:lnTo>
                    <a:pt x="0" y="2444254"/>
                  </a:lnTo>
                  <a:lnTo>
                    <a:pt x="0" y="2446794"/>
                  </a:lnTo>
                  <a:lnTo>
                    <a:pt x="3556" y="2446794"/>
                  </a:lnTo>
                  <a:lnTo>
                    <a:pt x="3556" y="2444254"/>
                  </a:lnTo>
                  <a:lnTo>
                    <a:pt x="7620" y="2444254"/>
                  </a:lnTo>
                  <a:lnTo>
                    <a:pt x="7620" y="2237244"/>
                  </a:lnTo>
                  <a:lnTo>
                    <a:pt x="7620" y="2232164"/>
                  </a:lnTo>
                  <a:close/>
                </a:path>
                <a:path w="7620" h="2447290">
                  <a:moveTo>
                    <a:pt x="7620" y="0"/>
                  </a:moveTo>
                  <a:lnTo>
                    <a:pt x="0" y="12915"/>
                  </a:lnTo>
                  <a:lnTo>
                    <a:pt x="0" y="657364"/>
                  </a:lnTo>
                  <a:lnTo>
                    <a:pt x="7620" y="660298"/>
                  </a:lnTo>
                  <a:lnTo>
                    <a:pt x="7620" y="0"/>
                  </a:lnTo>
                  <a:close/>
                </a:path>
              </a:pathLst>
            </a:custGeom>
            <a:solidFill>
              <a:srgbClr val="639066"/>
            </a:solidFill>
          </p:spPr>
          <p:txBody>
            <a:bodyPr wrap="square" lIns="0" tIns="0" rIns="0" bIns="0" rtlCol="0"/>
            <a:lstStyle/>
            <a:p>
              <a:endParaRPr/>
            </a:p>
          </p:txBody>
        </p:sp>
        <p:sp>
          <p:nvSpPr>
            <p:cNvPr id="193" name="object 193"/>
            <p:cNvSpPr/>
            <p:nvPr/>
          </p:nvSpPr>
          <p:spPr>
            <a:xfrm>
              <a:off x="8355330" y="4353559"/>
              <a:ext cx="7620" cy="2456180"/>
            </a:xfrm>
            <a:custGeom>
              <a:avLst/>
              <a:gdLst/>
              <a:ahLst/>
              <a:cxnLst/>
              <a:rect l="l" t="t" r="r" b="b"/>
              <a:pathLst>
                <a:path w="7620" h="2456179">
                  <a:moveTo>
                    <a:pt x="7620" y="2237740"/>
                  </a:moveTo>
                  <a:lnTo>
                    <a:pt x="4025" y="2237740"/>
                  </a:lnTo>
                  <a:lnTo>
                    <a:pt x="4025" y="2245360"/>
                  </a:lnTo>
                  <a:lnTo>
                    <a:pt x="0" y="2245360"/>
                  </a:lnTo>
                  <a:lnTo>
                    <a:pt x="0" y="2453640"/>
                  </a:lnTo>
                  <a:lnTo>
                    <a:pt x="0" y="2456180"/>
                  </a:lnTo>
                  <a:lnTo>
                    <a:pt x="4648" y="2456180"/>
                  </a:lnTo>
                  <a:lnTo>
                    <a:pt x="4648" y="2453640"/>
                  </a:lnTo>
                  <a:lnTo>
                    <a:pt x="7620" y="2453640"/>
                  </a:lnTo>
                  <a:lnTo>
                    <a:pt x="7620" y="2245360"/>
                  </a:lnTo>
                  <a:lnTo>
                    <a:pt x="7620" y="2237740"/>
                  </a:lnTo>
                  <a:close/>
                </a:path>
                <a:path w="7620" h="2456179">
                  <a:moveTo>
                    <a:pt x="7620" y="0"/>
                  </a:moveTo>
                  <a:lnTo>
                    <a:pt x="5867" y="0"/>
                  </a:lnTo>
                  <a:lnTo>
                    <a:pt x="5867" y="7620"/>
                  </a:lnTo>
                  <a:lnTo>
                    <a:pt x="0" y="7620"/>
                  </a:lnTo>
                  <a:lnTo>
                    <a:pt x="0" y="671830"/>
                  </a:lnTo>
                  <a:lnTo>
                    <a:pt x="3556" y="671830"/>
                  </a:lnTo>
                  <a:lnTo>
                    <a:pt x="3556" y="674370"/>
                  </a:lnTo>
                  <a:lnTo>
                    <a:pt x="7620" y="674370"/>
                  </a:lnTo>
                  <a:lnTo>
                    <a:pt x="7620" y="671830"/>
                  </a:lnTo>
                  <a:lnTo>
                    <a:pt x="7620" y="7620"/>
                  </a:lnTo>
                  <a:lnTo>
                    <a:pt x="7620" y="0"/>
                  </a:lnTo>
                  <a:close/>
                </a:path>
              </a:pathLst>
            </a:custGeom>
            <a:solidFill>
              <a:srgbClr val="649167"/>
            </a:solidFill>
          </p:spPr>
          <p:txBody>
            <a:bodyPr wrap="square" lIns="0" tIns="0" rIns="0" bIns="0" rtlCol="0"/>
            <a:lstStyle/>
            <a:p>
              <a:endParaRPr/>
            </a:p>
          </p:txBody>
        </p:sp>
        <p:sp>
          <p:nvSpPr>
            <p:cNvPr id="194" name="object 194"/>
            <p:cNvSpPr/>
            <p:nvPr/>
          </p:nvSpPr>
          <p:spPr>
            <a:xfrm>
              <a:off x="8362950" y="4339589"/>
              <a:ext cx="7620" cy="2468245"/>
            </a:xfrm>
            <a:custGeom>
              <a:avLst/>
              <a:gdLst/>
              <a:ahLst/>
              <a:cxnLst/>
              <a:rect l="l" t="t" r="r" b="b"/>
              <a:pathLst>
                <a:path w="7620" h="2468245">
                  <a:moveTo>
                    <a:pt x="7620" y="2244623"/>
                  </a:moveTo>
                  <a:lnTo>
                    <a:pt x="0" y="2252040"/>
                  </a:lnTo>
                  <a:lnTo>
                    <a:pt x="0" y="2467775"/>
                  </a:lnTo>
                  <a:lnTo>
                    <a:pt x="7620" y="2464917"/>
                  </a:lnTo>
                  <a:lnTo>
                    <a:pt x="7620" y="2244623"/>
                  </a:lnTo>
                  <a:close/>
                </a:path>
                <a:path w="7620" h="2468245">
                  <a:moveTo>
                    <a:pt x="7620" y="0"/>
                  </a:moveTo>
                  <a:lnTo>
                    <a:pt x="4102" y="0"/>
                  </a:lnTo>
                  <a:lnTo>
                    <a:pt x="4102" y="13970"/>
                  </a:lnTo>
                  <a:lnTo>
                    <a:pt x="0" y="13970"/>
                  </a:lnTo>
                  <a:lnTo>
                    <a:pt x="0" y="689610"/>
                  </a:lnTo>
                  <a:lnTo>
                    <a:pt x="4597" y="689610"/>
                  </a:lnTo>
                  <a:lnTo>
                    <a:pt x="4597" y="692150"/>
                  </a:lnTo>
                  <a:lnTo>
                    <a:pt x="7620" y="692150"/>
                  </a:lnTo>
                  <a:lnTo>
                    <a:pt x="7620" y="689610"/>
                  </a:lnTo>
                  <a:lnTo>
                    <a:pt x="7620" y="13970"/>
                  </a:lnTo>
                  <a:lnTo>
                    <a:pt x="7620" y="0"/>
                  </a:lnTo>
                  <a:close/>
                </a:path>
              </a:pathLst>
            </a:custGeom>
            <a:solidFill>
              <a:srgbClr val="669268"/>
            </a:solidFill>
          </p:spPr>
          <p:txBody>
            <a:bodyPr wrap="square" lIns="0" tIns="0" rIns="0" bIns="0" rtlCol="0"/>
            <a:lstStyle/>
            <a:p>
              <a:endParaRPr/>
            </a:p>
          </p:txBody>
        </p:sp>
        <p:sp>
          <p:nvSpPr>
            <p:cNvPr id="195" name="object 195"/>
            <p:cNvSpPr/>
            <p:nvPr/>
          </p:nvSpPr>
          <p:spPr>
            <a:xfrm>
              <a:off x="8370570" y="4326064"/>
              <a:ext cx="7620" cy="2479040"/>
            </a:xfrm>
            <a:custGeom>
              <a:avLst/>
              <a:gdLst/>
              <a:ahLst/>
              <a:cxnLst/>
              <a:rect l="l" t="t" r="r" b="b"/>
              <a:pathLst>
                <a:path w="7620" h="2479040">
                  <a:moveTo>
                    <a:pt x="7620" y="2250744"/>
                  </a:moveTo>
                  <a:lnTo>
                    <a:pt x="0" y="2258149"/>
                  </a:lnTo>
                  <a:lnTo>
                    <a:pt x="0" y="2478443"/>
                  </a:lnTo>
                  <a:lnTo>
                    <a:pt x="7620" y="2475585"/>
                  </a:lnTo>
                  <a:lnTo>
                    <a:pt x="7620" y="2250744"/>
                  </a:lnTo>
                  <a:close/>
                </a:path>
                <a:path w="7620" h="2479040">
                  <a:moveTo>
                    <a:pt x="7620" y="0"/>
                  </a:moveTo>
                  <a:lnTo>
                    <a:pt x="0" y="14046"/>
                  </a:lnTo>
                  <a:lnTo>
                    <a:pt x="0" y="706272"/>
                  </a:lnTo>
                  <a:lnTo>
                    <a:pt x="7620" y="710958"/>
                  </a:lnTo>
                  <a:lnTo>
                    <a:pt x="7620" y="0"/>
                  </a:lnTo>
                  <a:close/>
                </a:path>
              </a:pathLst>
            </a:custGeom>
            <a:solidFill>
              <a:srgbClr val="669369"/>
            </a:solidFill>
          </p:spPr>
          <p:txBody>
            <a:bodyPr wrap="square" lIns="0" tIns="0" rIns="0" bIns="0" rtlCol="0"/>
            <a:lstStyle/>
            <a:p>
              <a:endParaRPr/>
            </a:p>
          </p:txBody>
        </p:sp>
        <p:sp>
          <p:nvSpPr>
            <p:cNvPr id="196" name="object 196"/>
            <p:cNvSpPr/>
            <p:nvPr/>
          </p:nvSpPr>
          <p:spPr>
            <a:xfrm>
              <a:off x="8378190" y="4314189"/>
              <a:ext cx="6350" cy="2487930"/>
            </a:xfrm>
            <a:custGeom>
              <a:avLst/>
              <a:gdLst/>
              <a:ahLst/>
              <a:cxnLst/>
              <a:rect l="l" t="t" r="r" b="b"/>
              <a:pathLst>
                <a:path w="6350" h="2487929">
                  <a:moveTo>
                    <a:pt x="6350" y="2256447"/>
                  </a:moveTo>
                  <a:lnTo>
                    <a:pt x="0" y="2262619"/>
                  </a:lnTo>
                  <a:lnTo>
                    <a:pt x="0" y="2487460"/>
                  </a:lnTo>
                  <a:lnTo>
                    <a:pt x="6350" y="2485072"/>
                  </a:lnTo>
                  <a:lnTo>
                    <a:pt x="6350" y="2256447"/>
                  </a:lnTo>
                  <a:close/>
                </a:path>
                <a:path w="6350" h="2487929">
                  <a:moveTo>
                    <a:pt x="6350" y="0"/>
                  </a:moveTo>
                  <a:lnTo>
                    <a:pt x="3327" y="0"/>
                  </a:lnTo>
                  <a:lnTo>
                    <a:pt x="3327" y="11430"/>
                  </a:lnTo>
                  <a:lnTo>
                    <a:pt x="0" y="11430"/>
                  </a:lnTo>
                  <a:lnTo>
                    <a:pt x="0" y="725170"/>
                  </a:lnTo>
                  <a:lnTo>
                    <a:pt x="4711" y="725170"/>
                  </a:lnTo>
                  <a:lnTo>
                    <a:pt x="4711" y="726440"/>
                  </a:lnTo>
                  <a:lnTo>
                    <a:pt x="6350" y="726440"/>
                  </a:lnTo>
                  <a:lnTo>
                    <a:pt x="6350" y="725170"/>
                  </a:lnTo>
                  <a:lnTo>
                    <a:pt x="6350" y="11430"/>
                  </a:lnTo>
                  <a:lnTo>
                    <a:pt x="6350" y="0"/>
                  </a:lnTo>
                  <a:close/>
                </a:path>
              </a:pathLst>
            </a:custGeom>
            <a:solidFill>
              <a:srgbClr val="66946A"/>
            </a:solidFill>
          </p:spPr>
          <p:txBody>
            <a:bodyPr wrap="square" lIns="0" tIns="0" rIns="0" bIns="0" rtlCol="0"/>
            <a:lstStyle/>
            <a:p>
              <a:endParaRPr/>
            </a:p>
          </p:txBody>
        </p:sp>
        <p:sp>
          <p:nvSpPr>
            <p:cNvPr id="197" name="object 197"/>
            <p:cNvSpPr/>
            <p:nvPr/>
          </p:nvSpPr>
          <p:spPr>
            <a:xfrm>
              <a:off x="8384540" y="4300308"/>
              <a:ext cx="7620" cy="2499360"/>
            </a:xfrm>
            <a:custGeom>
              <a:avLst/>
              <a:gdLst/>
              <a:ahLst/>
              <a:cxnLst/>
              <a:rect l="l" t="t" r="r" b="b"/>
              <a:pathLst>
                <a:path w="7620" h="2499359">
                  <a:moveTo>
                    <a:pt x="7620" y="2262911"/>
                  </a:moveTo>
                  <a:lnTo>
                    <a:pt x="0" y="2270328"/>
                  </a:lnTo>
                  <a:lnTo>
                    <a:pt x="0" y="2498953"/>
                  </a:lnTo>
                  <a:lnTo>
                    <a:pt x="7620" y="2496108"/>
                  </a:lnTo>
                  <a:lnTo>
                    <a:pt x="7620" y="2262911"/>
                  </a:lnTo>
                  <a:close/>
                </a:path>
                <a:path w="7620" h="2499359">
                  <a:moveTo>
                    <a:pt x="7620" y="0"/>
                  </a:moveTo>
                  <a:lnTo>
                    <a:pt x="0" y="14046"/>
                  </a:lnTo>
                  <a:lnTo>
                    <a:pt x="0" y="740841"/>
                  </a:lnTo>
                  <a:lnTo>
                    <a:pt x="7620" y="746163"/>
                  </a:lnTo>
                  <a:lnTo>
                    <a:pt x="7620" y="0"/>
                  </a:lnTo>
                  <a:close/>
                </a:path>
              </a:pathLst>
            </a:custGeom>
            <a:solidFill>
              <a:srgbClr val="67966A"/>
            </a:solidFill>
          </p:spPr>
          <p:txBody>
            <a:bodyPr wrap="square" lIns="0" tIns="0" rIns="0" bIns="0" rtlCol="0"/>
            <a:lstStyle/>
            <a:p>
              <a:endParaRPr/>
            </a:p>
          </p:txBody>
        </p:sp>
        <p:sp>
          <p:nvSpPr>
            <p:cNvPr id="198" name="object 198"/>
            <p:cNvSpPr/>
            <p:nvPr/>
          </p:nvSpPr>
          <p:spPr>
            <a:xfrm>
              <a:off x="8392160" y="4286250"/>
              <a:ext cx="7620" cy="2510155"/>
            </a:xfrm>
            <a:custGeom>
              <a:avLst/>
              <a:gdLst/>
              <a:ahLst/>
              <a:cxnLst/>
              <a:rect l="l" t="t" r="r" b="b"/>
              <a:pathLst>
                <a:path w="7620" h="2510154">
                  <a:moveTo>
                    <a:pt x="7620" y="2269105"/>
                  </a:moveTo>
                  <a:lnTo>
                    <a:pt x="5080" y="2272030"/>
                  </a:lnTo>
                  <a:lnTo>
                    <a:pt x="0" y="2276968"/>
                  </a:lnTo>
                  <a:lnTo>
                    <a:pt x="0" y="2510155"/>
                  </a:lnTo>
                  <a:lnTo>
                    <a:pt x="5080" y="2508250"/>
                  </a:lnTo>
                  <a:lnTo>
                    <a:pt x="7620" y="2507184"/>
                  </a:lnTo>
                  <a:lnTo>
                    <a:pt x="7620" y="2269105"/>
                  </a:lnTo>
                  <a:close/>
                </a:path>
                <a:path w="7620" h="2510154">
                  <a:moveTo>
                    <a:pt x="7620" y="0"/>
                  </a:moveTo>
                  <a:lnTo>
                    <a:pt x="0" y="14049"/>
                  </a:lnTo>
                  <a:lnTo>
                    <a:pt x="0" y="760221"/>
                  </a:lnTo>
                  <a:lnTo>
                    <a:pt x="2540" y="762000"/>
                  </a:lnTo>
                  <a:lnTo>
                    <a:pt x="7620" y="765232"/>
                  </a:lnTo>
                  <a:lnTo>
                    <a:pt x="7620" y="0"/>
                  </a:lnTo>
                  <a:close/>
                </a:path>
              </a:pathLst>
            </a:custGeom>
            <a:solidFill>
              <a:srgbClr val="68976B"/>
            </a:solidFill>
          </p:spPr>
          <p:txBody>
            <a:bodyPr wrap="square" lIns="0" tIns="0" rIns="0" bIns="0" rtlCol="0"/>
            <a:lstStyle/>
            <a:p>
              <a:endParaRPr/>
            </a:p>
          </p:txBody>
        </p:sp>
        <p:sp>
          <p:nvSpPr>
            <p:cNvPr id="199" name="object 199"/>
            <p:cNvSpPr/>
            <p:nvPr/>
          </p:nvSpPr>
          <p:spPr>
            <a:xfrm>
              <a:off x="8399780" y="4273549"/>
              <a:ext cx="6350" cy="2520315"/>
            </a:xfrm>
            <a:custGeom>
              <a:avLst/>
              <a:gdLst/>
              <a:ahLst/>
              <a:cxnLst/>
              <a:rect l="l" t="t" r="r" b="b"/>
              <a:pathLst>
                <a:path w="6350" h="2520315">
                  <a:moveTo>
                    <a:pt x="6350" y="2274493"/>
                  </a:moveTo>
                  <a:lnTo>
                    <a:pt x="0" y="2281809"/>
                  </a:lnTo>
                  <a:lnTo>
                    <a:pt x="0" y="2519896"/>
                  </a:lnTo>
                  <a:lnTo>
                    <a:pt x="6350" y="2517229"/>
                  </a:lnTo>
                  <a:lnTo>
                    <a:pt x="6350" y="2274493"/>
                  </a:lnTo>
                  <a:close/>
                </a:path>
                <a:path w="6350" h="2520315">
                  <a:moveTo>
                    <a:pt x="6350" y="0"/>
                  </a:moveTo>
                  <a:lnTo>
                    <a:pt x="0" y="12700"/>
                  </a:lnTo>
                  <a:lnTo>
                    <a:pt x="0" y="777938"/>
                  </a:lnTo>
                  <a:lnTo>
                    <a:pt x="6350" y="781977"/>
                  </a:lnTo>
                  <a:lnTo>
                    <a:pt x="6350" y="0"/>
                  </a:lnTo>
                  <a:close/>
                </a:path>
              </a:pathLst>
            </a:custGeom>
            <a:solidFill>
              <a:srgbClr val="69996C"/>
            </a:solidFill>
          </p:spPr>
          <p:txBody>
            <a:bodyPr wrap="square" lIns="0" tIns="0" rIns="0" bIns="0" rtlCol="0"/>
            <a:lstStyle/>
            <a:p>
              <a:endParaRPr/>
            </a:p>
          </p:txBody>
        </p:sp>
        <p:sp>
          <p:nvSpPr>
            <p:cNvPr id="200" name="object 200"/>
            <p:cNvSpPr/>
            <p:nvPr/>
          </p:nvSpPr>
          <p:spPr>
            <a:xfrm>
              <a:off x="8406130" y="4258309"/>
              <a:ext cx="7620" cy="2533015"/>
            </a:xfrm>
            <a:custGeom>
              <a:avLst/>
              <a:gdLst/>
              <a:ahLst/>
              <a:cxnLst/>
              <a:rect l="l" t="t" r="r" b="b"/>
              <a:pathLst>
                <a:path w="7620" h="2533015">
                  <a:moveTo>
                    <a:pt x="7620" y="2280970"/>
                  </a:moveTo>
                  <a:lnTo>
                    <a:pt x="0" y="2289733"/>
                  </a:lnTo>
                  <a:lnTo>
                    <a:pt x="0" y="2532469"/>
                  </a:lnTo>
                  <a:lnTo>
                    <a:pt x="7620" y="2529268"/>
                  </a:lnTo>
                  <a:lnTo>
                    <a:pt x="7620" y="2280970"/>
                  </a:lnTo>
                  <a:close/>
                </a:path>
                <a:path w="7620" h="2533015">
                  <a:moveTo>
                    <a:pt x="7620" y="0"/>
                  </a:moveTo>
                  <a:lnTo>
                    <a:pt x="3797" y="0"/>
                  </a:lnTo>
                  <a:lnTo>
                    <a:pt x="3797" y="15240"/>
                  </a:lnTo>
                  <a:lnTo>
                    <a:pt x="0" y="15240"/>
                  </a:lnTo>
                  <a:lnTo>
                    <a:pt x="0" y="798830"/>
                  </a:lnTo>
                  <a:lnTo>
                    <a:pt x="4914" y="798830"/>
                  </a:lnTo>
                  <a:lnTo>
                    <a:pt x="4914" y="802640"/>
                  </a:lnTo>
                  <a:lnTo>
                    <a:pt x="7620" y="802640"/>
                  </a:lnTo>
                  <a:lnTo>
                    <a:pt x="7620" y="798830"/>
                  </a:lnTo>
                  <a:lnTo>
                    <a:pt x="7620" y="15240"/>
                  </a:lnTo>
                  <a:lnTo>
                    <a:pt x="7620" y="0"/>
                  </a:lnTo>
                  <a:close/>
                </a:path>
              </a:pathLst>
            </a:custGeom>
            <a:solidFill>
              <a:srgbClr val="69996D"/>
            </a:solidFill>
          </p:spPr>
          <p:txBody>
            <a:bodyPr wrap="square" lIns="0" tIns="0" rIns="0" bIns="0" rtlCol="0"/>
            <a:lstStyle/>
            <a:p>
              <a:endParaRPr/>
            </a:p>
          </p:txBody>
        </p:sp>
        <p:sp>
          <p:nvSpPr>
            <p:cNvPr id="201" name="object 201"/>
            <p:cNvSpPr/>
            <p:nvPr/>
          </p:nvSpPr>
          <p:spPr>
            <a:xfrm>
              <a:off x="8413750" y="4243069"/>
              <a:ext cx="7620" cy="2545080"/>
            </a:xfrm>
            <a:custGeom>
              <a:avLst/>
              <a:gdLst/>
              <a:ahLst/>
              <a:cxnLst/>
              <a:rect l="l" t="t" r="r" b="b"/>
              <a:pathLst>
                <a:path w="7620" h="2545079">
                  <a:moveTo>
                    <a:pt x="7620" y="2287435"/>
                  </a:moveTo>
                  <a:lnTo>
                    <a:pt x="0" y="2296210"/>
                  </a:lnTo>
                  <a:lnTo>
                    <a:pt x="0" y="2544508"/>
                  </a:lnTo>
                  <a:lnTo>
                    <a:pt x="7620" y="2541320"/>
                  </a:lnTo>
                  <a:lnTo>
                    <a:pt x="7620" y="2287435"/>
                  </a:lnTo>
                  <a:close/>
                </a:path>
                <a:path w="7620" h="2545079">
                  <a:moveTo>
                    <a:pt x="7620" y="0"/>
                  </a:moveTo>
                  <a:lnTo>
                    <a:pt x="0" y="15240"/>
                  </a:lnTo>
                  <a:lnTo>
                    <a:pt x="0" y="818134"/>
                  </a:lnTo>
                  <a:lnTo>
                    <a:pt x="7620" y="824230"/>
                  </a:lnTo>
                  <a:lnTo>
                    <a:pt x="7620" y="0"/>
                  </a:lnTo>
                  <a:close/>
                </a:path>
              </a:pathLst>
            </a:custGeom>
            <a:solidFill>
              <a:srgbClr val="6A9A6E"/>
            </a:solidFill>
          </p:spPr>
          <p:txBody>
            <a:bodyPr wrap="square" lIns="0" tIns="0" rIns="0" bIns="0" rtlCol="0"/>
            <a:lstStyle/>
            <a:p>
              <a:endParaRPr/>
            </a:p>
          </p:txBody>
        </p:sp>
        <p:sp>
          <p:nvSpPr>
            <p:cNvPr id="202" name="object 202"/>
            <p:cNvSpPr/>
            <p:nvPr/>
          </p:nvSpPr>
          <p:spPr>
            <a:xfrm>
              <a:off x="8420100" y="4230369"/>
              <a:ext cx="7620" cy="2554605"/>
            </a:xfrm>
            <a:custGeom>
              <a:avLst/>
              <a:gdLst/>
              <a:ahLst/>
              <a:cxnLst/>
              <a:rect l="l" t="t" r="r" b="b"/>
              <a:pathLst>
                <a:path w="7620" h="2554604">
                  <a:moveTo>
                    <a:pt x="7620" y="2292820"/>
                  </a:moveTo>
                  <a:lnTo>
                    <a:pt x="0" y="2301595"/>
                  </a:lnTo>
                  <a:lnTo>
                    <a:pt x="0" y="2554554"/>
                  </a:lnTo>
                  <a:lnTo>
                    <a:pt x="7620" y="2551353"/>
                  </a:lnTo>
                  <a:lnTo>
                    <a:pt x="7620" y="2292820"/>
                  </a:lnTo>
                  <a:close/>
                </a:path>
                <a:path w="7620" h="2554604">
                  <a:moveTo>
                    <a:pt x="7620" y="0"/>
                  </a:moveTo>
                  <a:lnTo>
                    <a:pt x="3810" y="0"/>
                  </a:lnTo>
                  <a:lnTo>
                    <a:pt x="3810" y="15240"/>
                  </a:lnTo>
                  <a:lnTo>
                    <a:pt x="0" y="15240"/>
                  </a:lnTo>
                  <a:lnTo>
                    <a:pt x="0" y="836930"/>
                  </a:lnTo>
                  <a:lnTo>
                    <a:pt x="4787" y="836930"/>
                  </a:lnTo>
                  <a:lnTo>
                    <a:pt x="4787" y="843280"/>
                  </a:lnTo>
                  <a:lnTo>
                    <a:pt x="7620" y="843280"/>
                  </a:lnTo>
                  <a:lnTo>
                    <a:pt x="7620" y="836930"/>
                  </a:lnTo>
                  <a:lnTo>
                    <a:pt x="7620" y="15240"/>
                  </a:lnTo>
                  <a:lnTo>
                    <a:pt x="7620" y="0"/>
                  </a:lnTo>
                  <a:close/>
                </a:path>
              </a:pathLst>
            </a:custGeom>
            <a:solidFill>
              <a:srgbClr val="6B9B6E"/>
            </a:solidFill>
          </p:spPr>
          <p:txBody>
            <a:bodyPr wrap="square" lIns="0" tIns="0" rIns="0" bIns="0" rtlCol="0"/>
            <a:lstStyle/>
            <a:p>
              <a:endParaRPr/>
            </a:p>
          </p:txBody>
        </p:sp>
        <p:sp>
          <p:nvSpPr>
            <p:cNvPr id="203" name="object 203"/>
            <p:cNvSpPr/>
            <p:nvPr/>
          </p:nvSpPr>
          <p:spPr>
            <a:xfrm>
              <a:off x="8427720" y="4215129"/>
              <a:ext cx="7620" cy="2566670"/>
            </a:xfrm>
            <a:custGeom>
              <a:avLst/>
              <a:gdLst/>
              <a:ahLst/>
              <a:cxnLst/>
              <a:rect l="l" t="t" r="r" b="b"/>
              <a:pathLst>
                <a:path w="7620" h="2566670">
                  <a:moveTo>
                    <a:pt x="7620" y="2299284"/>
                  </a:moveTo>
                  <a:lnTo>
                    <a:pt x="0" y="2308060"/>
                  </a:lnTo>
                  <a:lnTo>
                    <a:pt x="0" y="2566593"/>
                  </a:lnTo>
                  <a:lnTo>
                    <a:pt x="7620" y="2563393"/>
                  </a:lnTo>
                  <a:lnTo>
                    <a:pt x="7620" y="2299284"/>
                  </a:lnTo>
                  <a:close/>
                </a:path>
                <a:path w="7620" h="2566670">
                  <a:moveTo>
                    <a:pt x="7620" y="0"/>
                  </a:moveTo>
                  <a:lnTo>
                    <a:pt x="3810" y="0"/>
                  </a:lnTo>
                  <a:lnTo>
                    <a:pt x="3810" y="15240"/>
                  </a:lnTo>
                  <a:lnTo>
                    <a:pt x="0" y="15240"/>
                  </a:lnTo>
                  <a:lnTo>
                    <a:pt x="0" y="858520"/>
                  </a:lnTo>
                  <a:lnTo>
                    <a:pt x="3517" y="858520"/>
                  </a:lnTo>
                  <a:lnTo>
                    <a:pt x="3517" y="863600"/>
                  </a:lnTo>
                  <a:lnTo>
                    <a:pt x="6946" y="863600"/>
                  </a:lnTo>
                  <a:lnTo>
                    <a:pt x="6946" y="864870"/>
                  </a:lnTo>
                  <a:lnTo>
                    <a:pt x="7620" y="864870"/>
                  </a:lnTo>
                  <a:lnTo>
                    <a:pt x="7620" y="863600"/>
                  </a:lnTo>
                  <a:lnTo>
                    <a:pt x="7620" y="858520"/>
                  </a:lnTo>
                  <a:lnTo>
                    <a:pt x="7620" y="15240"/>
                  </a:lnTo>
                  <a:lnTo>
                    <a:pt x="7620" y="0"/>
                  </a:lnTo>
                  <a:close/>
                </a:path>
              </a:pathLst>
            </a:custGeom>
            <a:solidFill>
              <a:srgbClr val="6C9C6F"/>
            </a:solidFill>
          </p:spPr>
          <p:txBody>
            <a:bodyPr wrap="square" lIns="0" tIns="0" rIns="0" bIns="0" rtlCol="0"/>
            <a:lstStyle/>
            <a:p>
              <a:endParaRPr/>
            </a:p>
          </p:txBody>
        </p:sp>
        <p:sp>
          <p:nvSpPr>
            <p:cNvPr id="204" name="object 204"/>
            <p:cNvSpPr/>
            <p:nvPr/>
          </p:nvSpPr>
          <p:spPr>
            <a:xfrm>
              <a:off x="8435339" y="4199889"/>
              <a:ext cx="7620" cy="2578735"/>
            </a:xfrm>
            <a:custGeom>
              <a:avLst/>
              <a:gdLst/>
              <a:ahLst/>
              <a:cxnLst/>
              <a:rect l="l" t="t" r="r" b="b"/>
              <a:pathLst>
                <a:path w="7620" h="2578734">
                  <a:moveTo>
                    <a:pt x="7619" y="2305459"/>
                  </a:moveTo>
                  <a:lnTo>
                    <a:pt x="3809" y="2310130"/>
                  </a:lnTo>
                  <a:lnTo>
                    <a:pt x="0" y="2314517"/>
                  </a:lnTo>
                  <a:lnTo>
                    <a:pt x="0" y="2578632"/>
                  </a:lnTo>
                  <a:lnTo>
                    <a:pt x="1269" y="2578100"/>
                  </a:lnTo>
                  <a:lnTo>
                    <a:pt x="7619" y="2574924"/>
                  </a:lnTo>
                  <a:lnTo>
                    <a:pt x="7619" y="2305459"/>
                  </a:lnTo>
                  <a:close/>
                </a:path>
                <a:path w="7620" h="2578734">
                  <a:moveTo>
                    <a:pt x="7619" y="0"/>
                  </a:moveTo>
                  <a:lnTo>
                    <a:pt x="0" y="15239"/>
                  </a:lnTo>
                  <a:lnTo>
                    <a:pt x="0" y="880184"/>
                  </a:lnTo>
                  <a:lnTo>
                    <a:pt x="7619" y="888252"/>
                  </a:lnTo>
                  <a:lnTo>
                    <a:pt x="7619" y="0"/>
                  </a:lnTo>
                  <a:close/>
                </a:path>
              </a:pathLst>
            </a:custGeom>
            <a:solidFill>
              <a:srgbClr val="6C9D70"/>
            </a:solidFill>
          </p:spPr>
          <p:txBody>
            <a:bodyPr wrap="square" lIns="0" tIns="0" rIns="0" bIns="0" rtlCol="0"/>
            <a:lstStyle/>
            <a:p>
              <a:endParaRPr/>
            </a:p>
          </p:txBody>
        </p:sp>
        <p:sp>
          <p:nvSpPr>
            <p:cNvPr id="205" name="object 205"/>
            <p:cNvSpPr/>
            <p:nvPr/>
          </p:nvSpPr>
          <p:spPr>
            <a:xfrm>
              <a:off x="8441690" y="4187202"/>
              <a:ext cx="7620" cy="2588260"/>
            </a:xfrm>
            <a:custGeom>
              <a:avLst/>
              <a:gdLst/>
              <a:ahLst/>
              <a:cxnLst/>
              <a:rect l="l" t="t" r="r" b="b"/>
              <a:pathLst>
                <a:path w="7620" h="2588259">
                  <a:moveTo>
                    <a:pt x="7620" y="2310371"/>
                  </a:moveTo>
                  <a:lnTo>
                    <a:pt x="0" y="2319705"/>
                  </a:lnTo>
                  <a:lnTo>
                    <a:pt x="0" y="2588247"/>
                  </a:lnTo>
                  <a:lnTo>
                    <a:pt x="7620" y="2584437"/>
                  </a:lnTo>
                  <a:lnTo>
                    <a:pt x="7620" y="2310371"/>
                  </a:lnTo>
                  <a:close/>
                </a:path>
                <a:path w="7620" h="2588259">
                  <a:moveTo>
                    <a:pt x="7620" y="0"/>
                  </a:moveTo>
                  <a:lnTo>
                    <a:pt x="0" y="15227"/>
                  </a:lnTo>
                  <a:lnTo>
                    <a:pt x="0" y="899604"/>
                  </a:lnTo>
                  <a:lnTo>
                    <a:pt x="7620" y="907669"/>
                  </a:lnTo>
                  <a:lnTo>
                    <a:pt x="7620" y="0"/>
                  </a:lnTo>
                  <a:close/>
                </a:path>
              </a:pathLst>
            </a:custGeom>
            <a:solidFill>
              <a:srgbClr val="6D9E71"/>
            </a:solidFill>
          </p:spPr>
          <p:txBody>
            <a:bodyPr wrap="square" lIns="0" tIns="0" rIns="0" bIns="0" rtlCol="0"/>
            <a:lstStyle/>
            <a:p>
              <a:endParaRPr/>
            </a:p>
          </p:txBody>
        </p:sp>
        <p:sp>
          <p:nvSpPr>
            <p:cNvPr id="206" name="object 206"/>
            <p:cNvSpPr/>
            <p:nvPr/>
          </p:nvSpPr>
          <p:spPr>
            <a:xfrm>
              <a:off x="8449310" y="4171949"/>
              <a:ext cx="7620" cy="2600325"/>
            </a:xfrm>
            <a:custGeom>
              <a:avLst/>
              <a:gdLst/>
              <a:ahLst/>
              <a:cxnLst/>
              <a:rect l="l" t="t" r="r" b="b"/>
              <a:pathLst>
                <a:path w="7620" h="2600325">
                  <a:moveTo>
                    <a:pt x="7620" y="2316276"/>
                  </a:moveTo>
                  <a:lnTo>
                    <a:pt x="0" y="2325624"/>
                  </a:lnTo>
                  <a:lnTo>
                    <a:pt x="0" y="2599702"/>
                  </a:lnTo>
                  <a:lnTo>
                    <a:pt x="7620" y="2595880"/>
                  </a:lnTo>
                  <a:lnTo>
                    <a:pt x="7620" y="2316276"/>
                  </a:lnTo>
                  <a:close/>
                </a:path>
                <a:path w="7620" h="2600325">
                  <a:moveTo>
                    <a:pt x="7620" y="0"/>
                  </a:moveTo>
                  <a:lnTo>
                    <a:pt x="3797" y="0"/>
                  </a:lnTo>
                  <a:lnTo>
                    <a:pt x="3797" y="15240"/>
                  </a:lnTo>
                  <a:lnTo>
                    <a:pt x="0" y="15240"/>
                  </a:lnTo>
                  <a:lnTo>
                    <a:pt x="0" y="923290"/>
                  </a:lnTo>
                  <a:lnTo>
                    <a:pt x="3340" y="923290"/>
                  </a:lnTo>
                  <a:lnTo>
                    <a:pt x="3340" y="929640"/>
                  </a:lnTo>
                  <a:lnTo>
                    <a:pt x="6908" y="929640"/>
                  </a:lnTo>
                  <a:lnTo>
                    <a:pt x="6908" y="930910"/>
                  </a:lnTo>
                  <a:lnTo>
                    <a:pt x="7620" y="930910"/>
                  </a:lnTo>
                  <a:lnTo>
                    <a:pt x="7620" y="929640"/>
                  </a:lnTo>
                  <a:lnTo>
                    <a:pt x="7620" y="923290"/>
                  </a:lnTo>
                  <a:lnTo>
                    <a:pt x="7620" y="15240"/>
                  </a:lnTo>
                  <a:lnTo>
                    <a:pt x="7620" y="0"/>
                  </a:lnTo>
                  <a:close/>
                </a:path>
              </a:pathLst>
            </a:custGeom>
            <a:solidFill>
              <a:srgbClr val="6EA072"/>
            </a:solidFill>
          </p:spPr>
          <p:txBody>
            <a:bodyPr wrap="square" lIns="0" tIns="0" rIns="0" bIns="0" rtlCol="0"/>
            <a:lstStyle/>
            <a:p>
              <a:endParaRPr/>
            </a:p>
          </p:txBody>
        </p:sp>
        <p:sp>
          <p:nvSpPr>
            <p:cNvPr id="207" name="object 207"/>
            <p:cNvSpPr/>
            <p:nvPr/>
          </p:nvSpPr>
          <p:spPr>
            <a:xfrm>
              <a:off x="8456930" y="4156709"/>
              <a:ext cx="7620" cy="2611120"/>
            </a:xfrm>
            <a:custGeom>
              <a:avLst/>
              <a:gdLst/>
              <a:ahLst/>
              <a:cxnLst/>
              <a:rect l="l" t="t" r="r" b="b"/>
              <a:pathLst>
                <a:path w="7620" h="2611120">
                  <a:moveTo>
                    <a:pt x="7620" y="2322182"/>
                  </a:moveTo>
                  <a:lnTo>
                    <a:pt x="0" y="2331516"/>
                  </a:lnTo>
                  <a:lnTo>
                    <a:pt x="0" y="2611120"/>
                  </a:lnTo>
                  <a:lnTo>
                    <a:pt x="7620" y="2607310"/>
                  </a:lnTo>
                  <a:lnTo>
                    <a:pt x="7620" y="2322182"/>
                  </a:lnTo>
                  <a:close/>
                </a:path>
                <a:path w="7620" h="2611120">
                  <a:moveTo>
                    <a:pt x="7620" y="0"/>
                  </a:moveTo>
                  <a:lnTo>
                    <a:pt x="0" y="15240"/>
                  </a:lnTo>
                  <a:lnTo>
                    <a:pt x="0" y="946302"/>
                  </a:lnTo>
                  <a:lnTo>
                    <a:pt x="7620" y="954824"/>
                  </a:lnTo>
                  <a:lnTo>
                    <a:pt x="7620" y="0"/>
                  </a:lnTo>
                  <a:close/>
                </a:path>
              </a:pathLst>
            </a:custGeom>
            <a:solidFill>
              <a:srgbClr val="6FA172"/>
            </a:solidFill>
          </p:spPr>
          <p:txBody>
            <a:bodyPr wrap="square" lIns="0" tIns="0" rIns="0" bIns="0" rtlCol="0"/>
            <a:lstStyle/>
            <a:p>
              <a:endParaRPr/>
            </a:p>
          </p:txBody>
        </p:sp>
        <p:sp>
          <p:nvSpPr>
            <p:cNvPr id="208" name="object 208"/>
            <p:cNvSpPr/>
            <p:nvPr/>
          </p:nvSpPr>
          <p:spPr>
            <a:xfrm>
              <a:off x="8463280" y="4144009"/>
              <a:ext cx="7620" cy="2620645"/>
            </a:xfrm>
            <a:custGeom>
              <a:avLst/>
              <a:gdLst/>
              <a:ahLst/>
              <a:cxnLst/>
              <a:rect l="l" t="t" r="r" b="b"/>
              <a:pathLst>
                <a:path w="7620" h="2620645">
                  <a:moveTo>
                    <a:pt x="7620" y="2327097"/>
                  </a:moveTo>
                  <a:lnTo>
                    <a:pt x="0" y="2336431"/>
                  </a:lnTo>
                  <a:lnTo>
                    <a:pt x="0" y="2620645"/>
                  </a:lnTo>
                  <a:lnTo>
                    <a:pt x="7620" y="2616835"/>
                  </a:lnTo>
                  <a:lnTo>
                    <a:pt x="7620" y="2327097"/>
                  </a:lnTo>
                  <a:close/>
                </a:path>
                <a:path w="7620" h="2620645">
                  <a:moveTo>
                    <a:pt x="7620" y="0"/>
                  </a:moveTo>
                  <a:lnTo>
                    <a:pt x="0" y="15240"/>
                  </a:lnTo>
                  <a:lnTo>
                    <a:pt x="0" y="966101"/>
                  </a:lnTo>
                  <a:lnTo>
                    <a:pt x="7620" y="974623"/>
                  </a:lnTo>
                  <a:lnTo>
                    <a:pt x="7620" y="0"/>
                  </a:lnTo>
                  <a:close/>
                </a:path>
              </a:pathLst>
            </a:custGeom>
            <a:solidFill>
              <a:srgbClr val="6FA273"/>
            </a:solidFill>
          </p:spPr>
          <p:txBody>
            <a:bodyPr wrap="square" lIns="0" tIns="0" rIns="0" bIns="0" rtlCol="0"/>
            <a:lstStyle/>
            <a:p>
              <a:endParaRPr/>
            </a:p>
          </p:txBody>
        </p:sp>
        <p:sp>
          <p:nvSpPr>
            <p:cNvPr id="209" name="object 209"/>
            <p:cNvSpPr/>
            <p:nvPr/>
          </p:nvSpPr>
          <p:spPr>
            <a:xfrm>
              <a:off x="8470899" y="4127476"/>
              <a:ext cx="7620" cy="2633980"/>
            </a:xfrm>
            <a:custGeom>
              <a:avLst/>
              <a:gdLst/>
              <a:ahLst/>
              <a:cxnLst/>
              <a:rect l="l" t="t" r="r" b="b"/>
              <a:pathLst>
                <a:path w="7620" h="2633979">
                  <a:moveTo>
                    <a:pt x="7620" y="2334283"/>
                  </a:moveTo>
                  <a:lnTo>
                    <a:pt x="0" y="2343624"/>
                  </a:lnTo>
                  <a:lnTo>
                    <a:pt x="0" y="2633368"/>
                  </a:lnTo>
                  <a:lnTo>
                    <a:pt x="3809" y="2631463"/>
                  </a:lnTo>
                  <a:lnTo>
                    <a:pt x="7620" y="2629286"/>
                  </a:lnTo>
                  <a:lnTo>
                    <a:pt x="7620" y="2334283"/>
                  </a:lnTo>
                  <a:close/>
                </a:path>
                <a:path w="7620" h="2633979">
                  <a:moveTo>
                    <a:pt x="7620" y="0"/>
                  </a:moveTo>
                  <a:lnTo>
                    <a:pt x="3809" y="8913"/>
                  </a:lnTo>
                  <a:lnTo>
                    <a:pt x="0" y="16533"/>
                  </a:lnTo>
                  <a:lnTo>
                    <a:pt x="0" y="991146"/>
                  </a:lnTo>
                  <a:lnTo>
                    <a:pt x="6350" y="998243"/>
                  </a:lnTo>
                  <a:lnTo>
                    <a:pt x="7620" y="1000021"/>
                  </a:lnTo>
                  <a:lnTo>
                    <a:pt x="7620" y="0"/>
                  </a:lnTo>
                  <a:close/>
                </a:path>
              </a:pathLst>
            </a:custGeom>
            <a:solidFill>
              <a:srgbClr val="70A374"/>
            </a:solidFill>
          </p:spPr>
          <p:txBody>
            <a:bodyPr wrap="square" lIns="0" tIns="0" rIns="0" bIns="0" rtlCol="0"/>
            <a:lstStyle/>
            <a:p>
              <a:endParaRPr/>
            </a:p>
          </p:txBody>
        </p:sp>
        <p:sp>
          <p:nvSpPr>
            <p:cNvPr id="210" name="object 210"/>
            <p:cNvSpPr/>
            <p:nvPr/>
          </p:nvSpPr>
          <p:spPr>
            <a:xfrm>
              <a:off x="8478520" y="4109656"/>
              <a:ext cx="7620" cy="2647315"/>
            </a:xfrm>
            <a:custGeom>
              <a:avLst/>
              <a:gdLst/>
              <a:ahLst/>
              <a:cxnLst/>
              <a:rect l="l" t="t" r="r" b="b"/>
              <a:pathLst>
                <a:path w="7620" h="2647315">
                  <a:moveTo>
                    <a:pt x="7620" y="2341600"/>
                  </a:moveTo>
                  <a:lnTo>
                    <a:pt x="0" y="2352116"/>
                  </a:lnTo>
                  <a:lnTo>
                    <a:pt x="0" y="2647111"/>
                  </a:lnTo>
                  <a:lnTo>
                    <a:pt x="7620" y="2642755"/>
                  </a:lnTo>
                  <a:lnTo>
                    <a:pt x="7620" y="2341600"/>
                  </a:lnTo>
                  <a:close/>
                </a:path>
                <a:path w="7620" h="2647315">
                  <a:moveTo>
                    <a:pt x="7620" y="0"/>
                  </a:moveTo>
                  <a:lnTo>
                    <a:pt x="0" y="17830"/>
                  </a:lnTo>
                  <a:lnTo>
                    <a:pt x="0" y="1017841"/>
                  </a:lnTo>
                  <a:lnTo>
                    <a:pt x="7620" y="1028522"/>
                  </a:lnTo>
                  <a:lnTo>
                    <a:pt x="7620" y="0"/>
                  </a:lnTo>
                  <a:close/>
                </a:path>
              </a:pathLst>
            </a:custGeom>
            <a:solidFill>
              <a:srgbClr val="71A475"/>
            </a:solidFill>
          </p:spPr>
          <p:txBody>
            <a:bodyPr wrap="square" lIns="0" tIns="0" rIns="0" bIns="0" rtlCol="0"/>
            <a:lstStyle/>
            <a:p>
              <a:endParaRPr/>
            </a:p>
          </p:txBody>
        </p:sp>
        <p:sp>
          <p:nvSpPr>
            <p:cNvPr id="211" name="object 211"/>
            <p:cNvSpPr/>
            <p:nvPr/>
          </p:nvSpPr>
          <p:spPr>
            <a:xfrm>
              <a:off x="8484870" y="4094797"/>
              <a:ext cx="7620" cy="2658745"/>
            </a:xfrm>
            <a:custGeom>
              <a:avLst/>
              <a:gdLst/>
              <a:ahLst/>
              <a:cxnLst/>
              <a:rect l="l" t="t" r="r" b="b"/>
              <a:pathLst>
                <a:path w="7620" h="2658745">
                  <a:moveTo>
                    <a:pt x="7620" y="2347696"/>
                  </a:moveTo>
                  <a:lnTo>
                    <a:pt x="0" y="2358212"/>
                  </a:lnTo>
                  <a:lnTo>
                    <a:pt x="0" y="2658338"/>
                  </a:lnTo>
                  <a:lnTo>
                    <a:pt x="7620" y="2653982"/>
                  </a:lnTo>
                  <a:lnTo>
                    <a:pt x="7620" y="2347696"/>
                  </a:lnTo>
                  <a:close/>
                </a:path>
                <a:path w="7620" h="2658745">
                  <a:moveTo>
                    <a:pt x="7620" y="0"/>
                  </a:moveTo>
                  <a:lnTo>
                    <a:pt x="0" y="17830"/>
                  </a:lnTo>
                  <a:lnTo>
                    <a:pt x="0" y="1041603"/>
                  </a:lnTo>
                  <a:lnTo>
                    <a:pt x="7620" y="1052271"/>
                  </a:lnTo>
                  <a:lnTo>
                    <a:pt x="7620" y="0"/>
                  </a:lnTo>
                  <a:close/>
                </a:path>
              </a:pathLst>
            </a:custGeom>
            <a:solidFill>
              <a:srgbClr val="72A576"/>
            </a:solidFill>
          </p:spPr>
          <p:txBody>
            <a:bodyPr wrap="square" lIns="0" tIns="0" rIns="0" bIns="0" rtlCol="0"/>
            <a:lstStyle/>
            <a:p>
              <a:endParaRPr/>
            </a:p>
          </p:txBody>
        </p:sp>
        <p:sp>
          <p:nvSpPr>
            <p:cNvPr id="212" name="object 212"/>
            <p:cNvSpPr/>
            <p:nvPr/>
          </p:nvSpPr>
          <p:spPr>
            <a:xfrm>
              <a:off x="8492490" y="4076699"/>
              <a:ext cx="7620" cy="2672080"/>
            </a:xfrm>
            <a:custGeom>
              <a:avLst/>
              <a:gdLst/>
              <a:ahLst/>
              <a:cxnLst/>
              <a:rect l="l" t="t" r="r" b="b"/>
              <a:pathLst>
                <a:path w="7620" h="2672079">
                  <a:moveTo>
                    <a:pt x="7620" y="2355291"/>
                  </a:moveTo>
                  <a:lnTo>
                    <a:pt x="0" y="2365794"/>
                  </a:lnTo>
                  <a:lnTo>
                    <a:pt x="0" y="2672080"/>
                  </a:lnTo>
                  <a:lnTo>
                    <a:pt x="7620" y="2667736"/>
                  </a:lnTo>
                  <a:lnTo>
                    <a:pt x="7620" y="2355291"/>
                  </a:lnTo>
                  <a:close/>
                </a:path>
                <a:path w="7620" h="2672079">
                  <a:moveTo>
                    <a:pt x="7620" y="0"/>
                  </a:moveTo>
                  <a:lnTo>
                    <a:pt x="3924" y="0"/>
                  </a:lnTo>
                  <a:lnTo>
                    <a:pt x="3924" y="17780"/>
                  </a:lnTo>
                  <a:lnTo>
                    <a:pt x="0" y="17780"/>
                  </a:lnTo>
                  <a:lnTo>
                    <a:pt x="0" y="1075690"/>
                  </a:lnTo>
                  <a:lnTo>
                    <a:pt x="5537" y="1075690"/>
                  </a:lnTo>
                  <a:lnTo>
                    <a:pt x="5537" y="1080770"/>
                  </a:lnTo>
                  <a:lnTo>
                    <a:pt x="7620" y="1080770"/>
                  </a:lnTo>
                  <a:lnTo>
                    <a:pt x="7620" y="1075690"/>
                  </a:lnTo>
                  <a:lnTo>
                    <a:pt x="7620" y="17780"/>
                  </a:lnTo>
                  <a:lnTo>
                    <a:pt x="7620" y="0"/>
                  </a:lnTo>
                  <a:close/>
                </a:path>
              </a:pathLst>
            </a:custGeom>
            <a:solidFill>
              <a:srgbClr val="73A676"/>
            </a:solidFill>
          </p:spPr>
          <p:txBody>
            <a:bodyPr wrap="square" lIns="0" tIns="0" rIns="0" bIns="0" rtlCol="0"/>
            <a:lstStyle/>
            <a:p>
              <a:endParaRPr/>
            </a:p>
          </p:txBody>
        </p:sp>
        <p:sp>
          <p:nvSpPr>
            <p:cNvPr id="213" name="object 213"/>
            <p:cNvSpPr/>
            <p:nvPr/>
          </p:nvSpPr>
          <p:spPr>
            <a:xfrm>
              <a:off x="8500110" y="4059135"/>
              <a:ext cx="7620" cy="2685415"/>
            </a:xfrm>
            <a:custGeom>
              <a:avLst/>
              <a:gdLst/>
              <a:ahLst/>
              <a:cxnLst/>
              <a:rect l="l" t="t" r="r" b="b"/>
              <a:pathLst>
                <a:path w="7620" h="2685415">
                  <a:moveTo>
                    <a:pt x="7620" y="2362339"/>
                  </a:moveTo>
                  <a:lnTo>
                    <a:pt x="0" y="2372855"/>
                  </a:lnTo>
                  <a:lnTo>
                    <a:pt x="0" y="2685300"/>
                  </a:lnTo>
                  <a:lnTo>
                    <a:pt x="7620" y="2680944"/>
                  </a:lnTo>
                  <a:lnTo>
                    <a:pt x="7620" y="2362339"/>
                  </a:lnTo>
                  <a:close/>
                </a:path>
                <a:path w="7620" h="2685415">
                  <a:moveTo>
                    <a:pt x="7620" y="0"/>
                  </a:moveTo>
                  <a:lnTo>
                    <a:pt x="0" y="17830"/>
                  </a:lnTo>
                  <a:lnTo>
                    <a:pt x="0" y="1098842"/>
                  </a:lnTo>
                  <a:lnTo>
                    <a:pt x="7620" y="1110018"/>
                  </a:lnTo>
                  <a:lnTo>
                    <a:pt x="7620" y="0"/>
                  </a:lnTo>
                  <a:close/>
                </a:path>
              </a:pathLst>
            </a:custGeom>
            <a:solidFill>
              <a:srgbClr val="73A777"/>
            </a:solidFill>
          </p:spPr>
          <p:txBody>
            <a:bodyPr wrap="square" lIns="0" tIns="0" rIns="0" bIns="0" rtlCol="0"/>
            <a:lstStyle/>
            <a:p>
              <a:endParaRPr/>
            </a:p>
          </p:txBody>
        </p:sp>
        <p:sp>
          <p:nvSpPr>
            <p:cNvPr id="214" name="object 214"/>
            <p:cNvSpPr/>
            <p:nvPr/>
          </p:nvSpPr>
          <p:spPr>
            <a:xfrm>
              <a:off x="8506460" y="4044289"/>
              <a:ext cx="7620" cy="2697480"/>
            </a:xfrm>
            <a:custGeom>
              <a:avLst/>
              <a:gdLst/>
              <a:ahLst/>
              <a:cxnLst/>
              <a:rect l="l" t="t" r="r" b="b"/>
              <a:pathLst>
                <a:path w="7620" h="2697479">
                  <a:moveTo>
                    <a:pt x="7620" y="2367940"/>
                  </a:moveTo>
                  <a:lnTo>
                    <a:pt x="3822" y="2367940"/>
                  </a:lnTo>
                  <a:lnTo>
                    <a:pt x="3822" y="2379370"/>
                  </a:lnTo>
                  <a:lnTo>
                    <a:pt x="0" y="2379370"/>
                  </a:lnTo>
                  <a:lnTo>
                    <a:pt x="0" y="2694330"/>
                  </a:lnTo>
                  <a:lnTo>
                    <a:pt x="0" y="2696870"/>
                  </a:lnTo>
                  <a:lnTo>
                    <a:pt x="1587" y="2696870"/>
                  </a:lnTo>
                  <a:lnTo>
                    <a:pt x="1587" y="2694343"/>
                  </a:lnTo>
                  <a:lnTo>
                    <a:pt x="7620" y="2694343"/>
                  </a:lnTo>
                  <a:lnTo>
                    <a:pt x="7620" y="2379370"/>
                  </a:lnTo>
                  <a:lnTo>
                    <a:pt x="7620" y="2367940"/>
                  </a:lnTo>
                  <a:close/>
                </a:path>
                <a:path w="7620" h="2697479">
                  <a:moveTo>
                    <a:pt x="7620" y="0"/>
                  </a:moveTo>
                  <a:lnTo>
                    <a:pt x="0" y="17818"/>
                  </a:lnTo>
                  <a:lnTo>
                    <a:pt x="0" y="1123010"/>
                  </a:lnTo>
                  <a:lnTo>
                    <a:pt x="7620" y="1134186"/>
                  </a:lnTo>
                  <a:lnTo>
                    <a:pt x="7620" y="0"/>
                  </a:lnTo>
                  <a:close/>
                </a:path>
              </a:pathLst>
            </a:custGeom>
            <a:solidFill>
              <a:srgbClr val="74A878"/>
            </a:solidFill>
          </p:spPr>
          <p:txBody>
            <a:bodyPr wrap="square" lIns="0" tIns="0" rIns="0" bIns="0" rtlCol="0"/>
            <a:lstStyle/>
            <a:p>
              <a:endParaRPr/>
            </a:p>
          </p:txBody>
        </p:sp>
        <p:sp>
          <p:nvSpPr>
            <p:cNvPr id="215" name="object 215"/>
            <p:cNvSpPr/>
            <p:nvPr/>
          </p:nvSpPr>
          <p:spPr>
            <a:xfrm>
              <a:off x="8514080" y="4025899"/>
              <a:ext cx="7620" cy="2710180"/>
            </a:xfrm>
            <a:custGeom>
              <a:avLst/>
              <a:gdLst/>
              <a:ahLst/>
              <a:cxnLst/>
              <a:rect l="l" t="t" r="r" b="b"/>
              <a:pathLst>
                <a:path w="7620" h="2710179">
                  <a:moveTo>
                    <a:pt x="7620" y="2374900"/>
                  </a:moveTo>
                  <a:lnTo>
                    <a:pt x="4406" y="2374900"/>
                  </a:lnTo>
                  <a:lnTo>
                    <a:pt x="4406" y="2385060"/>
                  </a:lnTo>
                  <a:lnTo>
                    <a:pt x="0" y="2385060"/>
                  </a:lnTo>
                  <a:lnTo>
                    <a:pt x="0" y="2705100"/>
                  </a:lnTo>
                  <a:lnTo>
                    <a:pt x="0" y="2710180"/>
                  </a:lnTo>
                  <a:lnTo>
                    <a:pt x="3517" y="2710180"/>
                  </a:lnTo>
                  <a:lnTo>
                    <a:pt x="3517" y="2705100"/>
                  </a:lnTo>
                  <a:lnTo>
                    <a:pt x="7620" y="2705100"/>
                  </a:lnTo>
                  <a:lnTo>
                    <a:pt x="7620" y="2385060"/>
                  </a:lnTo>
                  <a:lnTo>
                    <a:pt x="7620" y="2374900"/>
                  </a:lnTo>
                  <a:close/>
                </a:path>
                <a:path w="7620" h="2710179">
                  <a:moveTo>
                    <a:pt x="7620" y="0"/>
                  </a:moveTo>
                  <a:lnTo>
                    <a:pt x="4051" y="0"/>
                  </a:lnTo>
                  <a:lnTo>
                    <a:pt x="4051" y="17780"/>
                  </a:lnTo>
                  <a:lnTo>
                    <a:pt x="0" y="17780"/>
                  </a:lnTo>
                  <a:lnTo>
                    <a:pt x="0" y="1154430"/>
                  </a:lnTo>
                  <a:lnTo>
                    <a:pt x="4470" y="1154430"/>
                  </a:lnTo>
                  <a:lnTo>
                    <a:pt x="4470" y="1164590"/>
                  </a:lnTo>
                  <a:lnTo>
                    <a:pt x="7620" y="1164590"/>
                  </a:lnTo>
                  <a:lnTo>
                    <a:pt x="7620" y="1154430"/>
                  </a:lnTo>
                  <a:lnTo>
                    <a:pt x="7620" y="17780"/>
                  </a:lnTo>
                  <a:lnTo>
                    <a:pt x="7620" y="0"/>
                  </a:lnTo>
                  <a:close/>
                </a:path>
              </a:pathLst>
            </a:custGeom>
            <a:solidFill>
              <a:srgbClr val="75AA79"/>
            </a:solidFill>
          </p:spPr>
          <p:txBody>
            <a:bodyPr wrap="square" lIns="0" tIns="0" rIns="0" bIns="0" rtlCol="0"/>
            <a:lstStyle/>
            <a:p>
              <a:endParaRPr/>
            </a:p>
          </p:txBody>
        </p:sp>
        <p:sp>
          <p:nvSpPr>
            <p:cNvPr id="216" name="object 216"/>
            <p:cNvSpPr/>
            <p:nvPr/>
          </p:nvSpPr>
          <p:spPr>
            <a:xfrm>
              <a:off x="8521700" y="4008627"/>
              <a:ext cx="7620" cy="2722245"/>
            </a:xfrm>
            <a:custGeom>
              <a:avLst/>
              <a:gdLst/>
              <a:ahLst/>
              <a:cxnLst/>
              <a:rect l="l" t="t" r="r" b="b"/>
              <a:pathLst>
                <a:path w="7620" h="2722245">
                  <a:moveTo>
                    <a:pt x="7620" y="2379776"/>
                  </a:moveTo>
                  <a:lnTo>
                    <a:pt x="0" y="2392083"/>
                  </a:lnTo>
                  <a:lnTo>
                    <a:pt x="0" y="2722080"/>
                  </a:lnTo>
                  <a:lnTo>
                    <a:pt x="7620" y="2716809"/>
                  </a:lnTo>
                  <a:lnTo>
                    <a:pt x="7620" y="2379776"/>
                  </a:lnTo>
                  <a:close/>
                </a:path>
                <a:path w="7620" h="2722245">
                  <a:moveTo>
                    <a:pt x="7620" y="0"/>
                  </a:moveTo>
                  <a:lnTo>
                    <a:pt x="0" y="17830"/>
                  </a:lnTo>
                  <a:lnTo>
                    <a:pt x="0" y="1181785"/>
                  </a:lnTo>
                  <a:lnTo>
                    <a:pt x="7620" y="1193863"/>
                  </a:lnTo>
                  <a:lnTo>
                    <a:pt x="7620" y="0"/>
                  </a:lnTo>
                  <a:close/>
                </a:path>
              </a:pathLst>
            </a:custGeom>
            <a:solidFill>
              <a:srgbClr val="76AB7A"/>
            </a:solidFill>
          </p:spPr>
          <p:txBody>
            <a:bodyPr wrap="square" lIns="0" tIns="0" rIns="0" bIns="0" rtlCol="0"/>
            <a:lstStyle/>
            <a:p>
              <a:endParaRPr/>
            </a:p>
          </p:txBody>
        </p:sp>
        <p:sp>
          <p:nvSpPr>
            <p:cNvPr id="217" name="object 217"/>
            <p:cNvSpPr/>
            <p:nvPr/>
          </p:nvSpPr>
          <p:spPr>
            <a:xfrm>
              <a:off x="8528050" y="3993768"/>
              <a:ext cx="7620" cy="2733040"/>
            </a:xfrm>
            <a:custGeom>
              <a:avLst/>
              <a:gdLst/>
              <a:ahLst/>
              <a:cxnLst/>
              <a:rect l="l" t="t" r="r" b="b"/>
              <a:pathLst>
                <a:path w="7620" h="2733040">
                  <a:moveTo>
                    <a:pt x="7620" y="2384374"/>
                  </a:moveTo>
                  <a:lnTo>
                    <a:pt x="0" y="2396680"/>
                  </a:lnTo>
                  <a:lnTo>
                    <a:pt x="0" y="2732544"/>
                  </a:lnTo>
                  <a:lnTo>
                    <a:pt x="7620" y="2727274"/>
                  </a:lnTo>
                  <a:lnTo>
                    <a:pt x="7620" y="2384374"/>
                  </a:lnTo>
                  <a:close/>
                </a:path>
                <a:path w="7620" h="2733040">
                  <a:moveTo>
                    <a:pt x="7620" y="0"/>
                  </a:moveTo>
                  <a:lnTo>
                    <a:pt x="0" y="17830"/>
                  </a:lnTo>
                  <a:lnTo>
                    <a:pt x="0" y="1206715"/>
                  </a:lnTo>
                  <a:lnTo>
                    <a:pt x="7620" y="1218793"/>
                  </a:lnTo>
                  <a:lnTo>
                    <a:pt x="7620" y="0"/>
                  </a:lnTo>
                  <a:close/>
                </a:path>
              </a:pathLst>
            </a:custGeom>
            <a:solidFill>
              <a:srgbClr val="76AC7A"/>
            </a:solidFill>
          </p:spPr>
          <p:txBody>
            <a:bodyPr wrap="square" lIns="0" tIns="0" rIns="0" bIns="0" rtlCol="0"/>
            <a:lstStyle/>
            <a:p>
              <a:endParaRPr/>
            </a:p>
          </p:txBody>
        </p:sp>
        <p:sp>
          <p:nvSpPr>
            <p:cNvPr id="218" name="object 218"/>
            <p:cNvSpPr/>
            <p:nvPr/>
          </p:nvSpPr>
          <p:spPr>
            <a:xfrm>
              <a:off x="8535670" y="3975099"/>
              <a:ext cx="7620" cy="2746375"/>
            </a:xfrm>
            <a:custGeom>
              <a:avLst/>
              <a:gdLst/>
              <a:ahLst/>
              <a:cxnLst/>
              <a:rect l="l" t="t" r="r" b="b"/>
              <a:pathLst>
                <a:path w="7620" h="2746375">
                  <a:moveTo>
                    <a:pt x="7620" y="2390737"/>
                  </a:moveTo>
                  <a:lnTo>
                    <a:pt x="0" y="2403043"/>
                  </a:lnTo>
                  <a:lnTo>
                    <a:pt x="0" y="2745943"/>
                  </a:lnTo>
                  <a:lnTo>
                    <a:pt x="7620" y="2740672"/>
                  </a:lnTo>
                  <a:lnTo>
                    <a:pt x="7620" y="2390737"/>
                  </a:lnTo>
                  <a:close/>
                </a:path>
                <a:path w="7620" h="2746375">
                  <a:moveTo>
                    <a:pt x="7620" y="0"/>
                  </a:moveTo>
                  <a:lnTo>
                    <a:pt x="7073" y="0"/>
                  </a:lnTo>
                  <a:lnTo>
                    <a:pt x="7073" y="3810"/>
                  </a:lnTo>
                  <a:lnTo>
                    <a:pt x="3086" y="3810"/>
                  </a:lnTo>
                  <a:lnTo>
                    <a:pt x="3086" y="19050"/>
                  </a:lnTo>
                  <a:lnTo>
                    <a:pt x="0" y="19050"/>
                  </a:lnTo>
                  <a:lnTo>
                    <a:pt x="0" y="1236980"/>
                  </a:lnTo>
                  <a:lnTo>
                    <a:pt x="3695" y="1236980"/>
                  </a:lnTo>
                  <a:lnTo>
                    <a:pt x="3695" y="1249680"/>
                  </a:lnTo>
                  <a:lnTo>
                    <a:pt x="7620" y="1249680"/>
                  </a:lnTo>
                  <a:lnTo>
                    <a:pt x="7620" y="1236980"/>
                  </a:lnTo>
                  <a:lnTo>
                    <a:pt x="7620" y="19050"/>
                  </a:lnTo>
                  <a:lnTo>
                    <a:pt x="7620" y="3810"/>
                  </a:lnTo>
                  <a:lnTo>
                    <a:pt x="7620" y="0"/>
                  </a:lnTo>
                  <a:close/>
                </a:path>
              </a:pathLst>
            </a:custGeom>
            <a:solidFill>
              <a:srgbClr val="78AD7C"/>
            </a:solidFill>
          </p:spPr>
          <p:txBody>
            <a:bodyPr wrap="square" lIns="0" tIns="0" rIns="0" bIns="0" rtlCol="0"/>
            <a:lstStyle/>
            <a:p>
              <a:endParaRPr/>
            </a:p>
          </p:txBody>
        </p:sp>
        <p:sp>
          <p:nvSpPr>
            <p:cNvPr id="219" name="object 219"/>
            <p:cNvSpPr/>
            <p:nvPr/>
          </p:nvSpPr>
          <p:spPr>
            <a:xfrm>
              <a:off x="8542020" y="3958907"/>
              <a:ext cx="7620" cy="2757805"/>
            </a:xfrm>
            <a:custGeom>
              <a:avLst/>
              <a:gdLst/>
              <a:ahLst/>
              <a:cxnLst/>
              <a:rect l="l" t="t" r="r" b="b"/>
              <a:pathLst>
                <a:path w="7620" h="2757804">
                  <a:moveTo>
                    <a:pt x="7620" y="2396282"/>
                  </a:moveTo>
                  <a:lnTo>
                    <a:pt x="6350" y="2398712"/>
                  </a:lnTo>
                  <a:lnTo>
                    <a:pt x="0" y="2408970"/>
                  </a:lnTo>
                  <a:lnTo>
                    <a:pt x="0" y="2757731"/>
                  </a:lnTo>
                  <a:lnTo>
                    <a:pt x="1270" y="2756852"/>
                  </a:lnTo>
                  <a:lnTo>
                    <a:pt x="7620" y="2751967"/>
                  </a:lnTo>
                  <a:lnTo>
                    <a:pt x="7620" y="2396282"/>
                  </a:lnTo>
                  <a:close/>
                </a:path>
                <a:path w="7620" h="2757804">
                  <a:moveTo>
                    <a:pt x="7620" y="0"/>
                  </a:moveTo>
                  <a:lnTo>
                    <a:pt x="0" y="20002"/>
                  </a:lnTo>
                  <a:lnTo>
                    <a:pt x="0" y="1263726"/>
                  </a:lnTo>
                  <a:lnTo>
                    <a:pt x="7620" y="1275813"/>
                  </a:lnTo>
                  <a:lnTo>
                    <a:pt x="7620" y="0"/>
                  </a:lnTo>
                  <a:close/>
                </a:path>
              </a:pathLst>
            </a:custGeom>
            <a:solidFill>
              <a:srgbClr val="77AC7B"/>
            </a:solidFill>
          </p:spPr>
          <p:txBody>
            <a:bodyPr wrap="square" lIns="0" tIns="0" rIns="0" bIns="0" rtlCol="0"/>
            <a:lstStyle/>
            <a:p>
              <a:endParaRPr/>
            </a:p>
          </p:txBody>
        </p:sp>
        <p:sp>
          <p:nvSpPr>
            <p:cNvPr id="220" name="object 220"/>
            <p:cNvSpPr/>
            <p:nvPr/>
          </p:nvSpPr>
          <p:spPr>
            <a:xfrm>
              <a:off x="8549640" y="3939539"/>
              <a:ext cx="7620" cy="2771775"/>
            </a:xfrm>
            <a:custGeom>
              <a:avLst/>
              <a:gdLst/>
              <a:ahLst/>
              <a:cxnLst/>
              <a:rect l="l" t="t" r="r" b="b"/>
              <a:pathLst>
                <a:path w="7620" h="2771775">
                  <a:moveTo>
                    <a:pt x="7620" y="2401074"/>
                  </a:moveTo>
                  <a:lnTo>
                    <a:pt x="0" y="2415654"/>
                  </a:lnTo>
                  <a:lnTo>
                    <a:pt x="0" y="2771343"/>
                  </a:lnTo>
                  <a:lnTo>
                    <a:pt x="7620" y="2765475"/>
                  </a:lnTo>
                  <a:lnTo>
                    <a:pt x="7620" y="2401074"/>
                  </a:lnTo>
                  <a:close/>
                </a:path>
                <a:path w="7620" h="2771775">
                  <a:moveTo>
                    <a:pt x="7620" y="0"/>
                  </a:moveTo>
                  <a:lnTo>
                    <a:pt x="3746" y="0"/>
                  </a:lnTo>
                  <a:lnTo>
                    <a:pt x="3746" y="19050"/>
                  </a:lnTo>
                  <a:lnTo>
                    <a:pt x="0" y="19050"/>
                  </a:lnTo>
                  <a:lnTo>
                    <a:pt x="0" y="1299210"/>
                  </a:lnTo>
                  <a:lnTo>
                    <a:pt x="4902" y="1299210"/>
                  </a:lnTo>
                  <a:lnTo>
                    <a:pt x="4902" y="1306830"/>
                  </a:lnTo>
                  <a:lnTo>
                    <a:pt x="7620" y="1306830"/>
                  </a:lnTo>
                  <a:lnTo>
                    <a:pt x="7620" y="1299210"/>
                  </a:lnTo>
                  <a:lnTo>
                    <a:pt x="7620" y="19050"/>
                  </a:lnTo>
                  <a:lnTo>
                    <a:pt x="7620" y="0"/>
                  </a:lnTo>
                  <a:close/>
                </a:path>
              </a:pathLst>
            </a:custGeom>
            <a:solidFill>
              <a:srgbClr val="76AB7A"/>
            </a:solidFill>
          </p:spPr>
          <p:txBody>
            <a:bodyPr wrap="square" lIns="0" tIns="0" rIns="0" bIns="0" rtlCol="0"/>
            <a:lstStyle/>
            <a:p>
              <a:endParaRPr/>
            </a:p>
          </p:txBody>
        </p:sp>
        <p:sp>
          <p:nvSpPr>
            <p:cNvPr id="221" name="object 221"/>
            <p:cNvSpPr/>
            <p:nvPr/>
          </p:nvSpPr>
          <p:spPr>
            <a:xfrm>
              <a:off x="8557260" y="3918915"/>
              <a:ext cx="7620" cy="2787015"/>
            </a:xfrm>
            <a:custGeom>
              <a:avLst/>
              <a:gdLst/>
              <a:ahLst/>
              <a:cxnLst/>
              <a:rect l="l" t="t" r="r" b="b"/>
              <a:pathLst>
                <a:path w="7620" h="2787015">
                  <a:moveTo>
                    <a:pt x="7620" y="2406954"/>
                  </a:moveTo>
                  <a:lnTo>
                    <a:pt x="3721" y="2406954"/>
                  </a:lnTo>
                  <a:lnTo>
                    <a:pt x="3721" y="2422194"/>
                  </a:lnTo>
                  <a:lnTo>
                    <a:pt x="0" y="2422194"/>
                  </a:lnTo>
                  <a:lnTo>
                    <a:pt x="0" y="2784144"/>
                  </a:lnTo>
                  <a:lnTo>
                    <a:pt x="0" y="2786684"/>
                  </a:lnTo>
                  <a:lnTo>
                    <a:pt x="889" y="2786684"/>
                  </a:lnTo>
                  <a:lnTo>
                    <a:pt x="889" y="2784144"/>
                  </a:lnTo>
                  <a:lnTo>
                    <a:pt x="7620" y="2784144"/>
                  </a:lnTo>
                  <a:lnTo>
                    <a:pt x="7620" y="2422194"/>
                  </a:lnTo>
                  <a:lnTo>
                    <a:pt x="7620" y="2406954"/>
                  </a:lnTo>
                  <a:close/>
                </a:path>
                <a:path w="7620" h="2787015">
                  <a:moveTo>
                    <a:pt x="7620" y="0"/>
                  </a:moveTo>
                  <a:lnTo>
                    <a:pt x="0" y="20002"/>
                  </a:lnTo>
                  <a:lnTo>
                    <a:pt x="0" y="1328039"/>
                  </a:lnTo>
                  <a:lnTo>
                    <a:pt x="7620" y="1340319"/>
                  </a:lnTo>
                  <a:lnTo>
                    <a:pt x="7620" y="0"/>
                  </a:lnTo>
                  <a:close/>
                </a:path>
              </a:pathLst>
            </a:custGeom>
            <a:solidFill>
              <a:srgbClr val="75AA79"/>
            </a:solidFill>
          </p:spPr>
          <p:txBody>
            <a:bodyPr wrap="square" lIns="0" tIns="0" rIns="0" bIns="0" rtlCol="0"/>
            <a:lstStyle/>
            <a:p>
              <a:endParaRPr/>
            </a:p>
          </p:txBody>
        </p:sp>
        <p:sp>
          <p:nvSpPr>
            <p:cNvPr id="222" name="object 222"/>
            <p:cNvSpPr/>
            <p:nvPr/>
          </p:nvSpPr>
          <p:spPr>
            <a:xfrm>
              <a:off x="8563610" y="3902239"/>
              <a:ext cx="7620" cy="2797175"/>
            </a:xfrm>
            <a:custGeom>
              <a:avLst/>
              <a:gdLst/>
              <a:ahLst/>
              <a:cxnLst/>
              <a:rect l="l" t="t" r="r" b="b"/>
              <a:pathLst>
                <a:path w="7620" h="2797175">
                  <a:moveTo>
                    <a:pt x="7620" y="2411653"/>
                  </a:moveTo>
                  <a:lnTo>
                    <a:pt x="0" y="2426233"/>
                  </a:lnTo>
                  <a:lnTo>
                    <a:pt x="0" y="2797022"/>
                  </a:lnTo>
                  <a:lnTo>
                    <a:pt x="7620" y="2789402"/>
                  </a:lnTo>
                  <a:lnTo>
                    <a:pt x="7620" y="2411653"/>
                  </a:lnTo>
                  <a:close/>
                </a:path>
                <a:path w="7620" h="2797175">
                  <a:moveTo>
                    <a:pt x="7620" y="0"/>
                  </a:moveTo>
                  <a:lnTo>
                    <a:pt x="0" y="20002"/>
                  </a:lnTo>
                  <a:lnTo>
                    <a:pt x="0" y="1354950"/>
                  </a:lnTo>
                  <a:lnTo>
                    <a:pt x="7620" y="1367243"/>
                  </a:lnTo>
                  <a:lnTo>
                    <a:pt x="7620" y="0"/>
                  </a:lnTo>
                  <a:close/>
                </a:path>
              </a:pathLst>
            </a:custGeom>
            <a:solidFill>
              <a:srgbClr val="75A979"/>
            </a:solidFill>
          </p:spPr>
          <p:txBody>
            <a:bodyPr wrap="square" lIns="0" tIns="0" rIns="0" bIns="0" rtlCol="0"/>
            <a:lstStyle/>
            <a:p>
              <a:endParaRPr/>
            </a:p>
          </p:txBody>
        </p:sp>
        <p:sp>
          <p:nvSpPr>
            <p:cNvPr id="223" name="object 223"/>
            <p:cNvSpPr/>
            <p:nvPr/>
          </p:nvSpPr>
          <p:spPr>
            <a:xfrm>
              <a:off x="8571229" y="3882231"/>
              <a:ext cx="7620" cy="2809875"/>
            </a:xfrm>
            <a:custGeom>
              <a:avLst/>
              <a:gdLst/>
              <a:ahLst/>
              <a:cxnLst/>
              <a:rect l="l" t="t" r="r" b="b"/>
              <a:pathLst>
                <a:path w="7620" h="2809875">
                  <a:moveTo>
                    <a:pt x="7620" y="2416587"/>
                  </a:moveTo>
                  <a:lnTo>
                    <a:pt x="6350" y="2419508"/>
                  </a:lnTo>
                  <a:lnTo>
                    <a:pt x="0" y="2431656"/>
                  </a:lnTo>
                  <a:lnTo>
                    <a:pt x="0" y="2809398"/>
                  </a:lnTo>
                  <a:lnTo>
                    <a:pt x="1270" y="2808128"/>
                  </a:lnTo>
                  <a:lnTo>
                    <a:pt x="7620" y="2801143"/>
                  </a:lnTo>
                  <a:lnTo>
                    <a:pt x="7620" y="2416587"/>
                  </a:lnTo>
                  <a:close/>
                </a:path>
                <a:path w="7620" h="2809875">
                  <a:moveTo>
                    <a:pt x="7620" y="0"/>
                  </a:moveTo>
                  <a:lnTo>
                    <a:pt x="0" y="20002"/>
                  </a:lnTo>
                  <a:lnTo>
                    <a:pt x="0" y="1387244"/>
                  </a:lnTo>
                  <a:lnTo>
                    <a:pt x="7620" y="1399534"/>
                  </a:lnTo>
                  <a:lnTo>
                    <a:pt x="7620" y="0"/>
                  </a:lnTo>
                  <a:close/>
                </a:path>
              </a:pathLst>
            </a:custGeom>
            <a:solidFill>
              <a:srgbClr val="74A878"/>
            </a:solidFill>
          </p:spPr>
          <p:txBody>
            <a:bodyPr wrap="square" lIns="0" tIns="0" rIns="0" bIns="0" rtlCol="0"/>
            <a:lstStyle/>
            <a:p>
              <a:endParaRPr/>
            </a:p>
          </p:txBody>
        </p:sp>
        <p:sp>
          <p:nvSpPr>
            <p:cNvPr id="224" name="object 224"/>
            <p:cNvSpPr/>
            <p:nvPr/>
          </p:nvSpPr>
          <p:spPr>
            <a:xfrm>
              <a:off x="8578850" y="3862234"/>
              <a:ext cx="7620" cy="2821940"/>
            </a:xfrm>
            <a:custGeom>
              <a:avLst/>
              <a:gdLst/>
              <a:ahLst/>
              <a:cxnLst/>
              <a:rect l="l" t="t" r="r" b="b"/>
              <a:pathLst>
                <a:path w="7620" h="2821940">
                  <a:moveTo>
                    <a:pt x="7620" y="2419185"/>
                  </a:moveTo>
                  <a:lnTo>
                    <a:pt x="3695" y="2419185"/>
                  </a:lnTo>
                  <a:lnTo>
                    <a:pt x="3695" y="2436965"/>
                  </a:lnTo>
                  <a:lnTo>
                    <a:pt x="0" y="2436965"/>
                  </a:lnTo>
                  <a:lnTo>
                    <a:pt x="0" y="2814155"/>
                  </a:lnTo>
                  <a:lnTo>
                    <a:pt x="0" y="2821775"/>
                  </a:lnTo>
                  <a:lnTo>
                    <a:pt x="2882" y="2821775"/>
                  </a:lnTo>
                  <a:lnTo>
                    <a:pt x="2882" y="2814155"/>
                  </a:lnTo>
                  <a:lnTo>
                    <a:pt x="7620" y="2814155"/>
                  </a:lnTo>
                  <a:lnTo>
                    <a:pt x="7620" y="2436965"/>
                  </a:lnTo>
                  <a:lnTo>
                    <a:pt x="7620" y="2419185"/>
                  </a:lnTo>
                  <a:close/>
                </a:path>
                <a:path w="7620" h="2821940">
                  <a:moveTo>
                    <a:pt x="7620" y="0"/>
                  </a:moveTo>
                  <a:lnTo>
                    <a:pt x="0" y="20002"/>
                  </a:lnTo>
                  <a:lnTo>
                    <a:pt x="0" y="1419542"/>
                  </a:lnTo>
                  <a:lnTo>
                    <a:pt x="7620" y="1431823"/>
                  </a:lnTo>
                  <a:lnTo>
                    <a:pt x="7620" y="0"/>
                  </a:lnTo>
                  <a:close/>
                </a:path>
              </a:pathLst>
            </a:custGeom>
            <a:solidFill>
              <a:srgbClr val="73A777"/>
            </a:solidFill>
          </p:spPr>
          <p:txBody>
            <a:bodyPr wrap="square" lIns="0" tIns="0" rIns="0" bIns="0" rtlCol="0"/>
            <a:lstStyle/>
            <a:p>
              <a:endParaRPr/>
            </a:p>
          </p:txBody>
        </p:sp>
        <p:sp>
          <p:nvSpPr>
            <p:cNvPr id="225" name="object 225"/>
            <p:cNvSpPr/>
            <p:nvPr/>
          </p:nvSpPr>
          <p:spPr>
            <a:xfrm>
              <a:off x="8585200" y="3845559"/>
              <a:ext cx="7620" cy="2830830"/>
            </a:xfrm>
            <a:custGeom>
              <a:avLst/>
              <a:gdLst/>
              <a:ahLst/>
              <a:cxnLst/>
              <a:rect l="l" t="t" r="r" b="b"/>
              <a:pathLst>
                <a:path w="7620" h="2830829">
                  <a:moveTo>
                    <a:pt x="7620" y="2421128"/>
                  </a:moveTo>
                  <a:lnTo>
                    <a:pt x="0" y="2438654"/>
                  </a:lnTo>
                  <a:lnTo>
                    <a:pt x="0" y="2830830"/>
                  </a:lnTo>
                  <a:lnTo>
                    <a:pt x="7620" y="2821686"/>
                  </a:lnTo>
                  <a:lnTo>
                    <a:pt x="7620" y="2421128"/>
                  </a:lnTo>
                  <a:close/>
                </a:path>
                <a:path w="7620" h="2830829">
                  <a:moveTo>
                    <a:pt x="7620" y="0"/>
                  </a:moveTo>
                  <a:lnTo>
                    <a:pt x="3746" y="0"/>
                  </a:lnTo>
                  <a:lnTo>
                    <a:pt x="3746" y="20320"/>
                  </a:lnTo>
                  <a:lnTo>
                    <a:pt x="0" y="20320"/>
                  </a:lnTo>
                  <a:lnTo>
                    <a:pt x="0" y="1446530"/>
                  </a:lnTo>
                  <a:lnTo>
                    <a:pt x="3200" y="1446530"/>
                  </a:lnTo>
                  <a:lnTo>
                    <a:pt x="3200" y="1456690"/>
                  </a:lnTo>
                  <a:lnTo>
                    <a:pt x="7162" y="1456690"/>
                  </a:lnTo>
                  <a:lnTo>
                    <a:pt x="7162" y="1459230"/>
                  </a:lnTo>
                  <a:lnTo>
                    <a:pt x="7620" y="1459230"/>
                  </a:lnTo>
                  <a:lnTo>
                    <a:pt x="7620" y="1456690"/>
                  </a:lnTo>
                  <a:lnTo>
                    <a:pt x="7620" y="1446530"/>
                  </a:lnTo>
                  <a:lnTo>
                    <a:pt x="7620" y="20320"/>
                  </a:lnTo>
                  <a:lnTo>
                    <a:pt x="7620" y="0"/>
                  </a:lnTo>
                  <a:close/>
                </a:path>
              </a:pathLst>
            </a:custGeom>
            <a:solidFill>
              <a:srgbClr val="72A676"/>
            </a:solidFill>
          </p:spPr>
          <p:txBody>
            <a:bodyPr wrap="square" lIns="0" tIns="0" rIns="0" bIns="0" rtlCol="0"/>
            <a:lstStyle/>
            <a:p>
              <a:endParaRPr/>
            </a:p>
          </p:txBody>
        </p:sp>
        <p:sp>
          <p:nvSpPr>
            <p:cNvPr id="226" name="object 226"/>
            <p:cNvSpPr/>
            <p:nvPr/>
          </p:nvSpPr>
          <p:spPr>
            <a:xfrm>
              <a:off x="8592820" y="3825557"/>
              <a:ext cx="7620" cy="2842260"/>
            </a:xfrm>
            <a:custGeom>
              <a:avLst/>
              <a:gdLst/>
              <a:ahLst/>
              <a:cxnLst/>
              <a:rect l="l" t="t" r="r" b="b"/>
              <a:pathLst>
                <a:path w="7620" h="2842259">
                  <a:moveTo>
                    <a:pt x="7620" y="2424112"/>
                  </a:moveTo>
                  <a:lnTo>
                    <a:pt x="3810" y="2424112"/>
                  </a:lnTo>
                  <a:lnTo>
                    <a:pt x="3810" y="2440622"/>
                  </a:lnTo>
                  <a:lnTo>
                    <a:pt x="0" y="2440622"/>
                  </a:lnTo>
                  <a:lnTo>
                    <a:pt x="0" y="2835592"/>
                  </a:lnTo>
                  <a:lnTo>
                    <a:pt x="0" y="2841942"/>
                  </a:lnTo>
                  <a:lnTo>
                    <a:pt x="2425" y="2841942"/>
                  </a:lnTo>
                  <a:lnTo>
                    <a:pt x="2425" y="2835592"/>
                  </a:lnTo>
                  <a:lnTo>
                    <a:pt x="7620" y="2835592"/>
                  </a:lnTo>
                  <a:lnTo>
                    <a:pt x="7620" y="2440622"/>
                  </a:lnTo>
                  <a:lnTo>
                    <a:pt x="7620" y="2424112"/>
                  </a:lnTo>
                  <a:close/>
                </a:path>
                <a:path w="7620" h="2842259">
                  <a:moveTo>
                    <a:pt x="7620" y="0"/>
                  </a:moveTo>
                  <a:lnTo>
                    <a:pt x="0" y="20002"/>
                  </a:lnTo>
                  <a:lnTo>
                    <a:pt x="0" y="1478686"/>
                  </a:lnTo>
                  <a:lnTo>
                    <a:pt x="7620" y="1490586"/>
                  </a:lnTo>
                  <a:lnTo>
                    <a:pt x="7620" y="0"/>
                  </a:lnTo>
                  <a:close/>
                </a:path>
              </a:pathLst>
            </a:custGeom>
            <a:solidFill>
              <a:srgbClr val="72A475"/>
            </a:solidFill>
          </p:spPr>
          <p:txBody>
            <a:bodyPr wrap="square" lIns="0" tIns="0" rIns="0" bIns="0" rtlCol="0"/>
            <a:lstStyle/>
            <a:p>
              <a:endParaRPr/>
            </a:p>
          </p:txBody>
        </p:sp>
        <p:sp>
          <p:nvSpPr>
            <p:cNvPr id="227" name="object 227"/>
            <p:cNvSpPr/>
            <p:nvPr/>
          </p:nvSpPr>
          <p:spPr>
            <a:xfrm>
              <a:off x="8600440" y="3803649"/>
              <a:ext cx="7620" cy="2853690"/>
            </a:xfrm>
            <a:custGeom>
              <a:avLst/>
              <a:gdLst/>
              <a:ahLst/>
              <a:cxnLst/>
              <a:rect l="l" t="t" r="r" b="b"/>
              <a:pathLst>
                <a:path w="7620" h="2853690">
                  <a:moveTo>
                    <a:pt x="7620" y="2425700"/>
                  </a:moveTo>
                  <a:lnTo>
                    <a:pt x="5003" y="2425700"/>
                  </a:lnTo>
                  <a:lnTo>
                    <a:pt x="5003" y="2439670"/>
                  </a:lnTo>
                  <a:lnTo>
                    <a:pt x="0" y="2439670"/>
                  </a:lnTo>
                  <a:lnTo>
                    <a:pt x="0" y="2842260"/>
                  </a:lnTo>
                  <a:lnTo>
                    <a:pt x="0" y="2853690"/>
                  </a:lnTo>
                  <a:lnTo>
                    <a:pt x="4051" y="2853690"/>
                  </a:lnTo>
                  <a:lnTo>
                    <a:pt x="4051" y="2842260"/>
                  </a:lnTo>
                  <a:lnTo>
                    <a:pt x="7620" y="2842260"/>
                  </a:lnTo>
                  <a:lnTo>
                    <a:pt x="7620" y="2439670"/>
                  </a:lnTo>
                  <a:lnTo>
                    <a:pt x="7620" y="2425700"/>
                  </a:lnTo>
                  <a:close/>
                </a:path>
                <a:path w="7620" h="2853690">
                  <a:moveTo>
                    <a:pt x="7620" y="0"/>
                  </a:moveTo>
                  <a:lnTo>
                    <a:pt x="5118" y="0"/>
                  </a:lnTo>
                  <a:lnTo>
                    <a:pt x="5118" y="15240"/>
                  </a:lnTo>
                  <a:lnTo>
                    <a:pt x="0" y="15240"/>
                  </a:lnTo>
                  <a:lnTo>
                    <a:pt x="0" y="1512570"/>
                  </a:lnTo>
                  <a:lnTo>
                    <a:pt x="3708" y="1512570"/>
                  </a:lnTo>
                  <a:lnTo>
                    <a:pt x="3708" y="1524000"/>
                  </a:lnTo>
                  <a:lnTo>
                    <a:pt x="7620" y="1524000"/>
                  </a:lnTo>
                  <a:lnTo>
                    <a:pt x="7620" y="1512570"/>
                  </a:lnTo>
                  <a:lnTo>
                    <a:pt x="7620" y="15240"/>
                  </a:lnTo>
                  <a:lnTo>
                    <a:pt x="7620" y="0"/>
                  </a:lnTo>
                  <a:close/>
                </a:path>
              </a:pathLst>
            </a:custGeom>
            <a:solidFill>
              <a:srgbClr val="71A375"/>
            </a:solidFill>
          </p:spPr>
          <p:txBody>
            <a:bodyPr wrap="square" lIns="0" tIns="0" rIns="0" bIns="0" rtlCol="0"/>
            <a:lstStyle/>
            <a:p>
              <a:endParaRPr/>
            </a:p>
          </p:txBody>
        </p:sp>
        <p:sp>
          <p:nvSpPr>
            <p:cNvPr id="228" name="object 228"/>
            <p:cNvSpPr/>
            <p:nvPr/>
          </p:nvSpPr>
          <p:spPr>
            <a:xfrm>
              <a:off x="8606790" y="3784599"/>
              <a:ext cx="7620" cy="2863850"/>
            </a:xfrm>
            <a:custGeom>
              <a:avLst/>
              <a:gdLst/>
              <a:ahLst/>
              <a:cxnLst/>
              <a:rect l="l" t="t" r="r" b="b"/>
              <a:pathLst>
                <a:path w="7620" h="2863850">
                  <a:moveTo>
                    <a:pt x="7620" y="2426449"/>
                  </a:moveTo>
                  <a:lnTo>
                    <a:pt x="0" y="2447963"/>
                  </a:lnTo>
                  <a:lnTo>
                    <a:pt x="0" y="2863710"/>
                  </a:lnTo>
                  <a:lnTo>
                    <a:pt x="7620" y="2852712"/>
                  </a:lnTo>
                  <a:lnTo>
                    <a:pt x="7620" y="2426449"/>
                  </a:lnTo>
                  <a:close/>
                </a:path>
                <a:path w="7620" h="2863850">
                  <a:moveTo>
                    <a:pt x="7620" y="0"/>
                  </a:moveTo>
                  <a:lnTo>
                    <a:pt x="3924" y="0"/>
                  </a:lnTo>
                  <a:lnTo>
                    <a:pt x="3924" y="22860"/>
                  </a:lnTo>
                  <a:lnTo>
                    <a:pt x="0" y="22860"/>
                  </a:lnTo>
                  <a:lnTo>
                    <a:pt x="0" y="1541780"/>
                  </a:lnTo>
                  <a:lnTo>
                    <a:pt x="2641" y="1541780"/>
                  </a:lnTo>
                  <a:lnTo>
                    <a:pt x="2641" y="1549400"/>
                  </a:lnTo>
                  <a:lnTo>
                    <a:pt x="6489" y="1549400"/>
                  </a:lnTo>
                  <a:lnTo>
                    <a:pt x="6489" y="1554480"/>
                  </a:lnTo>
                  <a:lnTo>
                    <a:pt x="7620" y="1554480"/>
                  </a:lnTo>
                  <a:lnTo>
                    <a:pt x="7620" y="1549400"/>
                  </a:lnTo>
                  <a:lnTo>
                    <a:pt x="7620" y="1541780"/>
                  </a:lnTo>
                  <a:lnTo>
                    <a:pt x="7620" y="22860"/>
                  </a:lnTo>
                  <a:lnTo>
                    <a:pt x="7620" y="0"/>
                  </a:lnTo>
                  <a:close/>
                </a:path>
              </a:pathLst>
            </a:custGeom>
            <a:solidFill>
              <a:srgbClr val="70A274"/>
            </a:solidFill>
          </p:spPr>
          <p:txBody>
            <a:bodyPr wrap="square" lIns="0" tIns="0" rIns="0" bIns="0" rtlCol="0"/>
            <a:lstStyle/>
            <a:p>
              <a:endParaRPr/>
            </a:p>
          </p:txBody>
        </p:sp>
        <p:sp>
          <p:nvSpPr>
            <p:cNvPr id="229" name="object 229"/>
            <p:cNvSpPr/>
            <p:nvPr/>
          </p:nvSpPr>
          <p:spPr>
            <a:xfrm>
              <a:off x="8614410" y="3762628"/>
              <a:ext cx="7620" cy="2874645"/>
            </a:xfrm>
            <a:custGeom>
              <a:avLst/>
              <a:gdLst/>
              <a:ahLst/>
              <a:cxnLst/>
              <a:rect l="l" t="t" r="r" b="b"/>
              <a:pathLst>
                <a:path w="7620" h="2874645">
                  <a:moveTo>
                    <a:pt x="7620" y="2427351"/>
                  </a:moveTo>
                  <a:lnTo>
                    <a:pt x="3632" y="2427351"/>
                  </a:lnTo>
                  <a:lnTo>
                    <a:pt x="3632" y="2448941"/>
                  </a:lnTo>
                  <a:lnTo>
                    <a:pt x="0" y="2448941"/>
                  </a:lnTo>
                  <a:lnTo>
                    <a:pt x="0" y="2865501"/>
                  </a:lnTo>
                  <a:lnTo>
                    <a:pt x="0" y="2874391"/>
                  </a:lnTo>
                  <a:lnTo>
                    <a:pt x="3263" y="2874391"/>
                  </a:lnTo>
                  <a:lnTo>
                    <a:pt x="3263" y="2865501"/>
                  </a:lnTo>
                  <a:lnTo>
                    <a:pt x="7620" y="2865501"/>
                  </a:lnTo>
                  <a:lnTo>
                    <a:pt x="7620" y="2448941"/>
                  </a:lnTo>
                  <a:lnTo>
                    <a:pt x="7620" y="2427351"/>
                  </a:lnTo>
                  <a:close/>
                </a:path>
                <a:path w="7620" h="2874645">
                  <a:moveTo>
                    <a:pt x="7620" y="0"/>
                  </a:moveTo>
                  <a:lnTo>
                    <a:pt x="0" y="22504"/>
                  </a:lnTo>
                  <a:lnTo>
                    <a:pt x="0" y="1575943"/>
                  </a:lnTo>
                  <a:lnTo>
                    <a:pt x="7620" y="1589659"/>
                  </a:lnTo>
                  <a:lnTo>
                    <a:pt x="7620" y="0"/>
                  </a:lnTo>
                  <a:close/>
                </a:path>
              </a:pathLst>
            </a:custGeom>
            <a:solidFill>
              <a:srgbClr val="6FA173"/>
            </a:solidFill>
          </p:spPr>
          <p:txBody>
            <a:bodyPr wrap="square" lIns="0" tIns="0" rIns="0" bIns="0" rtlCol="0"/>
            <a:lstStyle/>
            <a:p>
              <a:endParaRPr/>
            </a:p>
          </p:txBody>
        </p:sp>
        <p:sp>
          <p:nvSpPr>
            <p:cNvPr id="230" name="object 230"/>
            <p:cNvSpPr/>
            <p:nvPr/>
          </p:nvSpPr>
          <p:spPr>
            <a:xfrm>
              <a:off x="8622030" y="3740124"/>
              <a:ext cx="7620" cy="2886075"/>
            </a:xfrm>
            <a:custGeom>
              <a:avLst/>
              <a:gdLst/>
              <a:ahLst/>
              <a:cxnLst/>
              <a:rect l="l" t="t" r="r" b="b"/>
              <a:pathLst>
                <a:path w="7620" h="2886075">
                  <a:moveTo>
                    <a:pt x="7620" y="2425725"/>
                  </a:moveTo>
                  <a:lnTo>
                    <a:pt x="5118" y="2425725"/>
                  </a:lnTo>
                  <a:lnTo>
                    <a:pt x="5118" y="2442235"/>
                  </a:lnTo>
                  <a:lnTo>
                    <a:pt x="0" y="2442235"/>
                  </a:lnTo>
                  <a:lnTo>
                    <a:pt x="0" y="2874035"/>
                  </a:lnTo>
                  <a:lnTo>
                    <a:pt x="0" y="2885465"/>
                  </a:lnTo>
                  <a:lnTo>
                    <a:pt x="4229" y="2885465"/>
                  </a:lnTo>
                  <a:lnTo>
                    <a:pt x="4229" y="2874035"/>
                  </a:lnTo>
                  <a:lnTo>
                    <a:pt x="7620" y="2874035"/>
                  </a:lnTo>
                  <a:lnTo>
                    <a:pt x="7620" y="2442235"/>
                  </a:lnTo>
                  <a:lnTo>
                    <a:pt x="7620" y="2425725"/>
                  </a:lnTo>
                  <a:close/>
                </a:path>
                <a:path w="7620" h="2886075">
                  <a:moveTo>
                    <a:pt x="7620" y="0"/>
                  </a:moveTo>
                  <a:lnTo>
                    <a:pt x="0" y="22504"/>
                  </a:lnTo>
                  <a:lnTo>
                    <a:pt x="0" y="1612163"/>
                  </a:lnTo>
                  <a:lnTo>
                    <a:pt x="7620" y="1625879"/>
                  </a:lnTo>
                  <a:lnTo>
                    <a:pt x="7620" y="0"/>
                  </a:lnTo>
                  <a:close/>
                </a:path>
              </a:pathLst>
            </a:custGeom>
            <a:solidFill>
              <a:srgbClr val="6EA072"/>
            </a:solidFill>
          </p:spPr>
          <p:txBody>
            <a:bodyPr wrap="square" lIns="0" tIns="0" rIns="0" bIns="0" rtlCol="0"/>
            <a:lstStyle/>
            <a:p>
              <a:endParaRPr/>
            </a:p>
          </p:txBody>
        </p:sp>
        <p:sp>
          <p:nvSpPr>
            <p:cNvPr id="231" name="object 231"/>
            <p:cNvSpPr/>
            <p:nvPr/>
          </p:nvSpPr>
          <p:spPr>
            <a:xfrm>
              <a:off x="8628380" y="3721099"/>
              <a:ext cx="7620" cy="2895600"/>
            </a:xfrm>
            <a:custGeom>
              <a:avLst/>
              <a:gdLst/>
              <a:ahLst/>
              <a:cxnLst/>
              <a:rect l="l" t="t" r="r" b="b"/>
              <a:pathLst>
                <a:path w="7620" h="2895600">
                  <a:moveTo>
                    <a:pt x="7620" y="2424696"/>
                  </a:moveTo>
                  <a:lnTo>
                    <a:pt x="0" y="2449080"/>
                  </a:lnTo>
                  <a:lnTo>
                    <a:pt x="0" y="2895600"/>
                  </a:lnTo>
                  <a:lnTo>
                    <a:pt x="7620" y="2884170"/>
                  </a:lnTo>
                  <a:lnTo>
                    <a:pt x="7620" y="2424696"/>
                  </a:lnTo>
                  <a:close/>
                </a:path>
                <a:path w="7620" h="2895600">
                  <a:moveTo>
                    <a:pt x="7620" y="0"/>
                  </a:moveTo>
                  <a:lnTo>
                    <a:pt x="3835" y="0"/>
                  </a:lnTo>
                  <a:lnTo>
                    <a:pt x="3835" y="22860"/>
                  </a:lnTo>
                  <a:lnTo>
                    <a:pt x="0" y="22860"/>
                  </a:lnTo>
                  <a:lnTo>
                    <a:pt x="0" y="1647190"/>
                  </a:lnTo>
                  <a:lnTo>
                    <a:pt x="5080" y="1647190"/>
                  </a:lnTo>
                  <a:lnTo>
                    <a:pt x="5080" y="1657350"/>
                  </a:lnTo>
                  <a:lnTo>
                    <a:pt x="7620" y="1657350"/>
                  </a:lnTo>
                  <a:lnTo>
                    <a:pt x="7620" y="1647190"/>
                  </a:lnTo>
                  <a:lnTo>
                    <a:pt x="7620" y="22860"/>
                  </a:lnTo>
                  <a:lnTo>
                    <a:pt x="7620" y="0"/>
                  </a:lnTo>
                  <a:close/>
                </a:path>
              </a:pathLst>
            </a:custGeom>
            <a:solidFill>
              <a:srgbClr val="6E9F71"/>
            </a:solidFill>
          </p:spPr>
          <p:txBody>
            <a:bodyPr wrap="square" lIns="0" tIns="0" rIns="0" bIns="0" rtlCol="0"/>
            <a:lstStyle/>
            <a:p>
              <a:endParaRPr/>
            </a:p>
          </p:txBody>
        </p:sp>
        <p:sp>
          <p:nvSpPr>
            <p:cNvPr id="232" name="object 232"/>
            <p:cNvSpPr/>
            <p:nvPr/>
          </p:nvSpPr>
          <p:spPr>
            <a:xfrm>
              <a:off x="8636000" y="3698862"/>
              <a:ext cx="7620" cy="2907030"/>
            </a:xfrm>
            <a:custGeom>
              <a:avLst/>
              <a:gdLst/>
              <a:ahLst/>
              <a:cxnLst/>
              <a:rect l="l" t="t" r="r" b="b"/>
              <a:pathLst>
                <a:path w="7620" h="2907029">
                  <a:moveTo>
                    <a:pt x="7620" y="2422537"/>
                  </a:moveTo>
                  <a:lnTo>
                    <a:pt x="0" y="2446934"/>
                  </a:lnTo>
                  <a:lnTo>
                    <a:pt x="0" y="2906407"/>
                  </a:lnTo>
                  <a:lnTo>
                    <a:pt x="7620" y="2894977"/>
                  </a:lnTo>
                  <a:lnTo>
                    <a:pt x="7620" y="2422537"/>
                  </a:lnTo>
                  <a:close/>
                </a:path>
                <a:path w="7620" h="2907029">
                  <a:moveTo>
                    <a:pt x="7620" y="0"/>
                  </a:moveTo>
                  <a:lnTo>
                    <a:pt x="0" y="22504"/>
                  </a:lnTo>
                  <a:lnTo>
                    <a:pt x="0" y="1679587"/>
                  </a:lnTo>
                  <a:lnTo>
                    <a:pt x="7620" y="1694840"/>
                  </a:lnTo>
                  <a:lnTo>
                    <a:pt x="7620" y="0"/>
                  </a:lnTo>
                  <a:close/>
                </a:path>
              </a:pathLst>
            </a:custGeom>
            <a:solidFill>
              <a:srgbClr val="6D9E71"/>
            </a:solidFill>
          </p:spPr>
          <p:txBody>
            <a:bodyPr wrap="square" lIns="0" tIns="0" rIns="0" bIns="0" rtlCol="0"/>
            <a:lstStyle/>
            <a:p>
              <a:endParaRPr/>
            </a:p>
          </p:txBody>
        </p:sp>
        <p:sp>
          <p:nvSpPr>
            <p:cNvPr id="233" name="object 233"/>
            <p:cNvSpPr/>
            <p:nvPr/>
          </p:nvSpPr>
          <p:spPr>
            <a:xfrm>
              <a:off x="8643620" y="3676649"/>
              <a:ext cx="7620" cy="2917190"/>
            </a:xfrm>
            <a:custGeom>
              <a:avLst/>
              <a:gdLst/>
              <a:ahLst/>
              <a:cxnLst/>
              <a:rect l="l" t="t" r="r" b="b"/>
              <a:pathLst>
                <a:path w="7620" h="2917190">
                  <a:moveTo>
                    <a:pt x="7620" y="2418626"/>
                  </a:moveTo>
                  <a:lnTo>
                    <a:pt x="0" y="2444750"/>
                  </a:lnTo>
                  <a:lnTo>
                    <a:pt x="0" y="2917190"/>
                  </a:lnTo>
                  <a:lnTo>
                    <a:pt x="7620" y="2904579"/>
                  </a:lnTo>
                  <a:lnTo>
                    <a:pt x="7620" y="2418626"/>
                  </a:lnTo>
                  <a:close/>
                </a:path>
                <a:path w="7620" h="2917190">
                  <a:moveTo>
                    <a:pt x="7620" y="0"/>
                  </a:moveTo>
                  <a:lnTo>
                    <a:pt x="3860" y="0"/>
                  </a:lnTo>
                  <a:lnTo>
                    <a:pt x="3860" y="21590"/>
                  </a:lnTo>
                  <a:lnTo>
                    <a:pt x="0" y="21590"/>
                  </a:lnTo>
                  <a:lnTo>
                    <a:pt x="0" y="1727200"/>
                  </a:lnTo>
                  <a:lnTo>
                    <a:pt x="6235" y="1727200"/>
                  </a:lnTo>
                  <a:lnTo>
                    <a:pt x="6235" y="1733550"/>
                  </a:lnTo>
                  <a:lnTo>
                    <a:pt x="7620" y="1733550"/>
                  </a:lnTo>
                  <a:lnTo>
                    <a:pt x="7620" y="1727200"/>
                  </a:lnTo>
                  <a:lnTo>
                    <a:pt x="7620" y="21590"/>
                  </a:lnTo>
                  <a:lnTo>
                    <a:pt x="7620" y="0"/>
                  </a:lnTo>
                  <a:close/>
                </a:path>
              </a:pathLst>
            </a:custGeom>
            <a:solidFill>
              <a:srgbClr val="6C9D70"/>
            </a:solidFill>
          </p:spPr>
          <p:txBody>
            <a:bodyPr wrap="square" lIns="0" tIns="0" rIns="0" bIns="0" rtlCol="0"/>
            <a:lstStyle/>
            <a:p>
              <a:endParaRPr/>
            </a:p>
          </p:txBody>
        </p:sp>
        <p:sp>
          <p:nvSpPr>
            <p:cNvPr id="234" name="object 234"/>
            <p:cNvSpPr/>
            <p:nvPr/>
          </p:nvSpPr>
          <p:spPr>
            <a:xfrm>
              <a:off x="8649970" y="3657599"/>
              <a:ext cx="7620" cy="2926080"/>
            </a:xfrm>
            <a:custGeom>
              <a:avLst/>
              <a:gdLst/>
              <a:ahLst/>
              <a:cxnLst/>
              <a:rect l="l" t="t" r="r" b="b"/>
              <a:pathLst>
                <a:path w="7620" h="2926079">
                  <a:moveTo>
                    <a:pt x="7620" y="2415908"/>
                  </a:moveTo>
                  <a:lnTo>
                    <a:pt x="0" y="2442032"/>
                  </a:lnTo>
                  <a:lnTo>
                    <a:pt x="0" y="2925724"/>
                  </a:lnTo>
                  <a:lnTo>
                    <a:pt x="7620" y="2913113"/>
                  </a:lnTo>
                  <a:lnTo>
                    <a:pt x="7620" y="2415908"/>
                  </a:lnTo>
                  <a:close/>
                </a:path>
                <a:path w="7620" h="2926079">
                  <a:moveTo>
                    <a:pt x="7620" y="0"/>
                  </a:moveTo>
                  <a:lnTo>
                    <a:pt x="0" y="22517"/>
                  </a:lnTo>
                  <a:lnTo>
                    <a:pt x="0" y="1749717"/>
                  </a:lnTo>
                  <a:lnTo>
                    <a:pt x="7620" y="1770507"/>
                  </a:lnTo>
                  <a:lnTo>
                    <a:pt x="7620" y="0"/>
                  </a:lnTo>
                  <a:close/>
                </a:path>
              </a:pathLst>
            </a:custGeom>
            <a:solidFill>
              <a:srgbClr val="6B9C6F"/>
            </a:solidFill>
          </p:spPr>
          <p:txBody>
            <a:bodyPr wrap="square" lIns="0" tIns="0" rIns="0" bIns="0" rtlCol="0"/>
            <a:lstStyle/>
            <a:p>
              <a:endParaRPr/>
            </a:p>
          </p:txBody>
        </p:sp>
        <p:sp>
          <p:nvSpPr>
            <p:cNvPr id="235" name="object 235"/>
            <p:cNvSpPr/>
            <p:nvPr/>
          </p:nvSpPr>
          <p:spPr>
            <a:xfrm>
              <a:off x="8657590" y="3628389"/>
              <a:ext cx="7620" cy="2942590"/>
            </a:xfrm>
            <a:custGeom>
              <a:avLst/>
              <a:gdLst/>
              <a:ahLst/>
              <a:cxnLst/>
              <a:rect l="l" t="t" r="r" b="b"/>
              <a:pathLst>
                <a:path w="7620" h="2942590">
                  <a:moveTo>
                    <a:pt x="7620" y="2414270"/>
                  </a:moveTo>
                  <a:lnTo>
                    <a:pt x="5740" y="2414270"/>
                  </a:lnTo>
                  <a:lnTo>
                    <a:pt x="5740" y="2432050"/>
                  </a:lnTo>
                  <a:lnTo>
                    <a:pt x="0" y="2432050"/>
                  </a:lnTo>
                  <a:lnTo>
                    <a:pt x="0" y="2929890"/>
                  </a:lnTo>
                  <a:lnTo>
                    <a:pt x="0" y="2942590"/>
                  </a:lnTo>
                  <a:lnTo>
                    <a:pt x="3657" y="2942590"/>
                  </a:lnTo>
                  <a:lnTo>
                    <a:pt x="3657" y="2929890"/>
                  </a:lnTo>
                  <a:lnTo>
                    <a:pt x="7620" y="2929890"/>
                  </a:lnTo>
                  <a:lnTo>
                    <a:pt x="7620" y="2432050"/>
                  </a:lnTo>
                  <a:lnTo>
                    <a:pt x="7620" y="2414270"/>
                  </a:lnTo>
                  <a:close/>
                </a:path>
                <a:path w="7620" h="2942590">
                  <a:moveTo>
                    <a:pt x="7620" y="0"/>
                  </a:moveTo>
                  <a:lnTo>
                    <a:pt x="3746" y="0"/>
                  </a:lnTo>
                  <a:lnTo>
                    <a:pt x="3746" y="29210"/>
                  </a:lnTo>
                  <a:lnTo>
                    <a:pt x="0" y="29210"/>
                  </a:lnTo>
                  <a:lnTo>
                    <a:pt x="0" y="1813560"/>
                  </a:lnTo>
                  <a:lnTo>
                    <a:pt x="6388" y="1813560"/>
                  </a:lnTo>
                  <a:lnTo>
                    <a:pt x="6388" y="1821180"/>
                  </a:lnTo>
                  <a:lnTo>
                    <a:pt x="7620" y="1821180"/>
                  </a:lnTo>
                  <a:lnTo>
                    <a:pt x="7620" y="1813560"/>
                  </a:lnTo>
                  <a:lnTo>
                    <a:pt x="7620" y="29210"/>
                  </a:lnTo>
                  <a:lnTo>
                    <a:pt x="7620" y="0"/>
                  </a:lnTo>
                  <a:close/>
                </a:path>
              </a:pathLst>
            </a:custGeom>
            <a:solidFill>
              <a:srgbClr val="6B9A6E"/>
            </a:solidFill>
          </p:spPr>
          <p:txBody>
            <a:bodyPr wrap="square" lIns="0" tIns="0" rIns="0" bIns="0" rtlCol="0"/>
            <a:lstStyle/>
            <a:p>
              <a:endParaRPr/>
            </a:p>
          </p:txBody>
        </p:sp>
        <p:sp>
          <p:nvSpPr>
            <p:cNvPr id="236" name="object 236"/>
            <p:cNvSpPr/>
            <p:nvPr/>
          </p:nvSpPr>
          <p:spPr>
            <a:xfrm>
              <a:off x="8663940" y="3600449"/>
              <a:ext cx="7620" cy="2959735"/>
            </a:xfrm>
            <a:custGeom>
              <a:avLst/>
              <a:gdLst/>
              <a:ahLst/>
              <a:cxnLst/>
              <a:rect l="l" t="t" r="r" b="b"/>
              <a:pathLst>
                <a:path w="7620" h="2959734">
                  <a:moveTo>
                    <a:pt x="7620" y="2413266"/>
                  </a:moveTo>
                  <a:lnTo>
                    <a:pt x="0" y="2448306"/>
                  </a:lnTo>
                  <a:lnTo>
                    <a:pt x="0" y="2959735"/>
                  </a:lnTo>
                  <a:lnTo>
                    <a:pt x="7620" y="2947124"/>
                  </a:lnTo>
                  <a:lnTo>
                    <a:pt x="7620" y="2413266"/>
                  </a:lnTo>
                  <a:close/>
                </a:path>
                <a:path w="7620" h="2959734">
                  <a:moveTo>
                    <a:pt x="7620" y="0"/>
                  </a:moveTo>
                  <a:lnTo>
                    <a:pt x="6311" y="0"/>
                  </a:lnTo>
                  <a:lnTo>
                    <a:pt x="6311" y="12700"/>
                  </a:lnTo>
                  <a:lnTo>
                    <a:pt x="0" y="12700"/>
                  </a:lnTo>
                  <a:lnTo>
                    <a:pt x="0" y="1845310"/>
                  </a:lnTo>
                  <a:lnTo>
                    <a:pt x="3746" y="1845310"/>
                  </a:lnTo>
                  <a:lnTo>
                    <a:pt x="3746" y="1866900"/>
                  </a:lnTo>
                  <a:lnTo>
                    <a:pt x="7620" y="1866900"/>
                  </a:lnTo>
                  <a:lnTo>
                    <a:pt x="7620" y="1845310"/>
                  </a:lnTo>
                  <a:lnTo>
                    <a:pt x="7620" y="12700"/>
                  </a:lnTo>
                  <a:lnTo>
                    <a:pt x="7620" y="0"/>
                  </a:lnTo>
                  <a:close/>
                </a:path>
              </a:pathLst>
            </a:custGeom>
            <a:solidFill>
              <a:srgbClr val="6A996D"/>
            </a:solidFill>
          </p:spPr>
          <p:txBody>
            <a:bodyPr wrap="square" lIns="0" tIns="0" rIns="0" bIns="0" rtlCol="0"/>
            <a:lstStyle/>
            <a:p>
              <a:endParaRPr/>
            </a:p>
          </p:txBody>
        </p:sp>
        <p:sp>
          <p:nvSpPr>
            <p:cNvPr id="237" name="object 237"/>
            <p:cNvSpPr/>
            <p:nvPr/>
          </p:nvSpPr>
          <p:spPr>
            <a:xfrm>
              <a:off x="8671560" y="3561079"/>
              <a:ext cx="7620" cy="2987040"/>
            </a:xfrm>
            <a:custGeom>
              <a:avLst/>
              <a:gdLst/>
              <a:ahLst/>
              <a:cxnLst/>
              <a:rect l="l" t="t" r="r" b="b"/>
              <a:pathLst>
                <a:path w="7620" h="2987040">
                  <a:moveTo>
                    <a:pt x="7620" y="2417584"/>
                  </a:moveTo>
                  <a:lnTo>
                    <a:pt x="0" y="2452636"/>
                  </a:lnTo>
                  <a:lnTo>
                    <a:pt x="0" y="2986494"/>
                  </a:lnTo>
                  <a:lnTo>
                    <a:pt x="7620" y="2973870"/>
                  </a:lnTo>
                  <a:lnTo>
                    <a:pt x="7620" y="2417584"/>
                  </a:lnTo>
                  <a:close/>
                </a:path>
                <a:path w="7620" h="2987040">
                  <a:moveTo>
                    <a:pt x="7620" y="0"/>
                  </a:moveTo>
                  <a:lnTo>
                    <a:pt x="3771" y="0"/>
                  </a:lnTo>
                  <a:lnTo>
                    <a:pt x="3771" y="39370"/>
                  </a:lnTo>
                  <a:lnTo>
                    <a:pt x="0" y="39370"/>
                  </a:lnTo>
                  <a:lnTo>
                    <a:pt x="0" y="1921510"/>
                  </a:lnTo>
                  <a:lnTo>
                    <a:pt x="6299" y="1921510"/>
                  </a:lnTo>
                  <a:lnTo>
                    <a:pt x="6299" y="1931670"/>
                  </a:lnTo>
                  <a:lnTo>
                    <a:pt x="7620" y="1931670"/>
                  </a:lnTo>
                  <a:lnTo>
                    <a:pt x="7620" y="1921510"/>
                  </a:lnTo>
                  <a:lnTo>
                    <a:pt x="7620" y="39370"/>
                  </a:lnTo>
                  <a:lnTo>
                    <a:pt x="7620" y="0"/>
                  </a:lnTo>
                  <a:close/>
                </a:path>
              </a:pathLst>
            </a:custGeom>
            <a:solidFill>
              <a:srgbClr val="69996D"/>
            </a:solidFill>
          </p:spPr>
          <p:txBody>
            <a:bodyPr wrap="square" lIns="0" tIns="0" rIns="0" bIns="0" rtlCol="0"/>
            <a:lstStyle/>
            <a:p>
              <a:endParaRPr/>
            </a:p>
          </p:txBody>
        </p:sp>
        <p:sp>
          <p:nvSpPr>
            <p:cNvPr id="238" name="object 238"/>
            <p:cNvSpPr/>
            <p:nvPr/>
          </p:nvSpPr>
          <p:spPr>
            <a:xfrm>
              <a:off x="8679167" y="3508832"/>
              <a:ext cx="8255" cy="3027045"/>
            </a:xfrm>
            <a:custGeom>
              <a:avLst/>
              <a:gdLst/>
              <a:ahLst/>
              <a:cxnLst/>
              <a:rect l="l" t="t" r="r" b="b"/>
              <a:pathLst>
                <a:path w="8254" h="3027045">
                  <a:moveTo>
                    <a:pt x="7632" y="2434767"/>
                  </a:moveTo>
                  <a:lnTo>
                    <a:pt x="3759" y="2434767"/>
                  </a:lnTo>
                  <a:lnTo>
                    <a:pt x="3759" y="2470327"/>
                  </a:lnTo>
                  <a:lnTo>
                    <a:pt x="0" y="2470327"/>
                  </a:lnTo>
                  <a:lnTo>
                    <a:pt x="0" y="3017697"/>
                  </a:lnTo>
                  <a:lnTo>
                    <a:pt x="12" y="3026587"/>
                  </a:lnTo>
                  <a:lnTo>
                    <a:pt x="2400" y="3026587"/>
                  </a:lnTo>
                  <a:lnTo>
                    <a:pt x="2400" y="3017697"/>
                  </a:lnTo>
                  <a:lnTo>
                    <a:pt x="7632" y="3017697"/>
                  </a:lnTo>
                  <a:lnTo>
                    <a:pt x="7632" y="2470327"/>
                  </a:lnTo>
                  <a:lnTo>
                    <a:pt x="7632" y="2434767"/>
                  </a:lnTo>
                  <a:close/>
                </a:path>
                <a:path w="8254" h="3027045">
                  <a:moveTo>
                    <a:pt x="7632" y="0"/>
                  </a:moveTo>
                  <a:lnTo>
                    <a:pt x="12" y="52247"/>
                  </a:lnTo>
                  <a:lnTo>
                    <a:pt x="12" y="1984235"/>
                  </a:lnTo>
                  <a:lnTo>
                    <a:pt x="7632" y="2015667"/>
                  </a:lnTo>
                  <a:lnTo>
                    <a:pt x="7632" y="0"/>
                  </a:lnTo>
                  <a:close/>
                </a:path>
              </a:pathLst>
            </a:custGeom>
            <a:solidFill>
              <a:srgbClr val="68976C"/>
            </a:solidFill>
          </p:spPr>
          <p:txBody>
            <a:bodyPr wrap="square" lIns="0" tIns="0" rIns="0" bIns="0" rtlCol="0"/>
            <a:lstStyle/>
            <a:p>
              <a:endParaRPr/>
            </a:p>
          </p:txBody>
        </p:sp>
        <p:sp>
          <p:nvSpPr>
            <p:cNvPr id="239" name="object 239"/>
            <p:cNvSpPr/>
            <p:nvPr/>
          </p:nvSpPr>
          <p:spPr>
            <a:xfrm>
              <a:off x="8685530" y="3465829"/>
              <a:ext cx="7620" cy="3058160"/>
            </a:xfrm>
            <a:custGeom>
              <a:avLst/>
              <a:gdLst/>
              <a:ahLst/>
              <a:cxnLst/>
              <a:rect l="l" t="t" r="r" b="b"/>
              <a:pathLst>
                <a:path w="7620" h="3058159">
                  <a:moveTo>
                    <a:pt x="7620" y="2438400"/>
                  </a:moveTo>
                  <a:lnTo>
                    <a:pt x="4470" y="2438400"/>
                  </a:lnTo>
                  <a:lnTo>
                    <a:pt x="4470" y="2477770"/>
                  </a:lnTo>
                  <a:lnTo>
                    <a:pt x="0" y="2477770"/>
                  </a:lnTo>
                  <a:lnTo>
                    <a:pt x="0" y="3046730"/>
                  </a:lnTo>
                  <a:lnTo>
                    <a:pt x="0" y="3058160"/>
                  </a:lnTo>
                  <a:lnTo>
                    <a:pt x="3886" y="3058160"/>
                  </a:lnTo>
                  <a:lnTo>
                    <a:pt x="3886" y="3046730"/>
                  </a:lnTo>
                  <a:lnTo>
                    <a:pt x="7620" y="3046730"/>
                  </a:lnTo>
                  <a:lnTo>
                    <a:pt x="7620" y="2477770"/>
                  </a:lnTo>
                  <a:lnTo>
                    <a:pt x="7620" y="2438400"/>
                  </a:lnTo>
                  <a:close/>
                </a:path>
                <a:path w="7620" h="3058159">
                  <a:moveTo>
                    <a:pt x="7620" y="0"/>
                  </a:moveTo>
                  <a:lnTo>
                    <a:pt x="3733" y="0"/>
                  </a:lnTo>
                  <a:lnTo>
                    <a:pt x="3733" y="52070"/>
                  </a:lnTo>
                  <a:lnTo>
                    <a:pt x="0" y="52070"/>
                  </a:lnTo>
                  <a:lnTo>
                    <a:pt x="0" y="2058670"/>
                  </a:lnTo>
                  <a:lnTo>
                    <a:pt x="4445" y="2058670"/>
                  </a:lnTo>
                  <a:lnTo>
                    <a:pt x="4445" y="2105660"/>
                  </a:lnTo>
                  <a:lnTo>
                    <a:pt x="7620" y="2105660"/>
                  </a:lnTo>
                  <a:lnTo>
                    <a:pt x="7620" y="2058670"/>
                  </a:lnTo>
                  <a:lnTo>
                    <a:pt x="7620" y="52070"/>
                  </a:lnTo>
                  <a:lnTo>
                    <a:pt x="7620" y="0"/>
                  </a:lnTo>
                  <a:close/>
                </a:path>
              </a:pathLst>
            </a:custGeom>
            <a:solidFill>
              <a:srgbClr val="68966B"/>
            </a:solidFill>
          </p:spPr>
          <p:txBody>
            <a:bodyPr wrap="square" lIns="0" tIns="0" rIns="0" bIns="0" rtlCol="0"/>
            <a:lstStyle/>
            <a:p>
              <a:endParaRPr/>
            </a:p>
          </p:txBody>
        </p:sp>
        <p:sp>
          <p:nvSpPr>
            <p:cNvPr id="240" name="object 240"/>
            <p:cNvSpPr/>
            <p:nvPr/>
          </p:nvSpPr>
          <p:spPr>
            <a:xfrm>
              <a:off x="8693149" y="3403831"/>
              <a:ext cx="7620" cy="3108960"/>
            </a:xfrm>
            <a:custGeom>
              <a:avLst/>
              <a:gdLst/>
              <a:ahLst/>
              <a:cxnLst/>
              <a:rect l="l" t="t" r="r" b="b"/>
              <a:pathLst>
                <a:path w="7620" h="3108959">
                  <a:moveTo>
                    <a:pt x="7620" y="2429279"/>
                  </a:moveTo>
                  <a:lnTo>
                    <a:pt x="2540" y="2485159"/>
                  </a:lnTo>
                  <a:lnTo>
                    <a:pt x="0" y="2500761"/>
                  </a:lnTo>
                  <a:lnTo>
                    <a:pt x="0" y="3108475"/>
                  </a:lnTo>
                  <a:lnTo>
                    <a:pt x="7620" y="3096283"/>
                  </a:lnTo>
                  <a:lnTo>
                    <a:pt x="7620" y="2429279"/>
                  </a:lnTo>
                  <a:close/>
                </a:path>
                <a:path w="7620" h="3108959">
                  <a:moveTo>
                    <a:pt x="7620" y="0"/>
                  </a:moveTo>
                  <a:lnTo>
                    <a:pt x="3809" y="35329"/>
                  </a:lnTo>
                  <a:lnTo>
                    <a:pt x="0" y="61454"/>
                  </a:lnTo>
                  <a:lnTo>
                    <a:pt x="0" y="2167659"/>
                  </a:lnTo>
                  <a:lnTo>
                    <a:pt x="6350" y="2215919"/>
                  </a:lnTo>
                  <a:lnTo>
                    <a:pt x="7620" y="2232852"/>
                  </a:lnTo>
                  <a:lnTo>
                    <a:pt x="7620" y="0"/>
                  </a:lnTo>
                  <a:close/>
                </a:path>
              </a:pathLst>
            </a:custGeom>
            <a:solidFill>
              <a:srgbClr val="67956A"/>
            </a:solidFill>
          </p:spPr>
          <p:txBody>
            <a:bodyPr wrap="square" lIns="0" tIns="0" rIns="0" bIns="0" rtlCol="0"/>
            <a:lstStyle/>
            <a:p>
              <a:endParaRPr/>
            </a:p>
          </p:txBody>
        </p:sp>
        <p:sp>
          <p:nvSpPr>
            <p:cNvPr id="241" name="object 241"/>
            <p:cNvSpPr/>
            <p:nvPr/>
          </p:nvSpPr>
          <p:spPr>
            <a:xfrm>
              <a:off x="8700770" y="3333172"/>
              <a:ext cx="7620" cy="3167380"/>
            </a:xfrm>
            <a:custGeom>
              <a:avLst/>
              <a:gdLst/>
              <a:ahLst/>
              <a:cxnLst/>
              <a:rect l="l" t="t" r="r" b="b"/>
              <a:pathLst>
                <a:path w="7620" h="3167379">
                  <a:moveTo>
                    <a:pt x="7620" y="0"/>
                  </a:moveTo>
                  <a:lnTo>
                    <a:pt x="0" y="70658"/>
                  </a:lnTo>
                  <a:lnTo>
                    <a:pt x="0" y="2303510"/>
                  </a:lnTo>
                  <a:lnTo>
                    <a:pt x="2539" y="2337377"/>
                  </a:lnTo>
                  <a:lnTo>
                    <a:pt x="5079" y="2390717"/>
                  </a:lnTo>
                  <a:lnTo>
                    <a:pt x="3809" y="2444057"/>
                  </a:lnTo>
                  <a:lnTo>
                    <a:pt x="0" y="2499937"/>
                  </a:lnTo>
                  <a:lnTo>
                    <a:pt x="0" y="3166941"/>
                  </a:lnTo>
                  <a:lnTo>
                    <a:pt x="2539" y="3162877"/>
                  </a:lnTo>
                  <a:lnTo>
                    <a:pt x="7620" y="3156303"/>
                  </a:lnTo>
                  <a:lnTo>
                    <a:pt x="7620" y="0"/>
                  </a:lnTo>
                  <a:close/>
                </a:path>
              </a:pathLst>
            </a:custGeom>
            <a:solidFill>
              <a:srgbClr val="669469"/>
            </a:solidFill>
          </p:spPr>
          <p:txBody>
            <a:bodyPr wrap="square" lIns="0" tIns="0" rIns="0" bIns="0" rtlCol="0"/>
            <a:lstStyle/>
            <a:p>
              <a:endParaRPr/>
            </a:p>
          </p:txBody>
        </p:sp>
        <p:sp>
          <p:nvSpPr>
            <p:cNvPr id="242" name="object 242"/>
            <p:cNvSpPr/>
            <p:nvPr/>
          </p:nvSpPr>
          <p:spPr>
            <a:xfrm>
              <a:off x="8707120" y="3274290"/>
              <a:ext cx="7620" cy="3216910"/>
            </a:xfrm>
            <a:custGeom>
              <a:avLst/>
              <a:gdLst/>
              <a:ahLst/>
              <a:cxnLst/>
              <a:rect l="l" t="t" r="r" b="b"/>
              <a:pathLst>
                <a:path w="7620" h="3216910">
                  <a:moveTo>
                    <a:pt x="7620" y="0"/>
                  </a:moveTo>
                  <a:lnTo>
                    <a:pt x="0" y="70658"/>
                  </a:lnTo>
                  <a:lnTo>
                    <a:pt x="0" y="3216828"/>
                  </a:lnTo>
                  <a:lnTo>
                    <a:pt x="7620" y="3206967"/>
                  </a:lnTo>
                  <a:lnTo>
                    <a:pt x="7620" y="0"/>
                  </a:lnTo>
                  <a:close/>
                </a:path>
              </a:pathLst>
            </a:custGeom>
            <a:solidFill>
              <a:srgbClr val="669369"/>
            </a:solidFill>
          </p:spPr>
          <p:txBody>
            <a:bodyPr wrap="square" lIns="0" tIns="0" rIns="0" bIns="0" rtlCol="0"/>
            <a:lstStyle/>
            <a:p>
              <a:endParaRPr/>
            </a:p>
          </p:txBody>
        </p:sp>
        <p:sp>
          <p:nvSpPr>
            <p:cNvPr id="243" name="object 243"/>
            <p:cNvSpPr/>
            <p:nvPr/>
          </p:nvSpPr>
          <p:spPr>
            <a:xfrm>
              <a:off x="8714739" y="3203632"/>
              <a:ext cx="7620" cy="3277870"/>
            </a:xfrm>
            <a:custGeom>
              <a:avLst/>
              <a:gdLst/>
              <a:ahLst/>
              <a:cxnLst/>
              <a:rect l="l" t="t" r="r" b="b"/>
              <a:pathLst>
                <a:path w="7620" h="3277870">
                  <a:moveTo>
                    <a:pt x="7619" y="0"/>
                  </a:moveTo>
                  <a:lnTo>
                    <a:pt x="0" y="70658"/>
                  </a:lnTo>
                  <a:lnTo>
                    <a:pt x="0" y="3277625"/>
                  </a:lnTo>
                  <a:lnTo>
                    <a:pt x="7619" y="3267764"/>
                  </a:lnTo>
                  <a:lnTo>
                    <a:pt x="7619" y="0"/>
                  </a:lnTo>
                  <a:close/>
                </a:path>
              </a:pathLst>
            </a:custGeom>
            <a:solidFill>
              <a:srgbClr val="649268"/>
            </a:solidFill>
          </p:spPr>
          <p:txBody>
            <a:bodyPr wrap="square" lIns="0" tIns="0" rIns="0" bIns="0" rtlCol="0"/>
            <a:lstStyle/>
            <a:p>
              <a:endParaRPr/>
            </a:p>
          </p:txBody>
        </p:sp>
        <p:sp>
          <p:nvSpPr>
            <p:cNvPr id="244" name="object 244"/>
            <p:cNvSpPr/>
            <p:nvPr/>
          </p:nvSpPr>
          <p:spPr>
            <a:xfrm>
              <a:off x="8722360" y="3140825"/>
              <a:ext cx="7620" cy="3330575"/>
            </a:xfrm>
            <a:custGeom>
              <a:avLst/>
              <a:gdLst/>
              <a:ahLst/>
              <a:cxnLst/>
              <a:rect l="l" t="t" r="r" b="b"/>
              <a:pathLst>
                <a:path w="7620" h="3330575">
                  <a:moveTo>
                    <a:pt x="7620" y="0"/>
                  </a:moveTo>
                  <a:lnTo>
                    <a:pt x="2540" y="39254"/>
                  </a:lnTo>
                  <a:lnTo>
                    <a:pt x="0" y="62807"/>
                  </a:lnTo>
                  <a:lnTo>
                    <a:pt x="0" y="3330571"/>
                  </a:lnTo>
                  <a:lnTo>
                    <a:pt x="2540" y="3327284"/>
                  </a:lnTo>
                  <a:lnTo>
                    <a:pt x="7620" y="3320955"/>
                  </a:lnTo>
                  <a:lnTo>
                    <a:pt x="7620" y="0"/>
                  </a:lnTo>
                  <a:close/>
                </a:path>
              </a:pathLst>
            </a:custGeom>
            <a:solidFill>
              <a:srgbClr val="649067"/>
            </a:solidFill>
          </p:spPr>
          <p:txBody>
            <a:bodyPr wrap="square" lIns="0" tIns="0" rIns="0" bIns="0" rtlCol="0"/>
            <a:lstStyle/>
            <a:p>
              <a:endParaRPr/>
            </a:p>
          </p:txBody>
        </p:sp>
        <p:sp>
          <p:nvSpPr>
            <p:cNvPr id="245" name="object 245"/>
            <p:cNvSpPr/>
            <p:nvPr/>
          </p:nvSpPr>
          <p:spPr>
            <a:xfrm>
              <a:off x="8728710" y="3091757"/>
              <a:ext cx="7620" cy="3371850"/>
            </a:xfrm>
            <a:custGeom>
              <a:avLst/>
              <a:gdLst/>
              <a:ahLst/>
              <a:cxnLst/>
              <a:rect l="l" t="t" r="r" b="b"/>
              <a:pathLst>
                <a:path w="7620" h="3371850">
                  <a:moveTo>
                    <a:pt x="7620" y="0"/>
                  </a:moveTo>
                  <a:lnTo>
                    <a:pt x="0" y="58881"/>
                  </a:lnTo>
                  <a:lnTo>
                    <a:pt x="0" y="3371605"/>
                  </a:lnTo>
                  <a:lnTo>
                    <a:pt x="7620" y="3362112"/>
                  </a:lnTo>
                  <a:lnTo>
                    <a:pt x="7620" y="0"/>
                  </a:lnTo>
                  <a:close/>
                </a:path>
              </a:pathLst>
            </a:custGeom>
            <a:solidFill>
              <a:srgbClr val="638F66"/>
            </a:solidFill>
          </p:spPr>
          <p:txBody>
            <a:bodyPr wrap="square" lIns="0" tIns="0" rIns="0" bIns="0" rtlCol="0"/>
            <a:lstStyle/>
            <a:p>
              <a:endParaRPr/>
            </a:p>
          </p:txBody>
        </p:sp>
        <p:sp>
          <p:nvSpPr>
            <p:cNvPr id="246" name="object 246"/>
            <p:cNvSpPr/>
            <p:nvPr/>
          </p:nvSpPr>
          <p:spPr>
            <a:xfrm>
              <a:off x="8736330" y="3042919"/>
              <a:ext cx="7620" cy="3411220"/>
            </a:xfrm>
            <a:custGeom>
              <a:avLst/>
              <a:gdLst/>
              <a:ahLst/>
              <a:cxnLst/>
              <a:rect l="l" t="t" r="r" b="b"/>
              <a:pathLst>
                <a:path w="7620" h="3411220">
                  <a:moveTo>
                    <a:pt x="7620" y="0"/>
                  </a:moveTo>
                  <a:lnTo>
                    <a:pt x="5105" y="0"/>
                  </a:lnTo>
                  <a:lnTo>
                    <a:pt x="5105" y="29210"/>
                  </a:lnTo>
                  <a:lnTo>
                    <a:pt x="0" y="29210"/>
                  </a:lnTo>
                  <a:lnTo>
                    <a:pt x="0" y="3401060"/>
                  </a:lnTo>
                  <a:lnTo>
                    <a:pt x="0" y="3411220"/>
                  </a:lnTo>
                  <a:lnTo>
                    <a:pt x="3848" y="3411220"/>
                  </a:lnTo>
                  <a:lnTo>
                    <a:pt x="3848" y="3401060"/>
                  </a:lnTo>
                  <a:lnTo>
                    <a:pt x="7620" y="3401060"/>
                  </a:lnTo>
                  <a:lnTo>
                    <a:pt x="7620" y="29210"/>
                  </a:lnTo>
                  <a:lnTo>
                    <a:pt x="7620" y="0"/>
                  </a:lnTo>
                  <a:close/>
                </a:path>
              </a:pathLst>
            </a:custGeom>
            <a:solidFill>
              <a:srgbClr val="628E66"/>
            </a:solidFill>
          </p:spPr>
          <p:txBody>
            <a:bodyPr wrap="square" lIns="0" tIns="0" rIns="0" bIns="0" rtlCol="0"/>
            <a:lstStyle/>
            <a:p>
              <a:endParaRPr/>
            </a:p>
          </p:txBody>
        </p:sp>
        <p:sp>
          <p:nvSpPr>
            <p:cNvPr id="247" name="object 247"/>
            <p:cNvSpPr/>
            <p:nvPr/>
          </p:nvSpPr>
          <p:spPr>
            <a:xfrm>
              <a:off x="8743950" y="3009899"/>
              <a:ext cx="7620" cy="3434079"/>
            </a:xfrm>
            <a:custGeom>
              <a:avLst/>
              <a:gdLst/>
              <a:ahLst/>
              <a:cxnLst/>
              <a:rect l="l" t="t" r="r" b="b"/>
              <a:pathLst>
                <a:path w="7620" h="3434079">
                  <a:moveTo>
                    <a:pt x="7620" y="0"/>
                  </a:moveTo>
                  <a:lnTo>
                    <a:pt x="5092" y="0"/>
                  </a:lnTo>
                  <a:lnTo>
                    <a:pt x="5092" y="19050"/>
                  </a:lnTo>
                  <a:lnTo>
                    <a:pt x="0" y="19050"/>
                  </a:lnTo>
                  <a:lnTo>
                    <a:pt x="0" y="3425190"/>
                  </a:lnTo>
                  <a:lnTo>
                    <a:pt x="0" y="3434080"/>
                  </a:lnTo>
                  <a:lnTo>
                    <a:pt x="3873" y="3434080"/>
                  </a:lnTo>
                  <a:lnTo>
                    <a:pt x="3873" y="3425190"/>
                  </a:lnTo>
                  <a:lnTo>
                    <a:pt x="7620" y="3425190"/>
                  </a:lnTo>
                  <a:lnTo>
                    <a:pt x="7620" y="19050"/>
                  </a:lnTo>
                  <a:lnTo>
                    <a:pt x="7620" y="0"/>
                  </a:lnTo>
                  <a:close/>
                </a:path>
              </a:pathLst>
            </a:custGeom>
            <a:solidFill>
              <a:srgbClr val="618D66"/>
            </a:solidFill>
          </p:spPr>
          <p:txBody>
            <a:bodyPr wrap="square" lIns="0" tIns="0" rIns="0" bIns="0" rtlCol="0"/>
            <a:lstStyle/>
            <a:p>
              <a:endParaRPr/>
            </a:p>
          </p:txBody>
        </p:sp>
        <p:sp>
          <p:nvSpPr>
            <p:cNvPr id="248" name="object 248"/>
            <p:cNvSpPr/>
            <p:nvPr/>
          </p:nvSpPr>
          <p:spPr>
            <a:xfrm>
              <a:off x="8750300" y="2989579"/>
              <a:ext cx="7620" cy="3446779"/>
            </a:xfrm>
            <a:custGeom>
              <a:avLst/>
              <a:gdLst/>
              <a:ahLst/>
              <a:cxnLst/>
              <a:rect l="l" t="t" r="r" b="b"/>
              <a:pathLst>
                <a:path w="7620" h="3446779">
                  <a:moveTo>
                    <a:pt x="7620" y="0"/>
                  </a:moveTo>
                  <a:lnTo>
                    <a:pt x="6489" y="0"/>
                  </a:lnTo>
                  <a:lnTo>
                    <a:pt x="6489" y="6350"/>
                  </a:lnTo>
                  <a:lnTo>
                    <a:pt x="0" y="6350"/>
                  </a:lnTo>
                  <a:lnTo>
                    <a:pt x="0" y="3437890"/>
                  </a:lnTo>
                  <a:lnTo>
                    <a:pt x="0" y="3446780"/>
                  </a:lnTo>
                  <a:lnTo>
                    <a:pt x="3644" y="3446780"/>
                  </a:lnTo>
                  <a:lnTo>
                    <a:pt x="3644" y="3437890"/>
                  </a:lnTo>
                  <a:lnTo>
                    <a:pt x="7620" y="3437890"/>
                  </a:lnTo>
                  <a:lnTo>
                    <a:pt x="7620" y="6350"/>
                  </a:lnTo>
                  <a:lnTo>
                    <a:pt x="7620" y="0"/>
                  </a:lnTo>
                  <a:close/>
                </a:path>
              </a:pathLst>
            </a:custGeom>
            <a:solidFill>
              <a:srgbClr val="618C64"/>
            </a:solidFill>
          </p:spPr>
          <p:txBody>
            <a:bodyPr wrap="square" lIns="0" tIns="0" rIns="0" bIns="0" rtlCol="0"/>
            <a:lstStyle/>
            <a:p>
              <a:endParaRPr/>
            </a:p>
          </p:txBody>
        </p:sp>
        <p:sp>
          <p:nvSpPr>
            <p:cNvPr id="249" name="object 249"/>
            <p:cNvSpPr/>
            <p:nvPr/>
          </p:nvSpPr>
          <p:spPr>
            <a:xfrm>
              <a:off x="8757920" y="2973704"/>
              <a:ext cx="7620" cy="3453765"/>
            </a:xfrm>
            <a:custGeom>
              <a:avLst/>
              <a:gdLst/>
              <a:ahLst/>
              <a:cxnLst/>
              <a:rect l="l" t="t" r="r" b="b"/>
              <a:pathLst>
                <a:path w="7620" h="3453765">
                  <a:moveTo>
                    <a:pt x="7620" y="0"/>
                  </a:moveTo>
                  <a:lnTo>
                    <a:pt x="6350" y="1905"/>
                  </a:lnTo>
                  <a:lnTo>
                    <a:pt x="2539" y="10795"/>
                  </a:lnTo>
                  <a:lnTo>
                    <a:pt x="0" y="16509"/>
                  </a:lnTo>
                  <a:lnTo>
                    <a:pt x="0" y="3453265"/>
                  </a:lnTo>
                  <a:lnTo>
                    <a:pt x="7620" y="3443771"/>
                  </a:lnTo>
                  <a:lnTo>
                    <a:pt x="7620" y="0"/>
                  </a:lnTo>
                  <a:close/>
                </a:path>
              </a:pathLst>
            </a:custGeom>
            <a:solidFill>
              <a:srgbClr val="608B63"/>
            </a:solidFill>
          </p:spPr>
          <p:txBody>
            <a:bodyPr wrap="square" lIns="0" tIns="0" rIns="0" bIns="0" rtlCol="0"/>
            <a:lstStyle/>
            <a:p>
              <a:endParaRPr/>
            </a:p>
          </p:txBody>
        </p:sp>
        <p:sp>
          <p:nvSpPr>
            <p:cNvPr id="250" name="object 250"/>
            <p:cNvSpPr/>
            <p:nvPr/>
          </p:nvSpPr>
          <p:spPr>
            <a:xfrm>
              <a:off x="8765539" y="2969259"/>
              <a:ext cx="6350" cy="3448685"/>
            </a:xfrm>
            <a:custGeom>
              <a:avLst/>
              <a:gdLst/>
              <a:ahLst/>
              <a:cxnLst/>
              <a:rect l="l" t="t" r="r" b="b"/>
              <a:pathLst>
                <a:path w="6350" h="3448685">
                  <a:moveTo>
                    <a:pt x="6350" y="0"/>
                  </a:moveTo>
                  <a:lnTo>
                    <a:pt x="5079" y="1270"/>
                  </a:lnTo>
                  <a:lnTo>
                    <a:pt x="1269" y="2540"/>
                  </a:lnTo>
                  <a:lnTo>
                    <a:pt x="0" y="4444"/>
                  </a:lnTo>
                  <a:lnTo>
                    <a:pt x="0" y="3448216"/>
                  </a:lnTo>
                  <a:lnTo>
                    <a:pt x="6350" y="3440305"/>
                  </a:lnTo>
                  <a:lnTo>
                    <a:pt x="6350" y="0"/>
                  </a:lnTo>
                  <a:close/>
                </a:path>
              </a:pathLst>
            </a:custGeom>
            <a:solidFill>
              <a:srgbClr val="5F8A62"/>
            </a:solidFill>
          </p:spPr>
          <p:txBody>
            <a:bodyPr wrap="square" lIns="0" tIns="0" rIns="0" bIns="0" rtlCol="0"/>
            <a:lstStyle/>
            <a:p>
              <a:endParaRPr/>
            </a:p>
          </p:txBody>
        </p:sp>
        <p:sp>
          <p:nvSpPr>
            <p:cNvPr id="251" name="object 251"/>
            <p:cNvSpPr/>
            <p:nvPr/>
          </p:nvSpPr>
          <p:spPr>
            <a:xfrm>
              <a:off x="8771890" y="2967989"/>
              <a:ext cx="7620" cy="3441700"/>
            </a:xfrm>
            <a:custGeom>
              <a:avLst/>
              <a:gdLst/>
              <a:ahLst/>
              <a:cxnLst/>
              <a:rect l="l" t="t" r="r" b="b"/>
              <a:pathLst>
                <a:path w="7620" h="3441700">
                  <a:moveTo>
                    <a:pt x="7620" y="0"/>
                  </a:moveTo>
                  <a:lnTo>
                    <a:pt x="0" y="0"/>
                  </a:lnTo>
                  <a:lnTo>
                    <a:pt x="0" y="3431540"/>
                  </a:lnTo>
                  <a:lnTo>
                    <a:pt x="0" y="3441700"/>
                  </a:lnTo>
                  <a:lnTo>
                    <a:pt x="3975" y="3441700"/>
                  </a:lnTo>
                  <a:lnTo>
                    <a:pt x="3975" y="3431540"/>
                  </a:lnTo>
                  <a:lnTo>
                    <a:pt x="7620" y="3431540"/>
                  </a:lnTo>
                  <a:lnTo>
                    <a:pt x="7620" y="0"/>
                  </a:lnTo>
                  <a:close/>
                </a:path>
              </a:pathLst>
            </a:custGeom>
            <a:solidFill>
              <a:srgbClr val="5E8962"/>
            </a:solidFill>
          </p:spPr>
          <p:txBody>
            <a:bodyPr wrap="square" lIns="0" tIns="0" rIns="0" bIns="0" rtlCol="0"/>
            <a:lstStyle/>
            <a:p>
              <a:endParaRPr/>
            </a:p>
          </p:txBody>
        </p:sp>
        <p:sp>
          <p:nvSpPr>
            <p:cNvPr id="252" name="object 252"/>
            <p:cNvSpPr/>
            <p:nvPr/>
          </p:nvSpPr>
          <p:spPr>
            <a:xfrm>
              <a:off x="8779510" y="2969259"/>
              <a:ext cx="7620" cy="3430904"/>
            </a:xfrm>
            <a:custGeom>
              <a:avLst/>
              <a:gdLst/>
              <a:ahLst/>
              <a:cxnLst/>
              <a:rect l="l" t="t" r="r" b="b"/>
              <a:pathLst>
                <a:path w="7620" h="3430904">
                  <a:moveTo>
                    <a:pt x="0" y="0"/>
                  </a:moveTo>
                  <a:lnTo>
                    <a:pt x="0" y="3430811"/>
                  </a:lnTo>
                  <a:lnTo>
                    <a:pt x="7620" y="3421317"/>
                  </a:lnTo>
                  <a:lnTo>
                    <a:pt x="7620" y="5080"/>
                  </a:lnTo>
                  <a:lnTo>
                    <a:pt x="5080" y="2540"/>
                  </a:lnTo>
                  <a:lnTo>
                    <a:pt x="1270" y="1270"/>
                  </a:lnTo>
                  <a:lnTo>
                    <a:pt x="0" y="0"/>
                  </a:lnTo>
                  <a:close/>
                </a:path>
              </a:pathLst>
            </a:custGeom>
            <a:solidFill>
              <a:srgbClr val="5E8861"/>
            </a:solidFill>
          </p:spPr>
          <p:txBody>
            <a:bodyPr wrap="square" lIns="0" tIns="0" rIns="0" bIns="0" rtlCol="0"/>
            <a:lstStyle/>
            <a:p>
              <a:endParaRPr/>
            </a:p>
          </p:txBody>
        </p:sp>
        <p:sp>
          <p:nvSpPr>
            <p:cNvPr id="253" name="object 253"/>
            <p:cNvSpPr/>
            <p:nvPr/>
          </p:nvSpPr>
          <p:spPr>
            <a:xfrm>
              <a:off x="8787130" y="2974339"/>
              <a:ext cx="6350" cy="3416300"/>
            </a:xfrm>
            <a:custGeom>
              <a:avLst/>
              <a:gdLst/>
              <a:ahLst/>
              <a:cxnLst/>
              <a:rect l="l" t="t" r="r" b="b"/>
              <a:pathLst>
                <a:path w="6350" h="3416300">
                  <a:moveTo>
                    <a:pt x="6350" y="10160"/>
                  </a:moveTo>
                  <a:lnTo>
                    <a:pt x="3797" y="10160"/>
                  </a:lnTo>
                  <a:lnTo>
                    <a:pt x="3797" y="1270"/>
                  </a:lnTo>
                  <a:lnTo>
                    <a:pt x="635" y="1270"/>
                  </a:lnTo>
                  <a:lnTo>
                    <a:pt x="635" y="0"/>
                  </a:lnTo>
                  <a:lnTo>
                    <a:pt x="0" y="0"/>
                  </a:lnTo>
                  <a:lnTo>
                    <a:pt x="0" y="1270"/>
                  </a:lnTo>
                  <a:lnTo>
                    <a:pt x="0" y="10160"/>
                  </a:lnTo>
                  <a:lnTo>
                    <a:pt x="0" y="3408680"/>
                  </a:lnTo>
                  <a:lnTo>
                    <a:pt x="0" y="3416300"/>
                  </a:lnTo>
                  <a:lnTo>
                    <a:pt x="2997" y="3416300"/>
                  </a:lnTo>
                  <a:lnTo>
                    <a:pt x="2997" y="3408680"/>
                  </a:lnTo>
                  <a:lnTo>
                    <a:pt x="6350" y="3408680"/>
                  </a:lnTo>
                  <a:lnTo>
                    <a:pt x="6350" y="10160"/>
                  </a:lnTo>
                  <a:close/>
                </a:path>
              </a:pathLst>
            </a:custGeom>
            <a:solidFill>
              <a:srgbClr val="5D8660"/>
            </a:solidFill>
          </p:spPr>
          <p:txBody>
            <a:bodyPr wrap="square" lIns="0" tIns="0" rIns="0" bIns="0" rtlCol="0"/>
            <a:lstStyle/>
            <a:p>
              <a:endParaRPr/>
            </a:p>
          </p:txBody>
        </p:sp>
        <p:sp>
          <p:nvSpPr>
            <p:cNvPr id="254" name="object 254"/>
            <p:cNvSpPr/>
            <p:nvPr/>
          </p:nvSpPr>
          <p:spPr>
            <a:xfrm>
              <a:off x="8793479" y="2965450"/>
              <a:ext cx="7620" cy="3417570"/>
            </a:xfrm>
            <a:custGeom>
              <a:avLst/>
              <a:gdLst/>
              <a:ahLst/>
              <a:cxnLst/>
              <a:rect l="l" t="t" r="r" b="b"/>
              <a:pathLst>
                <a:path w="7620" h="3417570">
                  <a:moveTo>
                    <a:pt x="0" y="3417216"/>
                  </a:moveTo>
                  <a:lnTo>
                    <a:pt x="7620" y="3417216"/>
                  </a:lnTo>
                  <a:lnTo>
                    <a:pt x="7620" y="0"/>
                  </a:lnTo>
                  <a:lnTo>
                    <a:pt x="0" y="0"/>
                  </a:lnTo>
                  <a:lnTo>
                    <a:pt x="0" y="3417216"/>
                  </a:lnTo>
                  <a:close/>
                </a:path>
              </a:pathLst>
            </a:custGeom>
            <a:solidFill>
              <a:srgbClr val="5C855F"/>
            </a:solidFill>
          </p:spPr>
          <p:txBody>
            <a:bodyPr wrap="square" lIns="0" tIns="0" rIns="0" bIns="0" rtlCol="0"/>
            <a:lstStyle/>
            <a:p>
              <a:endParaRPr/>
            </a:p>
          </p:txBody>
        </p:sp>
        <p:sp>
          <p:nvSpPr>
            <p:cNvPr id="255" name="object 255"/>
            <p:cNvSpPr/>
            <p:nvPr/>
          </p:nvSpPr>
          <p:spPr>
            <a:xfrm>
              <a:off x="8801100" y="3001009"/>
              <a:ext cx="7620" cy="3371850"/>
            </a:xfrm>
            <a:custGeom>
              <a:avLst/>
              <a:gdLst/>
              <a:ahLst/>
              <a:cxnLst/>
              <a:rect l="l" t="t" r="r" b="b"/>
              <a:pathLst>
                <a:path w="7620" h="3371850">
                  <a:moveTo>
                    <a:pt x="7620" y="22860"/>
                  </a:moveTo>
                  <a:lnTo>
                    <a:pt x="3810" y="22860"/>
                  </a:lnTo>
                  <a:lnTo>
                    <a:pt x="3810" y="0"/>
                  </a:lnTo>
                  <a:lnTo>
                    <a:pt x="0" y="0"/>
                  </a:lnTo>
                  <a:lnTo>
                    <a:pt x="0" y="22860"/>
                  </a:lnTo>
                  <a:lnTo>
                    <a:pt x="0" y="3362960"/>
                  </a:lnTo>
                  <a:lnTo>
                    <a:pt x="0" y="3370580"/>
                  </a:lnTo>
                  <a:lnTo>
                    <a:pt x="0" y="3371850"/>
                  </a:lnTo>
                  <a:lnTo>
                    <a:pt x="749" y="3371850"/>
                  </a:lnTo>
                  <a:lnTo>
                    <a:pt x="749" y="3370580"/>
                  </a:lnTo>
                  <a:lnTo>
                    <a:pt x="4622" y="3370580"/>
                  </a:lnTo>
                  <a:lnTo>
                    <a:pt x="4622" y="3362960"/>
                  </a:lnTo>
                  <a:lnTo>
                    <a:pt x="7620" y="3362960"/>
                  </a:lnTo>
                  <a:lnTo>
                    <a:pt x="7620" y="22860"/>
                  </a:lnTo>
                  <a:close/>
                </a:path>
              </a:pathLst>
            </a:custGeom>
            <a:solidFill>
              <a:srgbClr val="5B845E"/>
            </a:solidFill>
          </p:spPr>
          <p:txBody>
            <a:bodyPr wrap="square" lIns="0" tIns="0" rIns="0" bIns="0" rtlCol="0"/>
            <a:lstStyle/>
            <a:p>
              <a:endParaRPr/>
            </a:p>
          </p:txBody>
        </p:sp>
        <p:sp>
          <p:nvSpPr>
            <p:cNvPr id="256" name="object 256"/>
            <p:cNvSpPr/>
            <p:nvPr/>
          </p:nvSpPr>
          <p:spPr>
            <a:xfrm>
              <a:off x="8808720" y="3023869"/>
              <a:ext cx="6350" cy="3340735"/>
            </a:xfrm>
            <a:custGeom>
              <a:avLst/>
              <a:gdLst/>
              <a:ahLst/>
              <a:cxnLst/>
              <a:rect l="l" t="t" r="r" b="b"/>
              <a:pathLst>
                <a:path w="6350" h="3340735">
                  <a:moveTo>
                    <a:pt x="0" y="0"/>
                  </a:moveTo>
                  <a:lnTo>
                    <a:pt x="0" y="3340523"/>
                  </a:lnTo>
                  <a:lnTo>
                    <a:pt x="6350" y="3333326"/>
                  </a:lnTo>
                  <a:lnTo>
                    <a:pt x="6350" y="19049"/>
                  </a:lnTo>
                  <a:lnTo>
                    <a:pt x="0" y="0"/>
                  </a:lnTo>
                  <a:close/>
                </a:path>
              </a:pathLst>
            </a:custGeom>
            <a:solidFill>
              <a:srgbClr val="5A835E"/>
            </a:solidFill>
          </p:spPr>
          <p:txBody>
            <a:bodyPr wrap="square" lIns="0" tIns="0" rIns="0" bIns="0" rtlCol="0"/>
            <a:lstStyle/>
            <a:p>
              <a:endParaRPr/>
            </a:p>
          </p:txBody>
        </p:sp>
        <p:sp>
          <p:nvSpPr>
            <p:cNvPr id="257" name="object 257"/>
            <p:cNvSpPr/>
            <p:nvPr/>
          </p:nvSpPr>
          <p:spPr>
            <a:xfrm>
              <a:off x="8815070" y="3042919"/>
              <a:ext cx="7620" cy="3314700"/>
            </a:xfrm>
            <a:custGeom>
              <a:avLst/>
              <a:gdLst/>
              <a:ahLst/>
              <a:cxnLst/>
              <a:rect l="l" t="t" r="r" b="b"/>
              <a:pathLst>
                <a:path w="7620" h="3314700">
                  <a:moveTo>
                    <a:pt x="0" y="0"/>
                  </a:moveTo>
                  <a:lnTo>
                    <a:pt x="0" y="3314276"/>
                  </a:lnTo>
                  <a:lnTo>
                    <a:pt x="6350" y="3307080"/>
                  </a:lnTo>
                  <a:lnTo>
                    <a:pt x="7620" y="3305900"/>
                  </a:lnTo>
                  <a:lnTo>
                    <a:pt x="7620" y="28302"/>
                  </a:lnTo>
                  <a:lnTo>
                    <a:pt x="1270" y="3810"/>
                  </a:lnTo>
                  <a:lnTo>
                    <a:pt x="0" y="0"/>
                  </a:lnTo>
                  <a:close/>
                </a:path>
              </a:pathLst>
            </a:custGeom>
            <a:solidFill>
              <a:srgbClr val="5A825D"/>
            </a:solidFill>
          </p:spPr>
          <p:txBody>
            <a:bodyPr wrap="square" lIns="0" tIns="0" rIns="0" bIns="0" rtlCol="0"/>
            <a:lstStyle/>
            <a:p>
              <a:endParaRPr/>
            </a:p>
          </p:txBody>
        </p:sp>
        <p:sp>
          <p:nvSpPr>
            <p:cNvPr id="258" name="object 258"/>
            <p:cNvSpPr/>
            <p:nvPr/>
          </p:nvSpPr>
          <p:spPr>
            <a:xfrm>
              <a:off x="8822689" y="3071222"/>
              <a:ext cx="7620" cy="3277870"/>
            </a:xfrm>
            <a:custGeom>
              <a:avLst/>
              <a:gdLst/>
              <a:ahLst/>
              <a:cxnLst/>
              <a:rect l="l" t="t" r="r" b="b"/>
              <a:pathLst>
                <a:path w="7620" h="3277870">
                  <a:moveTo>
                    <a:pt x="0" y="0"/>
                  </a:moveTo>
                  <a:lnTo>
                    <a:pt x="0" y="3277597"/>
                  </a:lnTo>
                  <a:lnTo>
                    <a:pt x="7619" y="3270522"/>
                  </a:lnTo>
                  <a:lnTo>
                    <a:pt x="7619" y="29391"/>
                  </a:lnTo>
                  <a:lnTo>
                    <a:pt x="0" y="0"/>
                  </a:lnTo>
                  <a:close/>
                </a:path>
              </a:pathLst>
            </a:custGeom>
            <a:solidFill>
              <a:srgbClr val="59815C"/>
            </a:solidFill>
          </p:spPr>
          <p:txBody>
            <a:bodyPr wrap="square" lIns="0" tIns="0" rIns="0" bIns="0" rtlCol="0"/>
            <a:lstStyle/>
            <a:p>
              <a:endParaRPr/>
            </a:p>
          </p:txBody>
        </p:sp>
        <p:sp>
          <p:nvSpPr>
            <p:cNvPr id="259" name="object 259"/>
            <p:cNvSpPr/>
            <p:nvPr/>
          </p:nvSpPr>
          <p:spPr>
            <a:xfrm>
              <a:off x="8830310" y="3100069"/>
              <a:ext cx="6350" cy="3242310"/>
            </a:xfrm>
            <a:custGeom>
              <a:avLst/>
              <a:gdLst/>
              <a:ahLst/>
              <a:cxnLst/>
              <a:rect l="l" t="t" r="r" b="b"/>
              <a:pathLst>
                <a:path w="6350" h="3242310">
                  <a:moveTo>
                    <a:pt x="6350" y="15240"/>
                  </a:moveTo>
                  <a:lnTo>
                    <a:pt x="1828" y="15240"/>
                  </a:lnTo>
                  <a:lnTo>
                    <a:pt x="1828" y="0"/>
                  </a:lnTo>
                  <a:lnTo>
                    <a:pt x="0" y="0"/>
                  </a:lnTo>
                  <a:lnTo>
                    <a:pt x="0" y="15240"/>
                  </a:lnTo>
                  <a:lnTo>
                    <a:pt x="0" y="3235960"/>
                  </a:lnTo>
                  <a:lnTo>
                    <a:pt x="0" y="3242310"/>
                  </a:lnTo>
                  <a:lnTo>
                    <a:pt x="2730" y="3242310"/>
                  </a:lnTo>
                  <a:lnTo>
                    <a:pt x="2730" y="3235960"/>
                  </a:lnTo>
                  <a:lnTo>
                    <a:pt x="6350" y="3235960"/>
                  </a:lnTo>
                  <a:lnTo>
                    <a:pt x="6350" y="15240"/>
                  </a:lnTo>
                  <a:close/>
                </a:path>
              </a:pathLst>
            </a:custGeom>
            <a:solidFill>
              <a:srgbClr val="58805B"/>
            </a:solidFill>
          </p:spPr>
          <p:txBody>
            <a:bodyPr wrap="square" lIns="0" tIns="0" rIns="0" bIns="0" rtlCol="0"/>
            <a:lstStyle/>
            <a:p>
              <a:endParaRPr/>
            </a:p>
          </p:txBody>
        </p:sp>
        <p:sp>
          <p:nvSpPr>
            <p:cNvPr id="260" name="object 260"/>
            <p:cNvSpPr/>
            <p:nvPr/>
          </p:nvSpPr>
          <p:spPr>
            <a:xfrm>
              <a:off x="8836660" y="3126739"/>
              <a:ext cx="7620" cy="3209290"/>
            </a:xfrm>
            <a:custGeom>
              <a:avLst/>
              <a:gdLst/>
              <a:ahLst/>
              <a:cxnLst/>
              <a:rect l="l" t="t" r="r" b="b"/>
              <a:pathLst>
                <a:path w="7620" h="3209290">
                  <a:moveTo>
                    <a:pt x="7620" y="33020"/>
                  </a:moveTo>
                  <a:lnTo>
                    <a:pt x="3784" y="33020"/>
                  </a:lnTo>
                  <a:lnTo>
                    <a:pt x="3784" y="0"/>
                  </a:lnTo>
                  <a:lnTo>
                    <a:pt x="0" y="0"/>
                  </a:lnTo>
                  <a:lnTo>
                    <a:pt x="0" y="33020"/>
                  </a:lnTo>
                  <a:lnTo>
                    <a:pt x="0" y="3206750"/>
                  </a:lnTo>
                  <a:lnTo>
                    <a:pt x="0" y="3209290"/>
                  </a:lnTo>
                  <a:lnTo>
                    <a:pt x="1168" y="3209290"/>
                  </a:lnTo>
                  <a:lnTo>
                    <a:pt x="1168" y="3206750"/>
                  </a:lnTo>
                  <a:lnTo>
                    <a:pt x="7620" y="3206750"/>
                  </a:lnTo>
                  <a:lnTo>
                    <a:pt x="7620" y="33020"/>
                  </a:lnTo>
                  <a:close/>
                </a:path>
              </a:pathLst>
            </a:custGeom>
            <a:solidFill>
              <a:srgbClr val="577F5A"/>
            </a:solidFill>
          </p:spPr>
          <p:txBody>
            <a:bodyPr wrap="square" lIns="0" tIns="0" rIns="0" bIns="0" rtlCol="0"/>
            <a:lstStyle/>
            <a:p>
              <a:endParaRPr/>
            </a:p>
          </p:txBody>
        </p:sp>
        <p:sp>
          <p:nvSpPr>
            <p:cNvPr id="261" name="object 261"/>
            <p:cNvSpPr/>
            <p:nvPr/>
          </p:nvSpPr>
          <p:spPr>
            <a:xfrm>
              <a:off x="8844280" y="3159759"/>
              <a:ext cx="7620" cy="3168650"/>
            </a:xfrm>
            <a:custGeom>
              <a:avLst/>
              <a:gdLst/>
              <a:ahLst/>
              <a:cxnLst/>
              <a:rect l="l" t="t" r="r" b="b"/>
              <a:pathLst>
                <a:path w="7620" h="3168650">
                  <a:moveTo>
                    <a:pt x="7620" y="34290"/>
                  </a:moveTo>
                  <a:lnTo>
                    <a:pt x="3797" y="34290"/>
                  </a:lnTo>
                  <a:lnTo>
                    <a:pt x="3797" y="0"/>
                  </a:lnTo>
                  <a:lnTo>
                    <a:pt x="0" y="0"/>
                  </a:lnTo>
                  <a:lnTo>
                    <a:pt x="0" y="34290"/>
                  </a:lnTo>
                  <a:lnTo>
                    <a:pt x="0" y="3164840"/>
                  </a:lnTo>
                  <a:lnTo>
                    <a:pt x="0" y="3168650"/>
                  </a:lnTo>
                  <a:lnTo>
                    <a:pt x="1905" y="3168650"/>
                  </a:lnTo>
                  <a:lnTo>
                    <a:pt x="1905" y="3164840"/>
                  </a:lnTo>
                  <a:lnTo>
                    <a:pt x="7620" y="3164840"/>
                  </a:lnTo>
                  <a:lnTo>
                    <a:pt x="7620" y="34290"/>
                  </a:lnTo>
                  <a:close/>
                </a:path>
              </a:pathLst>
            </a:custGeom>
            <a:solidFill>
              <a:srgbClr val="577E5A"/>
            </a:solidFill>
          </p:spPr>
          <p:txBody>
            <a:bodyPr wrap="square" lIns="0" tIns="0" rIns="0" bIns="0" rtlCol="0"/>
            <a:lstStyle/>
            <a:p>
              <a:endParaRPr/>
            </a:p>
          </p:txBody>
        </p:sp>
        <p:sp>
          <p:nvSpPr>
            <p:cNvPr id="262" name="object 262"/>
            <p:cNvSpPr/>
            <p:nvPr/>
          </p:nvSpPr>
          <p:spPr>
            <a:xfrm>
              <a:off x="8851899" y="3193751"/>
              <a:ext cx="6350" cy="3128645"/>
            </a:xfrm>
            <a:custGeom>
              <a:avLst/>
              <a:gdLst/>
              <a:ahLst/>
              <a:cxnLst/>
              <a:rect l="l" t="t" r="r" b="b"/>
              <a:pathLst>
                <a:path w="6350" h="3128645">
                  <a:moveTo>
                    <a:pt x="0" y="0"/>
                  </a:moveTo>
                  <a:lnTo>
                    <a:pt x="0" y="3128467"/>
                  </a:lnTo>
                  <a:lnTo>
                    <a:pt x="6350" y="3124498"/>
                  </a:lnTo>
                  <a:lnTo>
                    <a:pt x="6350" y="28014"/>
                  </a:lnTo>
                  <a:lnTo>
                    <a:pt x="0" y="0"/>
                  </a:lnTo>
                  <a:close/>
                </a:path>
              </a:pathLst>
            </a:custGeom>
            <a:solidFill>
              <a:srgbClr val="567C59"/>
            </a:solidFill>
          </p:spPr>
          <p:txBody>
            <a:bodyPr wrap="square" lIns="0" tIns="0" rIns="0" bIns="0" rtlCol="0"/>
            <a:lstStyle/>
            <a:p>
              <a:endParaRPr/>
            </a:p>
          </p:txBody>
        </p:sp>
        <p:sp>
          <p:nvSpPr>
            <p:cNvPr id="263" name="object 263"/>
            <p:cNvSpPr/>
            <p:nvPr/>
          </p:nvSpPr>
          <p:spPr>
            <a:xfrm>
              <a:off x="8858249" y="3221765"/>
              <a:ext cx="7620" cy="3096895"/>
            </a:xfrm>
            <a:custGeom>
              <a:avLst/>
              <a:gdLst/>
              <a:ahLst/>
              <a:cxnLst/>
              <a:rect l="l" t="t" r="r" b="b"/>
              <a:pathLst>
                <a:path w="7620" h="3096895">
                  <a:moveTo>
                    <a:pt x="0" y="0"/>
                  </a:moveTo>
                  <a:lnTo>
                    <a:pt x="0" y="3096484"/>
                  </a:lnTo>
                  <a:lnTo>
                    <a:pt x="7620" y="3091041"/>
                  </a:lnTo>
                  <a:lnTo>
                    <a:pt x="7620" y="33617"/>
                  </a:lnTo>
                  <a:lnTo>
                    <a:pt x="0" y="0"/>
                  </a:lnTo>
                  <a:close/>
                </a:path>
              </a:pathLst>
            </a:custGeom>
            <a:solidFill>
              <a:srgbClr val="557B58"/>
            </a:solidFill>
          </p:spPr>
          <p:txBody>
            <a:bodyPr wrap="square" lIns="0" tIns="0" rIns="0" bIns="0" rtlCol="0"/>
            <a:lstStyle/>
            <a:p>
              <a:endParaRPr/>
            </a:p>
          </p:txBody>
        </p:sp>
        <p:sp>
          <p:nvSpPr>
            <p:cNvPr id="264" name="object 264"/>
            <p:cNvSpPr/>
            <p:nvPr/>
          </p:nvSpPr>
          <p:spPr>
            <a:xfrm>
              <a:off x="8865870" y="3255009"/>
              <a:ext cx="7620" cy="3058160"/>
            </a:xfrm>
            <a:custGeom>
              <a:avLst/>
              <a:gdLst/>
              <a:ahLst/>
              <a:cxnLst/>
              <a:rect l="l" t="t" r="r" b="b"/>
              <a:pathLst>
                <a:path w="7620" h="3058160">
                  <a:moveTo>
                    <a:pt x="7620" y="34290"/>
                  </a:moveTo>
                  <a:lnTo>
                    <a:pt x="3797" y="34290"/>
                  </a:lnTo>
                  <a:lnTo>
                    <a:pt x="3797" y="0"/>
                  </a:lnTo>
                  <a:lnTo>
                    <a:pt x="0" y="0"/>
                  </a:lnTo>
                  <a:lnTo>
                    <a:pt x="0" y="34290"/>
                  </a:lnTo>
                  <a:lnTo>
                    <a:pt x="0" y="3054350"/>
                  </a:lnTo>
                  <a:lnTo>
                    <a:pt x="0" y="3056890"/>
                  </a:lnTo>
                  <a:lnTo>
                    <a:pt x="0" y="3058160"/>
                  </a:lnTo>
                  <a:lnTo>
                    <a:pt x="381" y="3058160"/>
                  </a:lnTo>
                  <a:lnTo>
                    <a:pt x="381" y="3056890"/>
                  </a:lnTo>
                  <a:lnTo>
                    <a:pt x="3810" y="3056890"/>
                  </a:lnTo>
                  <a:lnTo>
                    <a:pt x="3810" y="3054350"/>
                  </a:lnTo>
                  <a:lnTo>
                    <a:pt x="7620" y="3054350"/>
                  </a:lnTo>
                  <a:lnTo>
                    <a:pt x="7620" y="34290"/>
                  </a:lnTo>
                  <a:close/>
                </a:path>
              </a:pathLst>
            </a:custGeom>
            <a:solidFill>
              <a:srgbClr val="547A57"/>
            </a:solidFill>
          </p:spPr>
          <p:txBody>
            <a:bodyPr wrap="square" lIns="0" tIns="0" rIns="0" bIns="0" rtlCol="0"/>
            <a:lstStyle/>
            <a:p>
              <a:endParaRPr/>
            </a:p>
          </p:txBody>
        </p:sp>
        <p:sp>
          <p:nvSpPr>
            <p:cNvPr id="265" name="object 265"/>
            <p:cNvSpPr/>
            <p:nvPr/>
          </p:nvSpPr>
          <p:spPr>
            <a:xfrm>
              <a:off x="8873489" y="3289001"/>
              <a:ext cx="7620" cy="3020060"/>
            </a:xfrm>
            <a:custGeom>
              <a:avLst/>
              <a:gdLst/>
              <a:ahLst/>
              <a:cxnLst/>
              <a:rect l="l" t="t" r="r" b="b"/>
              <a:pathLst>
                <a:path w="7620" h="3020060">
                  <a:moveTo>
                    <a:pt x="0" y="0"/>
                  </a:moveTo>
                  <a:lnTo>
                    <a:pt x="0" y="3019723"/>
                  </a:lnTo>
                  <a:lnTo>
                    <a:pt x="3809" y="3017818"/>
                  </a:lnTo>
                  <a:lnTo>
                    <a:pt x="7619" y="3015641"/>
                  </a:lnTo>
                  <a:lnTo>
                    <a:pt x="7619" y="37998"/>
                  </a:lnTo>
                  <a:lnTo>
                    <a:pt x="3809" y="16808"/>
                  </a:lnTo>
                  <a:lnTo>
                    <a:pt x="0" y="0"/>
                  </a:lnTo>
                  <a:close/>
                </a:path>
              </a:pathLst>
            </a:custGeom>
            <a:solidFill>
              <a:srgbClr val="547956"/>
            </a:solidFill>
          </p:spPr>
          <p:txBody>
            <a:bodyPr wrap="square" lIns="0" tIns="0" rIns="0" bIns="0" rtlCol="0"/>
            <a:lstStyle/>
            <a:p>
              <a:endParaRPr/>
            </a:p>
          </p:txBody>
        </p:sp>
        <p:sp>
          <p:nvSpPr>
            <p:cNvPr id="266" name="object 266"/>
            <p:cNvSpPr/>
            <p:nvPr/>
          </p:nvSpPr>
          <p:spPr>
            <a:xfrm>
              <a:off x="8879840" y="3319779"/>
              <a:ext cx="7620" cy="2985770"/>
            </a:xfrm>
            <a:custGeom>
              <a:avLst/>
              <a:gdLst/>
              <a:ahLst/>
              <a:cxnLst/>
              <a:rect l="l" t="t" r="r" b="b"/>
              <a:pathLst>
                <a:path w="7620" h="2985770">
                  <a:moveTo>
                    <a:pt x="7620" y="41910"/>
                  </a:moveTo>
                  <a:lnTo>
                    <a:pt x="3733" y="41910"/>
                  </a:lnTo>
                  <a:lnTo>
                    <a:pt x="3733" y="0"/>
                  </a:lnTo>
                  <a:lnTo>
                    <a:pt x="0" y="0"/>
                  </a:lnTo>
                  <a:lnTo>
                    <a:pt x="0" y="41910"/>
                  </a:lnTo>
                  <a:lnTo>
                    <a:pt x="0" y="2981960"/>
                  </a:lnTo>
                  <a:lnTo>
                    <a:pt x="0" y="2985770"/>
                  </a:lnTo>
                  <a:lnTo>
                    <a:pt x="3009" y="2985770"/>
                  </a:lnTo>
                  <a:lnTo>
                    <a:pt x="3009" y="2981960"/>
                  </a:lnTo>
                  <a:lnTo>
                    <a:pt x="7620" y="2981960"/>
                  </a:lnTo>
                  <a:lnTo>
                    <a:pt x="7620" y="41910"/>
                  </a:lnTo>
                  <a:close/>
                </a:path>
              </a:pathLst>
            </a:custGeom>
            <a:solidFill>
              <a:srgbClr val="537856"/>
            </a:solidFill>
          </p:spPr>
          <p:txBody>
            <a:bodyPr wrap="square" lIns="0" tIns="0" rIns="0" bIns="0" rtlCol="0"/>
            <a:lstStyle/>
            <a:p>
              <a:endParaRPr/>
            </a:p>
          </p:txBody>
        </p:sp>
        <p:sp>
          <p:nvSpPr>
            <p:cNvPr id="267" name="object 267"/>
            <p:cNvSpPr/>
            <p:nvPr/>
          </p:nvSpPr>
          <p:spPr>
            <a:xfrm>
              <a:off x="8887460" y="3362316"/>
              <a:ext cx="7620" cy="2939415"/>
            </a:xfrm>
            <a:custGeom>
              <a:avLst/>
              <a:gdLst/>
              <a:ahLst/>
              <a:cxnLst/>
              <a:rect l="l" t="t" r="r" b="b"/>
              <a:pathLst>
                <a:path w="7620" h="2939415">
                  <a:moveTo>
                    <a:pt x="0" y="0"/>
                  </a:moveTo>
                  <a:lnTo>
                    <a:pt x="0" y="2938947"/>
                  </a:lnTo>
                  <a:lnTo>
                    <a:pt x="7620" y="2936089"/>
                  </a:lnTo>
                  <a:lnTo>
                    <a:pt x="7620" y="42379"/>
                  </a:lnTo>
                  <a:lnTo>
                    <a:pt x="0" y="0"/>
                  </a:lnTo>
                  <a:close/>
                </a:path>
              </a:pathLst>
            </a:custGeom>
            <a:solidFill>
              <a:srgbClr val="527755"/>
            </a:solidFill>
          </p:spPr>
          <p:txBody>
            <a:bodyPr wrap="square" lIns="0" tIns="0" rIns="0" bIns="0" rtlCol="0"/>
            <a:lstStyle/>
            <a:p>
              <a:endParaRPr/>
            </a:p>
          </p:txBody>
        </p:sp>
        <p:sp>
          <p:nvSpPr>
            <p:cNvPr id="268" name="object 268"/>
            <p:cNvSpPr/>
            <p:nvPr/>
          </p:nvSpPr>
          <p:spPr>
            <a:xfrm>
              <a:off x="8893810" y="3397249"/>
              <a:ext cx="7620" cy="2901950"/>
            </a:xfrm>
            <a:custGeom>
              <a:avLst/>
              <a:gdLst/>
              <a:ahLst/>
              <a:cxnLst/>
              <a:rect l="l" t="t" r="r" b="b"/>
              <a:pathLst>
                <a:path w="7620" h="2901950">
                  <a:moveTo>
                    <a:pt x="7620" y="43180"/>
                  </a:moveTo>
                  <a:lnTo>
                    <a:pt x="3810" y="43180"/>
                  </a:lnTo>
                  <a:lnTo>
                    <a:pt x="3810" y="0"/>
                  </a:lnTo>
                  <a:lnTo>
                    <a:pt x="0" y="0"/>
                  </a:lnTo>
                  <a:lnTo>
                    <a:pt x="0" y="43180"/>
                  </a:lnTo>
                  <a:lnTo>
                    <a:pt x="0" y="2900680"/>
                  </a:lnTo>
                  <a:lnTo>
                    <a:pt x="0" y="2901950"/>
                  </a:lnTo>
                  <a:lnTo>
                    <a:pt x="838" y="2901950"/>
                  </a:lnTo>
                  <a:lnTo>
                    <a:pt x="838" y="2900680"/>
                  </a:lnTo>
                  <a:lnTo>
                    <a:pt x="7620" y="2900680"/>
                  </a:lnTo>
                  <a:lnTo>
                    <a:pt x="7620" y="43180"/>
                  </a:lnTo>
                  <a:close/>
                </a:path>
              </a:pathLst>
            </a:custGeom>
            <a:solidFill>
              <a:srgbClr val="517654"/>
            </a:solidFill>
          </p:spPr>
          <p:txBody>
            <a:bodyPr wrap="square" lIns="0" tIns="0" rIns="0" bIns="0" rtlCol="0"/>
            <a:lstStyle/>
            <a:p>
              <a:endParaRPr/>
            </a:p>
          </p:txBody>
        </p:sp>
        <p:sp>
          <p:nvSpPr>
            <p:cNvPr id="269" name="object 269"/>
            <p:cNvSpPr/>
            <p:nvPr/>
          </p:nvSpPr>
          <p:spPr>
            <a:xfrm>
              <a:off x="8901430" y="3440429"/>
              <a:ext cx="7620" cy="2856230"/>
            </a:xfrm>
            <a:custGeom>
              <a:avLst/>
              <a:gdLst/>
              <a:ahLst/>
              <a:cxnLst/>
              <a:rect l="l" t="t" r="r" b="b"/>
              <a:pathLst>
                <a:path w="7620" h="2856229">
                  <a:moveTo>
                    <a:pt x="7620" y="41910"/>
                  </a:moveTo>
                  <a:lnTo>
                    <a:pt x="3835" y="41910"/>
                  </a:lnTo>
                  <a:lnTo>
                    <a:pt x="3835" y="0"/>
                  </a:lnTo>
                  <a:lnTo>
                    <a:pt x="0" y="0"/>
                  </a:lnTo>
                  <a:lnTo>
                    <a:pt x="0" y="41910"/>
                  </a:lnTo>
                  <a:lnTo>
                    <a:pt x="0" y="2854960"/>
                  </a:lnTo>
                  <a:lnTo>
                    <a:pt x="0" y="2856230"/>
                  </a:lnTo>
                  <a:lnTo>
                    <a:pt x="2540" y="2856230"/>
                  </a:lnTo>
                  <a:lnTo>
                    <a:pt x="2540" y="2854960"/>
                  </a:lnTo>
                  <a:lnTo>
                    <a:pt x="7620" y="2854960"/>
                  </a:lnTo>
                  <a:lnTo>
                    <a:pt x="7620" y="41910"/>
                  </a:lnTo>
                  <a:close/>
                </a:path>
              </a:pathLst>
            </a:custGeom>
            <a:solidFill>
              <a:srgbClr val="507553"/>
            </a:solidFill>
          </p:spPr>
          <p:txBody>
            <a:bodyPr wrap="square" lIns="0" tIns="0" rIns="0" bIns="0" rtlCol="0"/>
            <a:lstStyle/>
            <a:p>
              <a:endParaRPr/>
            </a:p>
          </p:txBody>
        </p:sp>
        <p:sp>
          <p:nvSpPr>
            <p:cNvPr id="270" name="object 270"/>
            <p:cNvSpPr/>
            <p:nvPr/>
          </p:nvSpPr>
          <p:spPr>
            <a:xfrm>
              <a:off x="8909049" y="3482392"/>
              <a:ext cx="7620" cy="2813050"/>
            </a:xfrm>
            <a:custGeom>
              <a:avLst/>
              <a:gdLst/>
              <a:ahLst/>
              <a:cxnLst/>
              <a:rect l="l" t="t" r="r" b="b"/>
              <a:pathLst>
                <a:path w="7620" h="2813050">
                  <a:moveTo>
                    <a:pt x="0" y="0"/>
                  </a:moveTo>
                  <a:lnTo>
                    <a:pt x="0" y="2812680"/>
                  </a:lnTo>
                  <a:lnTo>
                    <a:pt x="7620" y="2811727"/>
                  </a:lnTo>
                  <a:lnTo>
                    <a:pt x="7620" y="42379"/>
                  </a:lnTo>
                  <a:lnTo>
                    <a:pt x="0" y="0"/>
                  </a:lnTo>
                  <a:close/>
                </a:path>
              </a:pathLst>
            </a:custGeom>
            <a:solidFill>
              <a:srgbClr val="507452"/>
            </a:solidFill>
          </p:spPr>
          <p:txBody>
            <a:bodyPr wrap="square" lIns="0" tIns="0" rIns="0" bIns="0" rtlCol="0"/>
            <a:lstStyle/>
            <a:p>
              <a:endParaRPr/>
            </a:p>
          </p:txBody>
        </p:sp>
        <p:sp>
          <p:nvSpPr>
            <p:cNvPr id="271" name="object 271"/>
            <p:cNvSpPr/>
            <p:nvPr/>
          </p:nvSpPr>
          <p:spPr>
            <a:xfrm>
              <a:off x="8915400" y="3517899"/>
              <a:ext cx="7620" cy="2776220"/>
            </a:xfrm>
            <a:custGeom>
              <a:avLst/>
              <a:gdLst/>
              <a:ahLst/>
              <a:cxnLst/>
              <a:rect l="l" t="t" r="r" b="b"/>
              <a:pathLst>
                <a:path w="7620" h="2776220">
                  <a:moveTo>
                    <a:pt x="7620" y="41910"/>
                  </a:moveTo>
                  <a:lnTo>
                    <a:pt x="3797" y="41910"/>
                  </a:lnTo>
                  <a:lnTo>
                    <a:pt x="3797" y="0"/>
                  </a:lnTo>
                  <a:lnTo>
                    <a:pt x="0" y="0"/>
                  </a:lnTo>
                  <a:lnTo>
                    <a:pt x="0" y="41910"/>
                  </a:lnTo>
                  <a:lnTo>
                    <a:pt x="0" y="2776220"/>
                  </a:lnTo>
                  <a:lnTo>
                    <a:pt x="7620" y="2776220"/>
                  </a:lnTo>
                  <a:lnTo>
                    <a:pt x="7620" y="41910"/>
                  </a:lnTo>
                  <a:close/>
                </a:path>
              </a:pathLst>
            </a:custGeom>
            <a:solidFill>
              <a:srgbClr val="4F7252"/>
            </a:solidFill>
          </p:spPr>
          <p:txBody>
            <a:bodyPr wrap="square" lIns="0" tIns="0" rIns="0" bIns="0" rtlCol="0"/>
            <a:lstStyle/>
            <a:p>
              <a:endParaRPr/>
            </a:p>
          </p:txBody>
        </p:sp>
        <p:sp>
          <p:nvSpPr>
            <p:cNvPr id="272" name="object 272"/>
            <p:cNvSpPr/>
            <p:nvPr/>
          </p:nvSpPr>
          <p:spPr>
            <a:xfrm>
              <a:off x="8923020" y="3559809"/>
              <a:ext cx="7620" cy="2733040"/>
            </a:xfrm>
            <a:custGeom>
              <a:avLst/>
              <a:gdLst/>
              <a:ahLst/>
              <a:cxnLst/>
              <a:rect l="l" t="t" r="r" b="b"/>
              <a:pathLst>
                <a:path w="7620" h="2733040">
                  <a:moveTo>
                    <a:pt x="7620" y="43180"/>
                  </a:moveTo>
                  <a:lnTo>
                    <a:pt x="3822" y="43180"/>
                  </a:lnTo>
                  <a:lnTo>
                    <a:pt x="3822" y="0"/>
                  </a:lnTo>
                  <a:lnTo>
                    <a:pt x="0" y="0"/>
                  </a:lnTo>
                  <a:lnTo>
                    <a:pt x="0" y="43180"/>
                  </a:lnTo>
                  <a:lnTo>
                    <a:pt x="0" y="2733040"/>
                  </a:lnTo>
                  <a:lnTo>
                    <a:pt x="7620" y="2733040"/>
                  </a:lnTo>
                  <a:lnTo>
                    <a:pt x="7620" y="43180"/>
                  </a:lnTo>
                  <a:close/>
                </a:path>
              </a:pathLst>
            </a:custGeom>
            <a:solidFill>
              <a:srgbClr val="4E7151"/>
            </a:solidFill>
          </p:spPr>
          <p:txBody>
            <a:bodyPr wrap="square" lIns="0" tIns="0" rIns="0" bIns="0" rtlCol="0"/>
            <a:lstStyle/>
            <a:p>
              <a:endParaRPr/>
            </a:p>
          </p:txBody>
        </p:sp>
        <p:sp>
          <p:nvSpPr>
            <p:cNvPr id="273" name="object 273"/>
            <p:cNvSpPr/>
            <p:nvPr/>
          </p:nvSpPr>
          <p:spPr>
            <a:xfrm>
              <a:off x="8930640" y="3602989"/>
              <a:ext cx="7620" cy="2689860"/>
            </a:xfrm>
            <a:custGeom>
              <a:avLst/>
              <a:gdLst/>
              <a:ahLst/>
              <a:cxnLst/>
              <a:rect l="l" t="t" r="r" b="b"/>
              <a:pathLst>
                <a:path w="7620" h="2689860">
                  <a:moveTo>
                    <a:pt x="7620" y="41910"/>
                  </a:moveTo>
                  <a:lnTo>
                    <a:pt x="3860" y="41910"/>
                  </a:lnTo>
                  <a:lnTo>
                    <a:pt x="3860" y="0"/>
                  </a:lnTo>
                  <a:lnTo>
                    <a:pt x="0" y="0"/>
                  </a:lnTo>
                  <a:lnTo>
                    <a:pt x="0" y="41910"/>
                  </a:lnTo>
                  <a:lnTo>
                    <a:pt x="0" y="2688590"/>
                  </a:lnTo>
                  <a:lnTo>
                    <a:pt x="0" y="2689860"/>
                  </a:lnTo>
                  <a:lnTo>
                    <a:pt x="1905" y="2689860"/>
                  </a:lnTo>
                  <a:lnTo>
                    <a:pt x="1905" y="2688590"/>
                  </a:lnTo>
                  <a:lnTo>
                    <a:pt x="6350" y="2688590"/>
                  </a:lnTo>
                  <a:lnTo>
                    <a:pt x="7620" y="2688679"/>
                  </a:lnTo>
                  <a:lnTo>
                    <a:pt x="7620" y="41910"/>
                  </a:lnTo>
                  <a:close/>
                </a:path>
              </a:pathLst>
            </a:custGeom>
            <a:solidFill>
              <a:srgbClr val="4D7050"/>
            </a:solidFill>
          </p:spPr>
          <p:txBody>
            <a:bodyPr wrap="square" lIns="0" tIns="0" rIns="0" bIns="0" rtlCol="0"/>
            <a:lstStyle/>
            <a:p>
              <a:endParaRPr/>
            </a:p>
          </p:txBody>
        </p:sp>
        <p:sp>
          <p:nvSpPr>
            <p:cNvPr id="274" name="object 274"/>
            <p:cNvSpPr/>
            <p:nvPr/>
          </p:nvSpPr>
          <p:spPr>
            <a:xfrm>
              <a:off x="8936989" y="3637784"/>
              <a:ext cx="7620" cy="2654300"/>
            </a:xfrm>
            <a:custGeom>
              <a:avLst/>
              <a:gdLst/>
              <a:ahLst/>
              <a:cxnLst/>
              <a:rect l="l" t="t" r="r" b="b"/>
              <a:pathLst>
                <a:path w="7620" h="2654300">
                  <a:moveTo>
                    <a:pt x="0" y="0"/>
                  </a:moveTo>
                  <a:lnTo>
                    <a:pt x="0" y="2653795"/>
                  </a:lnTo>
                  <a:lnTo>
                    <a:pt x="7619" y="2654271"/>
                  </a:lnTo>
                  <a:lnTo>
                    <a:pt x="7619" y="42379"/>
                  </a:lnTo>
                  <a:lnTo>
                    <a:pt x="0" y="0"/>
                  </a:lnTo>
                  <a:close/>
                </a:path>
              </a:pathLst>
            </a:custGeom>
            <a:solidFill>
              <a:srgbClr val="4D6F4F"/>
            </a:solidFill>
          </p:spPr>
          <p:txBody>
            <a:bodyPr wrap="square" lIns="0" tIns="0" rIns="0" bIns="0" rtlCol="0"/>
            <a:lstStyle/>
            <a:p>
              <a:endParaRPr/>
            </a:p>
          </p:txBody>
        </p:sp>
        <p:sp>
          <p:nvSpPr>
            <p:cNvPr id="275" name="object 275"/>
            <p:cNvSpPr/>
            <p:nvPr/>
          </p:nvSpPr>
          <p:spPr>
            <a:xfrm>
              <a:off x="8944610" y="3680164"/>
              <a:ext cx="7620" cy="2612390"/>
            </a:xfrm>
            <a:custGeom>
              <a:avLst/>
              <a:gdLst/>
              <a:ahLst/>
              <a:cxnLst/>
              <a:rect l="l" t="t" r="r" b="b"/>
              <a:pathLst>
                <a:path w="7620" h="2612390">
                  <a:moveTo>
                    <a:pt x="0" y="0"/>
                  </a:moveTo>
                  <a:lnTo>
                    <a:pt x="0" y="2611892"/>
                  </a:lnTo>
                  <a:lnTo>
                    <a:pt x="7620" y="2612368"/>
                  </a:lnTo>
                  <a:lnTo>
                    <a:pt x="7620" y="42379"/>
                  </a:lnTo>
                  <a:lnTo>
                    <a:pt x="0" y="0"/>
                  </a:lnTo>
                  <a:close/>
                </a:path>
              </a:pathLst>
            </a:custGeom>
            <a:solidFill>
              <a:srgbClr val="4C6E4F"/>
            </a:solidFill>
          </p:spPr>
          <p:txBody>
            <a:bodyPr wrap="square" lIns="0" tIns="0" rIns="0" bIns="0" rtlCol="0"/>
            <a:lstStyle/>
            <a:p>
              <a:endParaRPr/>
            </a:p>
          </p:txBody>
        </p:sp>
        <p:sp>
          <p:nvSpPr>
            <p:cNvPr id="276" name="object 276"/>
            <p:cNvSpPr/>
            <p:nvPr/>
          </p:nvSpPr>
          <p:spPr>
            <a:xfrm>
              <a:off x="8952230" y="3722369"/>
              <a:ext cx="7620" cy="2570480"/>
            </a:xfrm>
            <a:custGeom>
              <a:avLst/>
              <a:gdLst/>
              <a:ahLst/>
              <a:cxnLst/>
              <a:rect l="l" t="t" r="r" b="b"/>
              <a:pathLst>
                <a:path w="7620" h="2570479">
                  <a:moveTo>
                    <a:pt x="7620" y="43180"/>
                  </a:moveTo>
                  <a:lnTo>
                    <a:pt x="3848" y="43180"/>
                  </a:lnTo>
                  <a:lnTo>
                    <a:pt x="3848" y="0"/>
                  </a:lnTo>
                  <a:lnTo>
                    <a:pt x="0" y="0"/>
                  </a:lnTo>
                  <a:lnTo>
                    <a:pt x="0" y="43180"/>
                  </a:lnTo>
                  <a:lnTo>
                    <a:pt x="0" y="2570480"/>
                  </a:lnTo>
                  <a:lnTo>
                    <a:pt x="7620" y="2570480"/>
                  </a:lnTo>
                  <a:lnTo>
                    <a:pt x="7620" y="43180"/>
                  </a:lnTo>
                  <a:close/>
                </a:path>
              </a:pathLst>
            </a:custGeom>
            <a:solidFill>
              <a:srgbClr val="4B6D4E"/>
            </a:solidFill>
          </p:spPr>
          <p:txBody>
            <a:bodyPr wrap="square" lIns="0" tIns="0" rIns="0" bIns="0" rtlCol="0"/>
            <a:lstStyle/>
            <a:p>
              <a:endParaRPr/>
            </a:p>
          </p:txBody>
        </p:sp>
        <p:sp>
          <p:nvSpPr>
            <p:cNvPr id="277" name="object 277"/>
            <p:cNvSpPr/>
            <p:nvPr/>
          </p:nvSpPr>
          <p:spPr>
            <a:xfrm>
              <a:off x="8958579" y="3757860"/>
              <a:ext cx="7620" cy="2536190"/>
            </a:xfrm>
            <a:custGeom>
              <a:avLst/>
              <a:gdLst/>
              <a:ahLst/>
              <a:cxnLst/>
              <a:rect l="l" t="t" r="r" b="b"/>
              <a:pathLst>
                <a:path w="7620" h="2536190">
                  <a:moveTo>
                    <a:pt x="0" y="0"/>
                  </a:moveTo>
                  <a:lnTo>
                    <a:pt x="0" y="2535139"/>
                  </a:lnTo>
                  <a:lnTo>
                    <a:pt x="7620" y="2536035"/>
                  </a:lnTo>
                  <a:lnTo>
                    <a:pt x="7620" y="42379"/>
                  </a:lnTo>
                  <a:lnTo>
                    <a:pt x="0" y="0"/>
                  </a:lnTo>
                  <a:close/>
                </a:path>
              </a:pathLst>
            </a:custGeom>
            <a:solidFill>
              <a:srgbClr val="4A6C4D"/>
            </a:solidFill>
          </p:spPr>
          <p:txBody>
            <a:bodyPr wrap="square" lIns="0" tIns="0" rIns="0" bIns="0" rtlCol="0"/>
            <a:lstStyle/>
            <a:p>
              <a:endParaRPr/>
            </a:p>
          </p:txBody>
        </p:sp>
        <p:sp>
          <p:nvSpPr>
            <p:cNvPr id="278" name="object 278"/>
            <p:cNvSpPr/>
            <p:nvPr/>
          </p:nvSpPr>
          <p:spPr>
            <a:xfrm>
              <a:off x="8966200" y="3799839"/>
              <a:ext cx="7620" cy="2495550"/>
            </a:xfrm>
            <a:custGeom>
              <a:avLst/>
              <a:gdLst/>
              <a:ahLst/>
              <a:cxnLst/>
              <a:rect l="l" t="t" r="r" b="b"/>
              <a:pathLst>
                <a:path w="7620" h="2495550">
                  <a:moveTo>
                    <a:pt x="7620" y="21590"/>
                  </a:moveTo>
                  <a:lnTo>
                    <a:pt x="1866" y="21590"/>
                  </a:lnTo>
                  <a:lnTo>
                    <a:pt x="1866" y="0"/>
                  </a:lnTo>
                  <a:lnTo>
                    <a:pt x="0" y="0"/>
                  </a:lnTo>
                  <a:lnTo>
                    <a:pt x="0" y="21590"/>
                  </a:lnTo>
                  <a:lnTo>
                    <a:pt x="0" y="2494280"/>
                  </a:lnTo>
                  <a:lnTo>
                    <a:pt x="7289" y="2494280"/>
                  </a:lnTo>
                  <a:lnTo>
                    <a:pt x="7289" y="2495550"/>
                  </a:lnTo>
                  <a:lnTo>
                    <a:pt x="7620" y="2495550"/>
                  </a:lnTo>
                  <a:lnTo>
                    <a:pt x="7620" y="2494280"/>
                  </a:lnTo>
                  <a:lnTo>
                    <a:pt x="7620" y="21590"/>
                  </a:lnTo>
                  <a:close/>
                </a:path>
              </a:pathLst>
            </a:custGeom>
            <a:solidFill>
              <a:srgbClr val="4A6B4C"/>
            </a:solidFill>
          </p:spPr>
          <p:txBody>
            <a:bodyPr wrap="square" lIns="0" tIns="0" rIns="0" bIns="0" rtlCol="0"/>
            <a:lstStyle/>
            <a:p>
              <a:endParaRPr/>
            </a:p>
          </p:txBody>
        </p:sp>
        <p:sp>
          <p:nvSpPr>
            <p:cNvPr id="279" name="object 279"/>
            <p:cNvSpPr/>
            <p:nvPr/>
          </p:nvSpPr>
          <p:spPr>
            <a:xfrm>
              <a:off x="8973807" y="3845559"/>
              <a:ext cx="8255" cy="2449830"/>
            </a:xfrm>
            <a:custGeom>
              <a:avLst/>
              <a:gdLst/>
              <a:ahLst/>
              <a:cxnLst/>
              <a:rect l="l" t="t" r="r" b="b"/>
              <a:pathLst>
                <a:path w="8254" h="2449829">
                  <a:moveTo>
                    <a:pt x="7632" y="1841500"/>
                  </a:moveTo>
                  <a:lnTo>
                    <a:pt x="5092" y="1841500"/>
                  </a:lnTo>
                  <a:lnTo>
                    <a:pt x="5092" y="1555762"/>
                  </a:lnTo>
                  <a:lnTo>
                    <a:pt x="0" y="1555762"/>
                  </a:lnTo>
                  <a:lnTo>
                    <a:pt x="0" y="1841500"/>
                  </a:lnTo>
                  <a:lnTo>
                    <a:pt x="12" y="2449830"/>
                  </a:lnTo>
                  <a:lnTo>
                    <a:pt x="7632" y="2449830"/>
                  </a:lnTo>
                  <a:lnTo>
                    <a:pt x="7632" y="1841500"/>
                  </a:lnTo>
                  <a:close/>
                </a:path>
                <a:path w="8254" h="2449829">
                  <a:moveTo>
                    <a:pt x="7632" y="49530"/>
                  </a:moveTo>
                  <a:lnTo>
                    <a:pt x="3784" y="49530"/>
                  </a:lnTo>
                  <a:lnTo>
                    <a:pt x="3784" y="0"/>
                  </a:lnTo>
                  <a:lnTo>
                    <a:pt x="12" y="0"/>
                  </a:lnTo>
                  <a:lnTo>
                    <a:pt x="12" y="49530"/>
                  </a:lnTo>
                  <a:lnTo>
                    <a:pt x="12" y="1555750"/>
                  </a:lnTo>
                  <a:lnTo>
                    <a:pt x="7632" y="1555750"/>
                  </a:lnTo>
                  <a:lnTo>
                    <a:pt x="7632" y="49530"/>
                  </a:lnTo>
                  <a:close/>
                </a:path>
              </a:pathLst>
            </a:custGeom>
            <a:solidFill>
              <a:srgbClr val="496A4B"/>
            </a:solidFill>
          </p:spPr>
          <p:txBody>
            <a:bodyPr wrap="square" lIns="0" tIns="0" rIns="0" bIns="0" rtlCol="0"/>
            <a:lstStyle/>
            <a:p>
              <a:endParaRPr/>
            </a:p>
          </p:txBody>
        </p:sp>
        <p:sp>
          <p:nvSpPr>
            <p:cNvPr id="280" name="object 280"/>
            <p:cNvSpPr/>
            <p:nvPr/>
          </p:nvSpPr>
          <p:spPr>
            <a:xfrm>
              <a:off x="8980170" y="3887469"/>
              <a:ext cx="7620" cy="2409190"/>
            </a:xfrm>
            <a:custGeom>
              <a:avLst/>
              <a:gdLst/>
              <a:ahLst/>
              <a:cxnLst/>
              <a:rect l="l" t="t" r="r" b="b"/>
              <a:pathLst>
                <a:path w="7620" h="2409190">
                  <a:moveTo>
                    <a:pt x="7620" y="1858010"/>
                  </a:moveTo>
                  <a:lnTo>
                    <a:pt x="4419" y="1858010"/>
                  </a:lnTo>
                  <a:lnTo>
                    <a:pt x="4419" y="1799590"/>
                  </a:lnTo>
                  <a:lnTo>
                    <a:pt x="635" y="1799590"/>
                  </a:lnTo>
                  <a:lnTo>
                    <a:pt x="635" y="1771650"/>
                  </a:lnTo>
                  <a:lnTo>
                    <a:pt x="0" y="1771650"/>
                  </a:lnTo>
                  <a:lnTo>
                    <a:pt x="0" y="1799590"/>
                  </a:lnTo>
                  <a:lnTo>
                    <a:pt x="0" y="1858010"/>
                  </a:lnTo>
                  <a:lnTo>
                    <a:pt x="0" y="2407920"/>
                  </a:lnTo>
                  <a:lnTo>
                    <a:pt x="3175" y="2407920"/>
                  </a:lnTo>
                  <a:lnTo>
                    <a:pt x="3175" y="2409190"/>
                  </a:lnTo>
                  <a:lnTo>
                    <a:pt x="7620" y="2409190"/>
                  </a:lnTo>
                  <a:lnTo>
                    <a:pt x="7620" y="2407920"/>
                  </a:lnTo>
                  <a:lnTo>
                    <a:pt x="7620" y="1858010"/>
                  </a:lnTo>
                  <a:close/>
                </a:path>
                <a:path w="7620" h="2409190">
                  <a:moveTo>
                    <a:pt x="7620" y="48260"/>
                  </a:moveTo>
                  <a:lnTo>
                    <a:pt x="3835" y="48260"/>
                  </a:lnTo>
                  <a:lnTo>
                    <a:pt x="3835" y="0"/>
                  </a:lnTo>
                  <a:lnTo>
                    <a:pt x="0" y="0"/>
                  </a:lnTo>
                  <a:lnTo>
                    <a:pt x="0" y="48260"/>
                  </a:lnTo>
                  <a:lnTo>
                    <a:pt x="0" y="1494790"/>
                  </a:lnTo>
                  <a:lnTo>
                    <a:pt x="0" y="1532890"/>
                  </a:lnTo>
                  <a:lnTo>
                    <a:pt x="1244" y="1532890"/>
                  </a:lnTo>
                  <a:lnTo>
                    <a:pt x="1244" y="1494790"/>
                  </a:lnTo>
                  <a:lnTo>
                    <a:pt x="7620" y="1494790"/>
                  </a:lnTo>
                  <a:lnTo>
                    <a:pt x="7620" y="48260"/>
                  </a:lnTo>
                  <a:close/>
                </a:path>
              </a:pathLst>
            </a:custGeom>
            <a:solidFill>
              <a:srgbClr val="48684B"/>
            </a:solidFill>
          </p:spPr>
          <p:txBody>
            <a:bodyPr wrap="square" lIns="0" tIns="0" rIns="0" bIns="0" rtlCol="0"/>
            <a:lstStyle/>
            <a:p>
              <a:endParaRPr/>
            </a:p>
          </p:txBody>
        </p:sp>
        <p:sp>
          <p:nvSpPr>
            <p:cNvPr id="281" name="object 281"/>
            <p:cNvSpPr/>
            <p:nvPr/>
          </p:nvSpPr>
          <p:spPr>
            <a:xfrm>
              <a:off x="8987790" y="3935729"/>
              <a:ext cx="7620" cy="2362200"/>
            </a:xfrm>
            <a:custGeom>
              <a:avLst/>
              <a:gdLst/>
              <a:ahLst/>
              <a:cxnLst/>
              <a:rect l="l" t="t" r="r" b="b"/>
              <a:pathLst>
                <a:path w="7620" h="2362200">
                  <a:moveTo>
                    <a:pt x="7620" y="1880882"/>
                  </a:moveTo>
                  <a:lnTo>
                    <a:pt x="0" y="1810219"/>
                  </a:lnTo>
                  <a:lnTo>
                    <a:pt x="0" y="2360942"/>
                  </a:lnTo>
                  <a:lnTo>
                    <a:pt x="7620" y="2362022"/>
                  </a:lnTo>
                  <a:lnTo>
                    <a:pt x="7620" y="1880882"/>
                  </a:lnTo>
                  <a:close/>
                </a:path>
                <a:path w="7620" h="2362200">
                  <a:moveTo>
                    <a:pt x="7620" y="49530"/>
                  </a:moveTo>
                  <a:lnTo>
                    <a:pt x="3810" y="49530"/>
                  </a:lnTo>
                  <a:lnTo>
                    <a:pt x="3810" y="0"/>
                  </a:lnTo>
                  <a:lnTo>
                    <a:pt x="0" y="0"/>
                  </a:lnTo>
                  <a:lnTo>
                    <a:pt x="0" y="49530"/>
                  </a:lnTo>
                  <a:lnTo>
                    <a:pt x="0" y="1360170"/>
                  </a:lnTo>
                  <a:lnTo>
                    <a:pt x="0" y="1397000"/>
                  </a:lnTo>
                  <a:lnTo>
                    <a:pt x="1905" y="1397000"/>
                  </a:lnTo>
                  <a:lnTo>
                    <a:pt x="1905" y="1360170"/>
                  </a:lnTo>
                  <a:lnTo>
                    <a:pt x="7620" y="1360170"/>
                  </a:lnTo>
                  <a:lnTo>
                    <a:pt x="7620" y="49530"/>
                  </a:lnTo>
                  <a:close/>
                </a:path>
              </a:pathLst>
            </a:custGeom>
            <a:solidFill>
              <a:srgbClr val="47674A"/>
            </a:solidFill>
          </p:spPr>
          <p:txBody>
            <a:bodyPr wrap="square" lIns="0" tIns="0" rIns="0" bIns="0" rtlCol="0"/>
            <a:lstStyle/>
            <a:p>
              <a:endParaRPr/>
            </a:p>
          </p:txBody>
        </p:sp>
        <p:sp>
          <p:nvSpPr>
            <p:cNvPr id="282" name="object 282"/>
            <p:cNvSpPr/>
            <p:nvPr/>
          </p:nvSpPr>
          <p:spPr>
            <a:xfrm>
              <a:off x="8995410" y="3985259"/>
              <a:ext cx="7620" cy="2313940"/>
            </a:xfrm>
            <a:custGeom>
              <a:avLst/>
              <a:gdLst/>
              <a:ahLst/>
              <a:cxnLst/>
              <a:rect l="l" t="t" r="r" b="b"/>
              <a:pathLst>
                <a:path w="7620" h="2313940">
                  <a:moveTo>
                    <a:pt x="7620" y="1883410"/>
                  </a:moveTo>
                  <a:lnTo>
                    <a:pt x="3810" y="1883410"/>
                  </a:lnTo>
                  <a:lnTo>
                    <a:pt x="3810" y="1831340"/>
                  </a:lnTo>
                  <a:lnTo>
                    <a:pt x="0" y="1831340"/>
                  </a:lnTo>
                  <a:lnTo>
                    <a:pt x="0" y="1883410"/>
                  </a:lnTo>
                  <a:lnTo>
                    <a:pt x="0" y="2312670"/>
                  </a:lnTo>
                  <a:lnTo>
                    <a:pt x="3619" y="2312670"/>
                  </a:lnTo>
                  <a:lnTo>
                    <a:pt x="3619" y="2313940"/>
                  </a:lnTo>
                  <a:lnTo>
                    <a:pt x="7620" y="2313940"/>
                  </a:lnTo>
                  <a:lnTo>
                    <a:pt x="7620" y="2312670"/>
                  </a:lnTo>
                  <a:lnTo>
                    <a:pt x="7620" y="1883410"/>
                  </a:lnTo>
                  <a:close/>
                </a:path>
                <a:path w="7620" h="2313940">
                  <a:moveTo>
                    <a:pt x="7620" y="48260"/>
                  </a:moveTo>
                  <a:lnTo>
                    <a:pt x="3784" y="48260"/>
                  </a:lnTo>
                  <a:lnTo>
                    <a:pt x="3784" y="0"/>
                  </a:lnTo>
                  <a:lnTo>
                    <a:pt x="0" y="0"/>
                  </a:lnTo>
                  <a:lnTo>
                    <a:pt x="0" y="48260"/>
                  </a:lnTo>
                  <a:lnTo>
                    <a:pt x="0" y="1250950"/>
                  </a:lnTo>
                  <a:lnTo>
                    <a:pt x="0" y="1272540"/>
                  </a:lnTo>
                  <a:lnTo>
                    <a:pt x="0" y="1287780"/>
                  </a:lnTo>
                  <a:lnTo>
                    <a:pt x="1270" y="1287780"/>
                  </a:lnTo>
                  <a:lnTo>
                    <a:pt x="1270" y="1272540"/>
                  </a:lnTo>
                  <a:lnTo>
                    <a:pt x="5054" y="1272540"/>
                  </a:lnTo>
                  <a:lnTo>
                    <a:pt x="5054" y="1250950"/>
                  </a:lnTo>
                  <a:lnTo>
                    <a:pt x="7620" y="1250950"/>
                  </a:lnTo>
                  <a:lnTo>
                    <a:pt x="7620" y="48260"/>
                  </a:lnTo>
                  <a:close/>
                </a:path>
              </a:pathLst>
            </a:custGeom>
            <a:solidFill>
              <a:srgbClr val="466649"/>
            </a:solidFill>
          </p:spPr>
          <p:txBody>
            <a:bodyPr wrap="square" lIns="0" tIns="0" rIns="0" bIns="0" rtlCol="0"/>
            <a:lstStyle/>
            <a:p>
              <a:endParaRPr/>
            </a:p>
          </p:txBody>
        </p:sp>
        <p:sp>
          <p:nvSpPr>
            <p:cNvPr id="283" name="object 283"/>
            <p:cNvSpPr/>
            <p:nvPr/>
          </p:nvSpPr>
          <p:spPr>
            <a:xfrm>
              <a:off x="9001760" y="4025899"/>
              <a:ext cx="7620" cy="2275840"/>
            </a:xfrm>
            <a:custGeom>
              <a:avLst/>
              <a:gdLst/>
              <a:ahLst/>
              <a:cxnLst/>
              <a:rect l="l" t="t" r="r" b="b"/>
              <a:pathLst>
                <a:path w="7620" h="2275840">
                  <a:moveTo>
                    <a:pt x="7620" y="1886026"/>
                  </a:moveTo>
                  <a:lnTo>
                    <a:pt x="0" y="1834032"/>
                  </a:lnTo>
                  <a:lnTo>
                    <a:pt x="0" y="2273401"/>
                  </a:lnTo>
                  <a:lnTo>
                    <a:pt x="7620" y="2275459"/>
                  </a:lnTo>
                  <a:lnTo>
                    <a:pt x="7620" y="1886026"/>
                  </a:lnTo>
                  <a:close/>
                </a:path>
                <a:path w="7620" h="2275840">
                  <a:moveTo>
                    <a:pt x="7620" y="49530"/>
                  </a:moveTo>
                  <a:lnTo>
                    <a:pt x="3848" y="49530"/>
                  </a:lnTo>
                  <a:lnTo>
                    <a:pt x="3848" y="0"/>
                  </a:lnTo>
                  <a:lnTo>
                    <a:pt x="0" y="0"/>
                  </a:lnTo>
                  <a:lnTo>
                    <a:pt x="0" y="49530"/>
                  </a:lnTo>
                  <a:lnTo>
                    <a:pt x="0" y="1193800"/>
                  </a:lnTo>
                  <a:lnTo>
                    <a:pt x="0" y="1215390"/>
                  </a:lnTo>
                  <a:lnTo>
                    <a:pt x="2552" y="1215390"/>
                  </a:lnTo>
                  <a:lnTo>
                    <a:pt x="2552" y="1193800"/>
                  </a:lnTo>
                  <a:lnTo>
                    <a:pt x="7620" y="1193800"/>
                  </a:lnTo>
                  <a:lnTo>
                    <a:pt x="7620" y="49530"/>
                  </a:lnTo>
                  <a:close/>
                </a:path>
              </a:pathLst>
            </a:custGeom>
            <a:solidFill>
              <a:srgbClr val="466648"/>
            </a:solidFill>
          </p:spPr>
          <p:txBody>
            <a:bodyPr wrap="square" lIns="0" tIns="0" rIns="0" bIns="0" rtlCol="0"/>
            <a:lstStyle/>
            <a:p>
              <a:endParaRPr/>
            </a:p>
          </p:txBody>
        </p:sp>
        <p:sp>
          <p:nvSpPr>
            <p:cNvPr id="284" name="object 284"/>
            <p:cNvSpPr/>
            <p:nvPr/>
          </p:nvSpPr>
          <p:spPr>
            <a:xfrm>
              <a:off x="9009380" y="4074921"/>
              <a:ext cx="7620" cy="2228850"/>
            </a:xfrm>
            <a:custGeom>
              <a:avLst/>
              <a:gdLst/>
              <a:ahLst/>
              <a:cxnLst/>
              <a:rect l="l" t="t" r="r" b="b"/>
              <a:pathLst>
                <a:path w="7620" h="2228850">
                  <a:moveTo>
                    <a:pt x="7620" y="1888998"/>
                  </a:moveTo>
                  <a:lnTo>
                    <a:pt x="0" y="1837004"/>
                  </a:lnTo>
                  <a:lnTo>
                    <a:pt x="0" y="2226437"/>
                  </a:lnTo>
                  <a:lnTo>
                    <a:pt x="7620" y="2228481"/>
                  </a:lnTo>
                  <a:lnTo>
                    <a:pt x="7620" y="1888998"/>
                  </a:lnTo>
                  <a:close/>
                </a:path>
                <a:path w="7620" h="2228850">
                  <a:moveTo>
                    <a:pt x="7620" y="49060"/>
                  </a:moveTo>
                  <a:lnTo>
                    <a:pt x="0" y="0"/>
                  </a:lnTo>
                  <a:lnTo>
                    <a:pt x="0" y="1136853"/>
                  </a:lnTo>
                  <a:lnTo>
                    <a:pt x="7620" y="1113028"/>
                  </a:lnTo>
                  <a:lnTo>
                    <a:pt x="7620" y="49060"/>
                  </a:lnTo>
                  <a:close/>
                </a:path>
              </a:pathLst>
            </a:custGeom>
            <a:solidFill>
              <a:srgbClr val="456447"/>
            </a:solidFill>
          </p:spPr>
          <p:txBody>
            <a:bodyPr wrap="square" lIns="0" tIns="0" rIns="0" bIns="0" rtlCol="0"/>
            <a:lstStyle/>
            <a:p>
              <a:endParaRPr/>
            </a:p>
          </p:txBody>
        </p:sp>
        <p:sp>
          <p:nvSpPr>
            <p:cNvPr id="285" name="object 285"/>
            <p:cNvSpPr/>
            <p:nvPr/>
          </p:nvSpPr>
          <p:spPr>
            <a:xfrm>
              <a:off x="9015730" y="4115803"/>
              <a:ext cx="7620" cy="2190115"/>
            </a:xfrm>
            <a:custGeom>
              <a:avLst/>
              <a:gdLst/>
              <a:ahLst/>
              <a:cxnLst/>
              <a:rect l="l" t="t" r="r" b="b"/>
              <a:pathLst>
                <a:path w="7620" h="2190115">
                  <a:moveTo>
                    <a:pt x="7620" y="1886216"/>
                  </a:moveTo>
                  <a:lnTo>
                    <a:pt x="4406" y="1886216"/>
                  </a:lnTo>
                  <a:lnTo>
                    <a:pt x="4406" y="1848116"/>
                  </a:lnTo>
                  <a:lnTo>
                    <a:pt x="609" y="1848116"/>
                  </a:lnTo>
                  <a:lnTo>
                    <a:pt x="609" y="1839226"/>
                  </a:lnTo>
                  <a:lnTo>
                    <a:pt x="0" y="1839226"/>
                  </a:lnTo>
                  <a:lnTo>
                    <a:pt x="0" y="1848116"/>
                  </a:lnTo>
                  <a:lnTo>
                    <a:pt x="0" y="1886216"/>
                  </a:lnTo>
                  <a:lnTo>
                    <a:pt x="0" y="2187206"/>
                  </a:lnTo>
                  <a:lnTo>
                    <a:pt x="4533" y="2187206"/>
                  </a:lnTo>
                  <a:lnTo>
                    <a:pt x="4533" y="2189746"/>
                  </a:lnTo>
                  <a:lnTo>
                    <a:pt x="7620" y="2189746"/>
                  </a:lnTo>
                  <a:lnTo>
                    <a:pt x="7620" y="2187206"/>
                  </a:lnTo>
                  <a:lnTo>
                    <a:pt x="7620" y="1886216"/>
                  </a:lnTo>
                  <a:close/>
                </a:path>
                <a:path w="7620" h="2190115">
                  <a:moveTo>
                    <a:pt x="7620" y="49072"/>
                  </a:moveTo>
                  <a:lnTo>
                    <a:pt x="0" y="0"/>
                  </a:lnTo>
                  <a:lnTo>
                    <a:pt x="0" y="1076121"/>
                  </a:lnTo>
                  <a:lnTo>
                    <a:pt x="7620" y="1052309"/>
                  </a:lnTo>
                  <a:lnTo>
                    <a:pt x="7620" y="49072"/>
                  </a:lnTo>
                  <a:close/>
                </a:path>
              </a:pathLst>
            </a:custGeom>
            <a:solidFill>
              <a:srgbClr val="446347"/>
            </a:solidFill>
          </p:spPr>
          <p:txBody>
            <a:bodyPr wrap="square" lIns="0" tIns="0" rIns="0" bIns="0" rtlCol="0"/>
            <a:lstStyle/>
            <a:p>
              <a:endParaRPr/>
            </a:p>
          </p:txBody>
        </p:sp>
        <p:sp>
          <p:nvSpPr>
            <p:cNvPr id="286" name="object 286"/>
            <p:cNvSpPr/>
            <p:nvPr/>
          </p:nvSpPr>
          <p:spPr>
            <a:xfrm>
              <a:off x="9023350" y="4164329"/>
              <a:ext cx="7620" cy="2142490"/>
            </a:xfrm>
            <a:custGeom>
              <a:avLst/>
              <a:gdLst/>
              <a:ahLst/>
              <a:cxnLst/>
              <a:rect l="l" t="t" r="r" b="b"/>
              <a:pathLst>
                <a:path w="7620" h="2142490">
                  <a:moveTo>
                    <a:pt x="7620" y="1884680"/>
                  </a:moveTo>
                  <a:lnTo>
                    <a:pt x="3810" y="1884680"/>
                  </a:lnTo>
                  <a:lnTo>
                    <a:pt x="3810" y="1837690"/>
                  </a:lnTo>
                  <a:lnTo>
                    <a:pt x="0" y="1837690"/>
                  </a:lnTo>
                  <a:lnTo>
                    <a:pt x="0" y="1884680"/>
                  </a:lnTo>
                  <a:lnTo>
                    <a:pt x="0" y="2141220"/>
                  </a:lnTo>
                  <a:lnTo>
                    <a:pt x="3987" y="2141220"/>
                  </a:lnTo>
                  <a:lnTo>
                    <a:pt x="3987" y="2142490"/>
                  </a:lnTo>
                  <a:lnTo>
                    <a:pt x="7620" y="2142490"/>
                  </a:lnTo>
                  <a:lnTo>
                    <a:pt x="7620" y="2141220"/>
                  </a:lnTo>
                  <a:lnTo>
                    <a:pt x="7620" y="1884680"/>
                  </a:lnTo>
                  <a:close/>
                </a:path>
                <a:path w="7620" h="2142490">
                  <a:moveTo>
                    <a:pt x="7620" y="49530"/>
                  </a:moveTo>
                  <a:lnTo>
                    <a:pt x="3759" y="49530"/>
                  </a:lnTo>
                  <a:lnTo>
                    <a:pt x="3759" y="0"/>
                  </a:lnTo>
                  <a:lnTo>
                    <a:pt x="0" y="0"/>
                  </a:lnTo>
                  <a:lnTo>
                    <a:pt x="0" y="49530"/>
                  </a:lnTo>
                  <a:lnTo>
                    <a:pt x="0" y="991870"/>
                  </a:lnTo>
                  <a:lnTo>
                    <a:pt x="0" y="1003300"/>
                  </a:lnTo>
                  <a:lnTo>
                    <a:pt x="1981" y="1003300"/>
                  </a:lnTo>
                  <a:lnTo>
                    <a:pt x="1981" y="991870"/>
                  </a:lnTo>
                  <a:lnTo>
                    <a:pt x="7620" y="991870"/>
                  </a:lnTo>
                  <a:lnTo>
                    <a:pt x="7620" y="49530"/>
                  </a:lnTo>
                  <a:close/>
                </a:path>
              </a:pathLst>
            </a:custGeom>
            <a:solidFill>
              <a:srgbClr val="436246"/>
            </a:solidFill>
          </p:spPr>
          <p:txBody>
            <a:bodyPr wrap="square" lIns="0" tIns="0" rIns="0" bIns="0" rtlCol="0"/>
            <a:lstStyle/>
            <a:p>
              <a:endParaRPr/>
            </a:p>
          </p:txBody>
        </p:sp>
        <p:sp>
          <p:nvSpPr>
            <p:cNvPr id="287" name="object 287"/>
            <p:cNvSpPr/>
            <p:nvPr/>
          </p:nvSpPr>
          <p:spPr>
            <a:xfrm>
              <a:off x="9030970" y="4213935"/>
              <a:ext cx="7620" cy="2095500"/>
            </a:xfrm>
            <a:custGeom>
              <a:avLst/>
              <a:gdLst/>
              <a:ahLst/>
              <a:cxnLst/>
              <a:rect l="l" t="t" r="r" b="b"/>
              <a:pathLst>
                <a:path w="7620" h="2095500">
                  <a:moveTo>
                    <a:pt x="7620" y="1880793"/>
                  </a:moveTo>
                  <a:lnTo>
                    <a:pt x="3835" y="1880793"/>
                  </a:lnTo>
                  <a:lnTo>
                    <a:pt x="3835" y="1835073"/>
                  </a:lnTo>
                  <a:lnTo>
                    <a:pt x="0" y="1835073"/>
                  </a:lnTo>
                  <a:lnTo>
                    <a:pt x="0" y="1880793"/>
                  </a:lnTo>
                  <a:lnTo>
                    <a:pt x="0" y="2094153"/>
                  </a:lnTo>
                  <a:lnTo>
                    <a:pt x="6350" y="2094153"/>
                  </a:lnTo>
                  <a:lnTo>
                    <a:pt x="6350" y="2095423"/>
                  </a:lnTo>
                  <a:lnTo>
                    <a:pt x="7620" y="2095423"/>
                  </a:lnTo>
                  <a:lnTo>
                    <a:pt x="7620" y="2094153"/>
                  </a:lnTo>
                  <a:lnTo>
                    <a:pt x="7620" y="1880793"/>
                  </a:lnTo>
                  <a:close/>
                </a:path>
                <a:path w="7620" h="2095500">
                  <a:moveTo>
                    <a:pt x="7620" y="49060"/>
                  </a:moveTo>
                  <a:lnTo>
                    <a:pt x="0" y="0"/>
                  </a:lnTo>
                  <a:lnTo>
                    <a:pt x="0" y="931062"/>
                  </a:lnTo>
                  <a:lnTo>
                    <a:pt x="7620" y="908646"/>
                  </a:lnTo>
                  <a:lnTo>
                    <a:pt x="7620" y="49060"/>
                  </a:lnTo>
                  <a:close/>
                </a:path>
              </a:pathLst>
            </a:custGeom>
            <a:solidFill>
              <a:srgbClr val="436145"/>
            </a:solidFill>
          </p:spPr>
          <p:txBody>
            <a:bodyPr wrap="square" lIns="0" tIns="0" rIns="0" bIns="0" rtlCol="0"/>
            <a:lstStyle/>
            <a:p>
              <a:endParaRPr/>
            </a:p>
          </p:txBody>
        </p:sp>
        <p:sp>
          <p:nvSpPr>
            <p:cNvPr id="288" name="object 288"/>
            <p:cNvSpPr/>
            <p:nvPr/>
          </p:nvSpPr>
          <p:spPr>
            <a:xfrm>
              <a:off x="9037320" y="4254817"/>
              <a:ext cx="7620" cy="2058670"/>
            </a:xfrm>
            <a:custGeom>
              <a:avLst/>
              <a:gdLst/>
              <a:ahLst/>
              <a:cxnLst/>
              <a:rect l="l" t="t" r="r" b="b"/>
              <a:pathLst>
                <a:path w="7620" h="2058670">
                  <a:moveTo>
                    <a:pt x="7620" y="1878012"/>
                  </a:moveTo>
                  <a:lnTo>
                    <a:pt x="3759" y="1878012"/>
                  </a:lnTo>
                  <a:lnTo>
                    <a:pt x="3759" y="1832292"/>
                  </a:lnTo>
                  <a:lnTo>
                    <a:pt x="0" y="1832292"/>
                  </a:lnTo>
                  <a:lnTo>
                    <a:pt x="0" y="1878012"/>
                  </a:lnTo>
                  <a:lnTo>
                    <a:pt x="0" y="2054542"/>
                  </a:lnTo>
                  <a:lnTo>
                    <a:pt x="3810" y="2054542"/>
                  </a:lnTo>
                  <a:lnTo>
                    <a:pt x="3810" y="2057082"/>
                  </a:lnTo>
                  <a:lnTo>
                    <a:pt x="7404" y="2057082"/>
                  </a:lnTo>
                  <a:lnTo>
                    <a:pt x="7404" y="2058352"/>
                  </a:lnTo>
                  <a:lnTo>
                    <a:pt x="7620" y="2058352"/>
                  </a:lnTo>
                  <a:lnTo>
                    <a:pt x="7620" y="2057082"/>
                  </a:lnTo>
                  <a:lnTo>
                    <a:pt x="7620" y="2054542"/>
                  </a:lnTo>
                  <a:lnTo>
                    <a:pt x="7620" y="1878012"/>
                  </a:lnTo>
                  <a:close/>
                </a:path>
                <a:path w="7620" h="2058670">
                  <a:moveTo>
                    <a:pt x="7620" y="49060"/>
                  </a:moveTo>
                  <a:lnTo>
                    <a:pt x="0" y="0"/>
                  </a:lnTo>
                  <a:lnTo>
                    <a:pt x="0" y="871512"/>
                  </a:lnTo>
                  <a:lnTo>
                    <a:pt x="7620" y="849096"/>
                  </a:lnTo>
                  <a:lnTo>
                    <a:pt x="7620" y="49060"/>
                  </a:lnTo>
                  <a:close/>
                </a:path>
              </a:pathLst>
            </a:custGeom>
            <a:solidFill>
              <a:srgbClr val="426044"/>
            </a:solidFill>
          </p:spPr>
          <p:txBody>
            <a:bodyPr wrap="square" lIns="0" tIns="0" rIns="0" bIns="0" rtlCol="0"/>
            <a:lstStyle/>
            <a:p>
              <a:endParaRPr/>
            </a:p>
          </p:txBody>
        </p:sp>
        <p:sp>
          <p:nvSpPr>
            <p:cNvPr id="289" name="object 289"/>
            <p:cNvSpPr/>
            <p:nvPr/>
          </p:nvSpPr>
          <p:spPr>
            <a:xfrm>
              <a:off x="9044940" y="4304029"/>
              <a:ext cx="7620" cy="2014220"/>
            </a:xfrm>
            <a:custGeom>
              <a:avLst/>
              <a:gdLst/>
              <a:ahLst/>
              <a:cxnLst/>
              <a:rect l="l" t="t" r="r" b="b"/>
              <a:pathLst>
                <a:path w="7620" h="2014220">
                  <a:moveTo>
                    <a:pt x="7620" y="1875790"/>
                  </a:moveTo>
                  <a:lnTo>
                    <a:pt x="3784" y="1875790"/>
                  </a:lnTo>
                  <a:lnTo>
                    <a:pt x="3784" y="1828800"/>
                  </a:lnTo>
                  <a:lnTo>
                    <a:pt x="0" y="1828800"/>
                  </a:lnTo>
                  <a:lnTo>
                    <a:pt x="0" y="1875790"/>
                  </a:lnTo>
                  <a:lnTo>
                    <a:pt x="0" y="2009140"/>
                  </a:lnTo>
                  <a:lnTo>
                    <a:pt x="2959" y="2009140"/>
                  </a:lnTo>
                  <a:lnTo>
                    <a:pt x="2959" y="2011680"/>
                  </a:lnTo>
                  <a:lnTo>
                    <a:pt x="6667" y="2011680"/>
                  </a:lnTo>
                  <a:lnTo>
                    <a:pt x="6667" y="2014220"/>
                  </a:lnTo>
                  <a:lnTo>
                    <a:pt x="7620" y="2014220"/>
                  </a:lnTo>
                  <a:lnTo>
                    <a:pt x="7620" y="2011680"/>
                  </a:lnTo>
                  <a:lnTo>
                    <a:pt x="7620" y="2009140"/>
                  </a:lnTo>
                  <a:lnTo>
                    <a:pt x="7620" y="1875790"/>
                  </a:lnTo>
                  <a:close/>
                </a:path>
                <a:path w="7620" h="2014220">
                  <a:moveTo>
                    <a:pt x="7620" y="49530"/>
                  </a:moveTo>
                  <a:lnTo>
                    <a:pt x="3860" y="49530"/>
                  </a:lnTo>
                  <a:lnTo>
                    <a:pt x="3860" y="0"/>
                  </a:lnTo>
                  <a:lnTo>
                    <a:pt x="0" y="0"/>
                  </a:lnTo>
                  <a:lnTo>
                    <a:pt x="0" y="49530"/>
                  </a:lnTo>
                  <a:lnTo>
                    <a:pt x="0" y="788670"/>
                  </a:lnTo>
                  <a:lnTo>
                    <a:pt x="0" y="800100"/>
                  </a:lnTo>
                  <a:lnTo>
                    <a:pt x="1866" y="800100"/>
                  </a:lnTo>
                  <a:lnTo>
                    <a:pt x="1866" y="788670"/>
                  </a:lnTo>
                  <a:lnTo>
                    <a:pt x="7620" y="788670"/>
                  </a:lnTo>
                  <a:lnTo>
                    <a:pt x="7620" y="49530"/>
                  </a:lnTo>
                  <a:close/>
                </a:path>
              </a:pathLst>
            </a:custGeom>
            <a:solidFill>
              <a:srgbClr val="415E43"/>
            </a:solidFill>
          </p:spPr>
          <p:txBody>
            <a:bodyPr wrap="square" lIns="0" tIns="0" rIns="0" bIns="0" rtlCol="0"/>
            <a:lstStyle/>
            <a:p>
              <a:endParaRPr/>
            </a:p>
          </p:txBody>
        </p:sp>
        <p:sp>
          <p:nvSpPr>
            <p:cNvPr id="290" name="object 290"/>
            <p:cNvSpPr/>
            <p:nvPr/>
          </p:nvSpPr>
          <p:spPr>
            <a:xfrm>
              <a:off x="9052560" y="4353559"/>
              <a:ext cx="7620" cy="1969770"/>
            </a:xfrm>
            <a:custGeom>
              <a:avLst/>
              <a:gdLst/>
              <a:ahLst/>
              <a:cxnLst/>
              <a:rect l="l" t="t" r="r" b="b"/>
              <a:pathLst>
                <a:path w="7620" h="1969770">
                  <a:moveTo>
                    <a:pt x="7620" y="1856740"/>
                  </a:moveTo>
                  <a:lnTo>
                    <a:pt x="2565" y="1856740"/>
                  </a:lnTo>
                  <a:lnTo>
                    <a:pt x="2565" y="1826260"/>
                  </a:lnTo>
                  <a:lnTo>
                    <a:pt x="0" y="1826260"/>
                  </a:lnTo>
                  <a:lnTo>
                    <a:pt x="0" y="1856740"/>
                  </a:lnTo>
                  <a:lnTo>
                    <a:pt x="0" y="1964690"/>
                  </a:lnTo>
                  <a:lnTo>
                    <a:pt x="3810" y="1964690"/>
                  </a:lnTo>
                  <a:lnTo>
                    <a:pt x="3810" y="1969770"/>
                  </a:lnTo>
                  <a:lnTo>
                    <a:pt x="7620" y="1969770"/>
                  </a:lnTo>
                  <a:lnTo>
                    <a:pt x="7620" y="1964690"/>
                  </a:lnTo>
                  <a:lnTo>
                    <a:pt x="7620" y="1856740"/>
                  </a:lnTo>
                  <a:close/>
                </a:path>
                <a:path w="7620" h="1969770">
                  <a:moveTo>
                    <a:pt x="7620" y="48260"/>
                  </a:moveTo>
                  <a:lnTo>
                    <a:pt x="3835" y="48260"/>
                  </a:lnTo>
                  <a:lnTo>
                    <a:pt x="3835" y="0"/>
                  </a:lnTo>
                  <a:lnTo>
                    <a:pt x="0" y="0"/>
                  </a:lnTo>
                  <a:lnTo>
                    <a:pt x="0" y="48260"/>
                  </a:lnTo>
                  <a:lnTo>
                    <a:pt x="0" y="708660"/>
                  </a:lnTo>
                  <a:lnTo>
                    <a:pt x="0" y="727710"/>
                  </a:lnTo>
                  <a:lnTo>
                    <a:pt x="3175" y="727710"/>
                  </a:lnTo>
                  <a:lnTo>
                    <a:pt x="3175" y="708660"/>
                  </a:lnTo>
                  <a:lnTo>
                    <a:pt x="7620" y="708660"/>
                  </a:lnTo>
                  <a:lnTo>
                    <a:pt x="7620" y="48260"/>
                  </a:lnTo>
                  <a:close/>
                </a:path>
              </a:pathLst>
            </a:custGeom>
            <a:solidFill>
              <a:srgbClr val="405D43"/>
            </a:solidFill>
          </p:spPr>
          <p:txBody>
            <a:bodyPr wrap="square" lIns="0" tIns="0" rIns="0" bIns="0" rtlCol="0"/>
            <a:lstStyle/>
            <a:p>
              <a:endParaRPr/>
            </a:p>
          </p:txBody>
        </p:sp>
        <p:sp>
          <p:nvSpPr>
            <p:cNvPr id="291" name="object 291"/>
            <p:cNvSpPr/>
            <p:nvPr/>
          </p:nvSpPr>
          <p:spPr>
            <a:xfrm>
              <a:off x="9058910" y="4393831"/>
              <a:ext cx="7620" cy="1935480"/>
            </a:xfrm>
            <a:custGeom>
              <a:avLst/>
              <a:gdLst/>
              <a:ahLst/>
              <a:cxnLst/>
              <a:rect l="l" t="t" r="r" b="b"/>
              <a:pathLst>
                <a:path w="7620" h="1935479">
                  <a:moveTo>
                    <a:pt x="7620" y="1849805"/>
                  </a:moveTo>
                  <a:lnTo>
                    <a:pt x="0" y="1821230"/>
                  </a:lnTo>
                  <a:lnTo>
                    <a:pt x="0" y="1928990"/>
                  </a:lnTo>
                  <a:lnTo>
                    <a:pt x="7620" y="1935086"/>
                  </a:lnTo>
                  <a:lnTo>
                    <a:pt x="7620" y="1849805"/>
                  </a:lnTo>
                  <a:close/>
                </a:path>
                <a:path w="7620" h="1935479">
                  <a:moveTo>
                    <a:pt x="7620" y="49060"/>
                  </a:moveTo>
                  <a:lnTo>
                    <a:pt x="0" y="0"/>
                  </a:lnTo>
                  <a:lnTo>
                    <a:pt x="0" y="668388"/>
                  </a:lnTo>
                  <a:lnTo>
                    <a:pt x="7620" y="640092"/>
                  </a:lnTo>
                  <a:lnTo>
                    <a:pt x="7620" y="49060"/>
                  </a:lnTo>
                  <a:close/>
                </a:path>
              </a:pathLst>
            </a:custGeom>
            <a:solidFill>
              <a:srgbClr val="405C42"/>
            </a:solidFill>
          </p:spPr>
          <p:txBody>
            <a:bodyPr wrap="square" lIns="0" tIns="0" rIns="0" bIns="0" rtlCol="0"/>
            <a:lstStyle/>
            <a:p>
              <a:endParaRPr/>
            </a:p>
          </p:txBody>
        </p:sp>
        <p:sp>
          <p:nvSpPr>
            <p:cNvPr id="292" name="object 292"/>
            <p:cNvSpPr/>
            <p:nvPr/>
          </p:nvSpPr>
          <p:spPr>
            <a:xfrm>
              <a:off x="9066529" y="4442883"/>
              <a:ext cx="7620" cy="1893570"/>
            </a:xfrm>
            <a:custGeom>
              <a:avLst/>
              <a:gdLst/>
              <a:ahLst/>
              <a:cxnLst/>
              <a:rect l="l" t="t" r="r" b="b"/>
              <a:pathLst>
                <a:path w="7620" h="1893570">
                  <a:moveTo>
                    <a:pt x="0" y="1800754"/>
                  </a:moveTo>
                  <a:lnTo>
                    <a:pt x="0" y="1886034"/>
                  </a:lnTo>
                  <a:lnTo>
                    <a:pt x="2540" y="1888066"/>
                  </a:lnTo>
                  <a:lnTo>
                    <a:pt x="7620" y="1893146"/>
                  </a:lnTo>
                  <a:lnTo>
                    <a:pt x="7620" y="1835996"/>
                  </a:lnTo>
                  <a:lnTo>
                    <a:pt x="1270" y="1805516"/>
                  </a:lnTo>
                  <a:lnTo>
                    <a:pt x="0" y="1800754"/>
                  </a:lnTo>
                  <a:close/>
                </a:path>
                <a:path w="7620" h="1893570">
                  <a:moveTo>
                    <a:pt x="0" y="0"/>
                  </a:moveTo>
                  <a:lnTo>
                    <a:pt x="0" y="591033"/>
                  </a:lnTo>
                  <a:lnTo>
                    <a:pt x="1270" y="586316"/>
                  </a:lnTo>
                  <a:lnTo>
                    <a:pt x="2540" y="578696"/>
                  </a:lnTo>
                  <a:lnTo>
                    <a:pt x="5079" y="572346"/>
                  </a:lnTo>
                  <a:lnTo>
                    <a:pt x="7620" y="567266"/>
                  </a:lnTo>
                  <a:lnTo>
                    <a:pt x="7620" y="49062"/>
                  </a:lnTo>
                  <a:lnTo>
                    <a:pt x="0" y="0"/>
                  </a:lnTo>
                  <a:close/>
                </a:path>
              </a:pathLst>
            </a:custGeom>
            <a:solidFill>
              <a:srgbClr val="3F5B41"/>
            </a:solidFill>
          </p:spPr>
          <p:txBody>
            <a:bodyPr wrap="square" lIns="0" tIns="0" rIns="0" bIns="0" rtlCol="0"/>
            <a:lstStyle/>
            <a:p>
              <a:endParaRPr/>
            </a:p>
          </p:txBody>
        </p:sp>
        <p:sp>
          <p:nvSpPr>
            <p:cNvPr id="293" name="object 293"/>
            <p:cNvSpPr/>
            <p:nvPr/>
          </p:nvSpPr>
          <p:spPr>
            <a:xfrm>
              <a:off x="9074149" y="4491945"/>
              <a:ext cx="7620" cy="1851660"/>
            </a:xfrm>
            <a:custGeom>
              <a:avLst/>
              <a:gdLst/>
              <a:ahLst/>
              <a:cxnLst/>
              <a:rect l="l" t="t" r="r" b="b"/>
              <a:pathLst>
                <a:path w="7620" h="1851660">
                  <a:moveTo>
                    <a:pt x="0" y="1786934"/>
                  </a:moveTo>
                  <a:lnTo>
                    <a:pt x="0" y="1844084"/>
                  </a:lnTo>
                  <a:lnTo>
                    <a:pt x="6350" y="1850434"/>
                  </a:lnTo>
                  <a:lnTo>
                    <a:pt x="7620" y="1851523"/>
                  </a:lnTo>
                  <a:lnTo>
                    <a:pt x="7620" y="1807617"/>
                  </a:lnTo>
                  <a:lnTo>
                    <a:pt x="0" y="1786934"/>
                  </a:lnTo>
                  <a:close/>
                </a:path>
                <a:path w="7620" h="1851660">
                  <a:moveTo>
                    <a:pt x="0" y="0"/>
                  </a:moveTo>
                  <a:lnTo>
                    <a:pt x="0" y="518204"/>
                  </a:lnTo>
                  <a:lnTo>
                    <a:pt x="2540" y="511854"/>
                  </a:lnTo>
                  <a:lnTo>
                    <a:pt x="6350" y="509314"/>
                  </a:lnTo>
                  <a:lnTo>
                    <a:pt x="7620" y="508044"/>
                  </a:lnTo>
                  <a:lnTo>
                    <a:pt x="7620" y="49062"/>
                  </a:lnTo>
                  <a:lnTo>
                    <a:pt x="0" y="0"/>
                  </a:lnTo>
                  <a:close/>
                </a:path>
              </a:pathLst>
            </a:custGeom>
            <a:solidFill>
              <a:srgbClr val="3E5A40"/>
            </a:solidFill>
          </p:spPr>
          <p:txBody>
            <a:bodyPr wrap="square" lIns="0" tIns="0" rIns="0" bIns="0" rtlCol="0"/>
            <a:lstStyle/>
            <a:p>
              <a:endParaRPr/>
            </a:p>
          </p:txBody>
        </p:sp>
        <p:sp>
          <p:nvSpPr>
            <p:cNvPr id="294" name="object 294"/>
            <p:cNvSpPr/>
            <p:nvPr/>
          </p:nvSpPr>
          <p:spPr>
            <a:xfrm>
              <a:off x="9080499" y="4532830"/>
              <a:ext cx="7620" cy="1816100"/>
            </a:xfrm>
            <a:custGeom>
              <a:avLst/>
              <a:gdLst/>
              <a:ahLst/>
              <a:cxnLst/>
              <a:rect l="l" t="t" r="r" b="b"/>
              <a:pathLst>
                <a:path w="7620" h="1816100">
                  <a:moveTo>
                    <a:pt x="0" y="0"/>
                  </a:moveTo>
                  <a:lnTo>
                    <a:pt x="0" y="468429"/>
                  </a:lnTo>
                  <a:lnTo>
                    <a:pt x="2540" y="465889"/>
                  </a:lnTo>
                  <a:lnTo>
                    <a:pt x="6350" y="463349"/>
                  </a:lnTo>
                  <a:lnTo>
                    <a:pt x="7620" y="462714"/>
                  </a:lnTo>
                  <a:lnTo>
                    <a:pt x="7620" y="49062"/>
                  </a:lnTo>
                  <a:lnTo>
                    <a:pt x="0" y="0"/>
                  </a:lnTo>
                  <a:close/>
                </a:path>
                <a:path w="7620" h="1816100">
                  <a:moveTo>
                    <a:pt x="0" y="1763285"/>
                  </a:moveTo>
                  <a:lnTo>
                    <a:pt x="0" y="1809549"/>
                  </a:lnTo>
                  <a:lnTo>
                    <a:pt x="7620" y="1816080"/>
                  </a:lnTo>
                  <a:lnTo>
                    <a:pt x="7620" y="1782032"/>
                  </a:lnTo>
                  <a:lnTo>
                    <a:pt x="2540" y="1770179"/>
                  </a:lnTo>
                  <a:lnTo>
                    <a:pt x="0" y="1763285"/>
                  </a:lnTo>
                  <a:close/>
                </a:path>
              </a:pathLst>
            </a:custGeom>
            <a:solidFill>
              <a:srgbClr val="3D593F"/>
            </a:solidFill>
          </p:spPr>
          <p:txBody>
            <a:bodyPr wrap="square" lIns="0" tIns="0" rIns="0" bIns="0" rtlCol="0"/>
            <a:lstStyle/>
            <a:p>
              <a:endParaRPr/>
            </a:p>
          </p:txBody>
        </p:sp>
        <p:sp>
          <p:nvSpPr>
            <p:cNvPr id="295" name="object 295"/>
            <p:cNvSpPr/>
            <p:nvPr/>
          </p:nvSpPr>
          <p:spPr>
            <a:xfrm>
              <a:off x="9088120" y="4581892"/>
              <a:ext cx="7620" cy="1776095"/>
            </a:xfrm>
            <a:custGeom>
              <a:avLst/>
              <a:gdLst/>
              <a:ahLst/>
              <a:cxnLst/>
              <a:rect l="l" t="t" r="r" b="b"/>
              <a:pathLst>
                <a:path w="7620" h="1776095">
                  <a:moveTo>
                    <a:pt x="0" y="0"/>
                  </a:moveTo>
                  <a:lnTo>
                    <a:pt x="0" y="413652"/>
                  </a:lnTo>
                  <a:lnTo>
                    <a:pt x="1270" y="413017"/>
                  </a:lnTo>
                  <a:lnTo>
                    <a:pt x="7620" y="410708"/>
                  </a:lnTo>
                  <a:lnTo>
                    <a:pt x="7620" y="49062"/>
                  </a:lnTo>
                  <a:lnTo>
                    <a:pt x="0" y="0"/>
                  </a:lnTo>
                  <a:close/>
                </a:path>
                <a:path w="7620" h="1776095">
                  <a:moveTo>
                    <a:pt x="0" y="1732970"/>
                  </a:moveTo>
                  <a:lnTo>
                    <a:pt x="0" y="1767018"/>
                  </a:lnTo>
                  <a:lnTo>
                    <a:pt x="1270" y="1768107"/>
                  </a:lnTo>
                  <a:lnTo>
                    <a:pt x="5079" y="1773187"/>
                  </a:lnTo>
                  <a:lnTo>
                    <a:pt x="7620" y="1775727"/>
                  </a:lnTo>
                  <a:lnTo>
                    <a:pt x="7620" y="1748549"/>
                  </a:lnTo>
                  <a:lnTo>
                    <a:pt x="2539" y="1738897"/>
                  </a:lnTo>
                  <a:lnTo>
                    <a:pt x="0" y="1732970"/>
                  </a:lnTo>
                  <a:close/>
                </a:path>
              </a:pathLst>
            </a:custGeom>
            <a:solidFill>
              <a:srgbClr val="3C583F"/>
            </a:solidFill>
          </p:spPr>
          <p:txBody>
            <a:bodyPr wrap="square" lIns="0" tIns="0" rIns="0" bIns="0" rtlCol="0"/>
            <a:lstStyle/>
            <a:p>
              <a:endParaRPr/>
            </a:p>
          </p:txBody>
        </p:sp>
        <p:sp>
          <p:nvSpPr>
            <p:cNvPr id="296" name="object 296"/>
            <p:cNvSpPr/>
            <p:nvPr/>
          </p:nvSpPr>
          <p:spPr>
            <a:xfrm>
              <a:off x="9095739" y="4630954"/>
              <a:ext cx="7620" cy="1731010"/>
            </a:xfrm>
            <a:custGeom>
              <a:avLst/>
              <a:gdLst/>
              <a:ahLst/>
              <a:cxnLst/>
              <a:rect l="l" t="t" r="r" b="b"/>
              <a:pathLst>
                <a:path w="7620" h="1731010">
                  <a:moveTo>
                    <a:pt x="0" y="0"/>
                  </a:moveTo>
                  <a:lnTo>
                    <a:pt x="0" y="361646"/>
                  </a:lnTo>
                  <a:lnTo>
                    <a:pt x="7619" y="358875"/>
                  </a:lnTo>
                  <a:lnTo>
                    <a:pt x="7619" y="49062"/>
                  </a:lnTo>
                  <a:lnTo>
                    <a:pt x="0" y="0"/>
                  </a:lnTo>
                  <a:close/>
                </a:path>
                <a:path w="7620" h="1731010">
                  <a:moveTo>
                    <a:pt x="0" y="1699487"/>
                  </a:moveTo>
                  <a:lnTo>
                    <a:pt x="0" y="1726665"/>
                  </a:lnTo>
                  <a:lnTo>
                    <a:pt x="2539" y="1729205"/>
                  </a:lnTo>
                  <a:lnTo>
                    <a:pt x="3809" y="1729205"/>
                  </a:lnTo>
                  <a:lnTo>
                    <a:pt x="5079" y="1730475"/>
                  </a:lnTo>
                  <a:lnTo>
                    <a:pt x="7619" y="1730475"/>
                  </a:lnTo>
                  <a:lnTo>
                    <a:pt x="7619" y="1713965"/>
                  </a:lnTo>
                  <a:lnTo>
                    <a:pt x="0" y="1699487"/>
                  </a:lnTo>
                  <a:close/>
                </a:path>
              </a:pathLst>
            </a:custGeom>
            <a:solidFill>
              <a:srgbClr val="3C573E"/>
            </a:solidFill>
          </p:spPr>
          <p:txBody>
            <a:bodyPr wrap="square" lIns="0" tIns="0" rIns="0" bIns="0" rtlCol="0"/>
            <a:lstStyle/>
            <a:p>
              <a:endParaRPr/>
            </a:p>
          </p:txBody>
        </p:sp>
        <p:sp>
          <p:nvSpPr>
            <p:cNvPr id="297" name="object 297"/>
            <p:cNvSpPr/>
            <p:nvPr/>
          </p:nvSpPr>
          <p:spPr>
            <a:xfrm>
              <a:off x="9102089" y="4671839"/>
              <a:ext cx="7620" cy="1689735"/>
            </a:xfrm>
            <a:custGeom>
              <a:avLst/>
              <a:gdLst/>
              <a:ahLst/>
              <a:cxnLst/>
              <a:rect l="l" t="t" r="r" b="b"/>
              <a:pathLst>
                <a:path w="7620" h="1689735">
                  <a:moveTo>
                    <a:pt x="0" y="0"/>
                  </a:moveTo>
                  <a:lnTo>
                    <a:pt x="0" y="318451"/>
                  </a:lnTo>
                  <a:lnTo>
                    <a:pt x="1269" y="317990"/>
                  </a:lnTo>
                  <a:lnTo>
                    <a:pt x="5079" y="316720"/>
                  </a:lnTo>
                  <a:lnTo>
                    <a:pt x="7619" y="314180"/>
                  </a:lnTo>
                  <a:lnTo>
                    <a:pt x="7619" y="49062"/>
                  </a:lnTo>
                  <a:lnTo>
                    <a:pt x="0" y="0"/>
                  </a:lnTo>
                  <a:close/>
                </a:path>
                <a:path w="7620" h="1689735">
                  <a:moveTo>
                    <a:pt x="0" y="1670667"/>
                  </a:moveTo>
                  <a:lnTo>
                    <a:pt x="0" y="1689590"/>
                  </a:lnTo>
                  <a:lnTo>
                    <a:pt x="1269" y="1689590"/>
                  </a:lnTo>
                  <a:lnTo>
                    <a:pt x="3809" y="1688320"/>
                  </a:lnTo>
                  <a:lnTo>
                    <a:pt x="3809" y="1676890"/>
                  </a:lnTo>
                  <a:lnTo>
                    <a:pt x="1269" y="1673080"/>
                  </a:lnTo>
                  <a:lnTo>
                    <a:pt x="0" y="1670667"/>
                  </a:lnTo>
                  <a:close/>
                </a:path>
              </a:pathLst>
            </a:custGeom>
            <a:solidFill>
              <a:srgbClr val="3B563D"/>
            </a:solidFill>
          </p:spPr>
          <p:txBody>
            <a:bodyPr wrap="square" lIns="0" tIns="0" rIns="0" bIns="0" rtlCol="0"/>
            <a:lstStyle/>
            <a:p>
              <a:endParaRPr/>
            </a:p>
          </p:txBody>
        </p:sp>
        <p:sp>
          <p:nvSpPr>
            <p:cNvPr id="298" name="object 298"/>
            <p:cNvSpPr/>
            <p:nvPr/>
          </p:nvSpPr>
          <p:spPr>
            <a:xfrm>
              <a:off x="9109710" y="4720901"/>
              <a:ext cx="7620" cy="265430"/>
            </a:xfrm>
            <a:custGeom>
              <a:avLst/>
              <a:gdLst/>
              <a:ahLst/>
              <a:cxnLst/>
              <a:rect l="l" t="t" r="r" b="b"/>
              <a:pathLst>
                <a:path w="7620" h="265429">
                  <a:moveTo>
                    <a:pt x="0" y="0"/>
                  </a:moveTo>
                  <a:lnTo>
                    <a:pt x="0" y="265118"/>
                  </a:lnTo>
                  <a:lnTo>
                    <a:pt x="2540" y="262578"/>
                  </a:lnTo>
                  <a:lnTo>
                    <a:pt x="6350" y="261308"/>
                  </a:lnTo>
                  <a:lnTo>
                    <a:pt x="7620" y="259403"/>
                  </a:lnTo>
                  <a:lnTo>
                    <a:pt x="7620" y="55568"/>
                  </a:lnTo>
                  <a:lnTo>
                    <a:pt x="5080" y="32708"/>
                  </a:lnTo>
                  <a:lnTo>
                    <a:pt x="0" y="0"/>
                  </a:lnTo>
                  <a:close/>
                </a:path>
              </a:pathLst>
            </a:custGeom>
            <a:solidFill>
              <a:srgbClr val="3A543C"/>
            </a:solidFill>
          </p:spPr>
          <p:txBody>
            <a:bodyPr wrap="square" lIns="0" tIns="0" rIns="0" bIns="0" rtlCol="0"/>
            <a:lstStyle/>
            <a:p>
              <a:endParaRPr/>
            </a:p>
          </p:txBody>
        </p:sp>
        <p:sp>
          <p:nvSpPr>
            <p:cNvPr id="299" name="object 299"/>
            <p:cNvSpPr/>
            <p:nvPr/>
          </p:nvSpPr>
          <p:spPr>
            <a:xfrm>
              <a:off x="9117329" y="4776470"/>
              <a:ext cx="7620" cy="203835"/>
            </a:xfrm>
            <a:custGeom>
              <a:avLst/>
              <a:gdLst/>
              <a:ahLst/>
              <a:cxnLst/>
              <a:rect l="l" t="t" r="r" b="b"/>
              <a:pathLst>
                <a:path w="7620" h="203835">
                  <a:moveTo>
                    <a:pt x="0" y="0"/>
                  </a:moveTo>
                  <a:lnTo>
                    <a:pt x="0" y="203835"/>
                  </a:lnTo>
                  <a:lnTo>
                    <a:pt x="1270" y="201930"/>
                  </a:lnTo>
                  <a:lnTo>
                    <a:pt x="3810" y="196850"/>
                  </a:lnTo>
                  <a:lnTo>
                    <a:pt x="5079" y="191770"/>
                  </a:lnTo>
                  <a:lnTo>
                    <a:pt x="7620" y="185420"/>
                  </a:lnTo>
                  <a:lnTo>
                    <a:pt x="7620" y="68580"/>
                  </a:lnTo>
                  <a:lnTo>
                    <a:pt x="0" y="0"/>
                  </a:lnTo>
                  <a:close/>
                </a:path>
              </a:pathLst>
            </a:custGeom>
            <a:solidFill>
              <a:srgbClr val="39533B"/>
            </a:solidFill>
          </p:spPr>
          <p:txBody>
            <a:bodyPr wrap="square" lIns="0" tIns="0" rIns="0" bIns="0" rtlCol="0"/>
            <a:lstStyle/>
            <a:p>
              <a:endParaRPr/>
            </a:p>
          </p:txBody>
        </p:sp>
        <p:sp>
          <p:nvSpPr>
            <p:cNvPr id="300" name="object 300"/>
            <p:cNvSpPr/>
            <p:nvPr/>
          </p:nvSpPr>
          <p:spPr>
            <a:xfrm>
              <a:off x="9123679" y="4833620"/>
              <a:ext cx="5080" cy="131445"/>
            </a:xfrm>
            <a:custGeom>
              <a:avLst/>
              <a:gdLst/>
              <a:ahLst/>
              <a:cxnLst/>
              <a:rect l="l" t="t" r="r" b="b"/>
              <a:pathLst>
                <a:path w="5079" h="131445">
                  <a:moveTo>
                    <a:pt x="0" y="0"/>
                  </a:moveTo>
                  <a:lnTo>
                    <a:pt x="0" y="131445"/>
                  </a:lnTo>
                  <a:lnTo>
                    <a:pt x="1270" y="128270"/>
                  </a:lnTo>
                  <a:lnTo>
                    <a:pt x="3810" y="111760"/>
                  </a:lnTo>
                  <a:lnTo>
                    <a:pt x="5079" y="90170"/>
                  </a:lnTo>
                  <a:lnTo>
                    <a:pt x="5079" y="59690"/>
                  </a:lnTo>
                  <a:lnTo>
                    <a:pt x="2540" y="22860"/>
                  </a:lnTo>
                  <a:lnTo>
                    <a:pt x="0" y="0"/>
                  </a:lnTo>
                  <a:close/>
                </a:path>
              </a:pathLst>
            </a:custGeom>
            <a:solidFill>
              <a:srgbClr val="39523B"/>
            </a:solidFill>
          </p:spPr>
          <p:txBody>
            <a:bodyPr wrap="square" lIns="0" tIns="0" rIns="0" bIns="0" rtlCol="0"/>
            <a:lstStyle/>
            <a:p>
              <a:endParaRPr/>
            </a:p>
          </p:txBody>
        </p:sp>
        <p:sp>
          <p:nvSpPr>
            <p:cNvPr id="301" name="object 301"/>
            <p:cNvSpPr/>
            <p:nvPr/>
          </p:nvSpPr>
          <p:spPr>
            <a:xfrm>
              <a:off x="8166099" y="3543300"/>
              <a:ext cx="808604" cy="344169"/>
            </a:xfrm>
            <a:prstGeom prst="rect">
              <a:avLst/>
            </a:prstGeom>
            <a:blipFill>
              <a:blip r:embed="rId3" cstate="print"/>
              <a:stretch>
                <a:fillRect/>
              </a:stretch>
            </a:blipFill>
          </p:spPr>
          <p:txBody>
            <a:bodyPr wrap="square" lIns="0" tIns="0" rIns="0" bIns="0" rtlCol="0"/>
            <a:lstStyle/>
            <a:p>
              <a:endParaRPr/>
            </a:p>
          </p:txBody>
        </p:sp>
        <p:sp>
          <p:nvSpPr>
            <p:cNvPr id="302" name="object 302"/>
            <p:cNvSpPr/>
            <p:nvPr/>
          </p:nvSpPr>
          <p:spPr>
            <a:xfrm>
              <a:off x="8166099" y="3887470"/>
              <a:ext cx="808604" cy="495300"/>
            </a:xfrm>
            <a:prstGeom prst="rect">
              <a:avLst/>
            </a:prstGeom>
            <a:blipFill>
              <a:blip r:embed="rId4" cstate="print"/>
              <a:stretch>
                <a:fillRect/>
              </a:stretch>
            </a:blipFill>
          </p:spPr>
          <p:txBody>
            <a:bodyPr wrap="square" lIns="0" tIns="0" rIns="0" bIns="0" rtlCol="0"/>
            <a:lstStyle/>
            <a:p>
              <a:endParaRPr/>
            </a:p>
          </p:txBody>
        </p:sp>
        <p:sp>
          <p:nvSpPr>
            <p:cNvPr id="303" name="object 303"/>
            <p:cNvSpPr/>
            <p:nvPr/>
          </p:nvSpPr>
          <p:spPr>
            <a:xfrm>
              <a:off x="8166099" y="4382770"/>
              <a:ext cx="808604" cy="495300"/>
            </a:xfrm>
            <a:prstGeom prst="rect">
              <a:avLst/>
            </a:prstGeom>
            <a:blipFill>
              <a:blip r:embed="rId5" cstate="print"/>
              <a:stretch>
                <a:fillRect/>
              </a:stretch>
            </a:blipFill>
          </p:spPr>
          <p:txBody>
            <a:bodyPr wrap="square" lIns="0" tIns="0" rIns="0" bIns="0" rtlCol="0"/>
            <a:lstStyle/>
            <a:p>
              <a:endParaRPr/>
            </a:p>
          </p:txBody>
        </p:sp>
        <p:sp>
          <p:nvSpPr>
            <p:cNvPr id="304" name="object 304"/>
            <p:cNvSpPr/>
            <p:nvPr/>
          </p:nvSpPr>
          <p:spPr>
            <a:xfrm>
              <a:off x="8009889" y="4878070"/>
              <a:ext cx="156209" cy="438150"/>
            </a:xfrm>
            <a:prstGeom prst="rect">
              <a:avLst/>
            </a:prstGeom>
            <a:blipFill>
              <a:blip r:embed="rId6" cstate="print"/>
              <a:stretch>
                <a:fillRect/>
              </a:stretch>
            </a:blipFill>
          </p:spPr>
          <p:txBody>
            <a:bodyPr wrap="square" lIns="0" tIns="0" rIns="0" bIns="0" rtlCol="0"/>
            <a:lstStyle/>
            <a:p>
              <a:endParaRPr/>
            </a:p>
          </p:txBody>
        </p:sp>
        <p:sp>
          <p:nvSpPr>
            <p:cNvPr id="305" name="object 305"/>
            <p:cNvSpPr/>
            <p:nvPr/>
          </p:nvSpPr>
          <p:spPr>
            <a:xfrm>
              <a:off x="8166099" y="4878070"/>
              <a:ext cx="808604" cy="495300"/>
            </a:xfrm>
            <a:prstGeom prst="rect">
              <a:avLst/>
            </a:prstGeom>
            <a:blipFill>
              <a:blip r:embed="rId7" cstate="print"/>
              <a:stretch>
                <a:fillRect/>
              </a:stretch>
            </a:blipFill>
          </p:spPr>
          <p:txBody>
            <a:bodyPr wrap="square" lIns="0" tIns="0" rIns="0" bIns="0" rtlCol="0"/>
            <a:lstStyle/>
            <a:p>
              <a:endParaRPr/>
            </a:p>
          </p:txBody>
        </p:sp>
        <p:sp>
          <p:nvSpPr>
            <p:cNvPr id="306" name="object 306"/>
            <p:cNvSpPr/>
            <p:nvPr/>
          </p:nvSpPr>
          <p:spPr>
            <a:xfrm>
              <a:off x="8171179" y="5373370"/>
              <a:ext cx="661670" cy="332740"/>
            </a:xfrm>
            <a:prstGeom prst="rect">
              <a:avLst/>
            </a:prstGeom>
            <a:blipFill>
              <a:blip r:embed="rId8" cstate="print"/>
              <a:stretch>
                <a:fillRect/>
              </a:stretch>
            </a:blipFill>
          </p:spPr>
          <p:txBody>
            <a:bodyPr wrap="square" lIns="0" tIns="0" rIns="0" bIns="0" rtlCol="0"/>
            <a:lstStyle/>
            <a:p>
              <a:endParaRPr/>
            </a:p>
          </p:txBody>
        </p:sp>
        <p:sp>
          <p:nvSpPr>
            <p:cNvPr id="307" name="object 307"/>
            <p:cNvSpPr/>
            <p:nvPr/>
          </p:nvSpPr>
          <p:spPr>
            <a:xfrm>
              <a:off x="8256939" y="465460"/>
              <a:ext cx="111089" cy="751199"/>
            </a:xfrm>
            <a:prstGeom prst="rect">
              <a:avLst/>
            </a:prstGeom>
            <a:blipFill>
              <a:blip r:embed="rId9" cstate="print"/>
              <a:stretch>
                <a:fillRect/>
              </a:stretch>
            </a:blipFill>
          </p:spPr>
          <p:txBody>
            <a:bodyPr wrap="square" lIns="0" tIns="0" rIns="0" bIns="0" rtlCol="0"/>
            <a:lstStyle/>
            <a:p>
              <a:endParaRPr/>
            </a:p>
          </p:txBody>
        </p:sp>
        <p:sp>
          <p:nvSpPr>
            <p:cNvPr id="308" name="object 308"/>
            <p:cNvSpPr/>
            <p:nvPr/>
          </p:nvSpPr>
          <p:spPr>
            <a:xfrm>
              <a:off x="8368029" y="721360"/>
              <a:ext cx="666750" cy="495300"/>
            </a:xfrm>
            <a:prstGeom prst="rect">
              <a:avLst/>
            </a:prstGeom>
            <a:blipFill>
              <a:blip r:embed="rId10" cstate="print"/>
              <a:stretch>
                <a:fillRect/>
              </a:stretch>
            </a:blipFill>
          </p:spPr>
          <p:txBody>
            <a:bodyPr wrap="square" lIns="0" tIns="0" rIns="0" bIns="0" rtlCol="0"/>
            <a:lstStyle/>
            <a:p>
              <a:endParaRPr/>
            </a:p>
          </p:txBody>
        </p:sp>
        <p:sp>
          <p:nvSpPr>
            <p:cNvPr id="309" name="object 309"/>
            <p:cNvSpPr/>
            <p:nvPr/>
          </p:nvSpPr>
          <p:spPr>
            <a:xfrm>
              <a:off x="8256939" y="1216660"/>
              <a:ext cx="777839" cy="495300"/>
            </a:xfrm>
            <a:prstGeom prst="rect">
              <a:avLst/>
            </a:prstGeom>
            <a:blipFill>
              <a:blip r:embed="rId11" cstate="print"/>
              <a:stretch>
                <a:fillRect/>
              </a:stretch>
            </a:blipFill>
          </p:spPr>
          <p:txBody>
            <a:bodyPr wrap="square" lIns="0" tIns="0" rIns="0" bIns="0" rtlCol="0"/>
            <a:lstStyle/>
            <a:p>
              <a:endParaRPr/>
            </a:p>
          </p:txBody>
        </p:sp>
        <p:sp>
          <p:nvSpPr>
            <p:cNvPr id="310" name="object 310"/>
            <p:cNvSpPr/>
            <p:nvPr/>
          </p:nvSpPr>
          <p:spPr>
            <a:xfrm>
              <a:off x="8368029" y="1711959"/>
              <a:ext cx="666750" cy="1485900"/>
            </a:xfrm>
            <a:prstGeom prst="rect">
              <a:avLst/>
            </a:prstGeom>
            <a:blipFill>
              <a:blip r:embed="rId12" cstate="print"/>
              <a:stretch>
                <a:fillRect/>
              </a:stretch>
            </a:blipFill>
          </p:spPr>
          <p:txBody>
            <a:bodyPr wrap="square" lIns="0" tIns="0" rIns="0" bIns="0" rtlCol="0"/>
            <a:lstStyle/>
            <a:p>
              <a:endParaRPr/>
            </a:p>
          </p:txBody>
        </p:sp>
        <p:sp>
          <p:nvSpPr>
            <p:cNvPr id="311" name="object 311"/>
            <p:cNvSpPr/>
            <p:nvPr/>
          </p:nvSpPr>
          <p:spPr>
            <a:xfrm>
              <a:off x="9034779" y="2702559"/>
              <a:ext cx="109220" cy="495300"/>
            </a:xfrm>
            <a:prstGeom prst="rect">
              <a:avLst/>
            </a:prstGeom>
            <a:blipFill>
              <a:blip r:embed="rId13" cstate="print"/>
              <a:stretch>
                <a:fillRect/>
              </a:stretch>
            </a:blipFill>
          </p:spPr>
          <p:txBody>
            <a:bodyPr wrap="square" lIns="0" tIns="0" rIns="0" bIns="0" rtlCol="0"/>
            <a:lstStyle/>
            <a:p>
              <a:endParaRPr/>
            </a:p>
          </p:txBody>
        </p:sp>
        <p:sp>
          <p:nvSpPr>
            <p:cNvPr id="312" name="object 312"/>
            <p:cNvSpPr/>
            <p:nvPr/>
          </p:nvSpPr>
          <p:spPr>
            <a:xfrm>
              <a:off x="8368029" y="3197859"/>
              <a:ext cx="775970" cy="495300"/>
            </a:xfrm>
            <a:prstGeom prst="rect">
              <a:avLst/>
            </a:prstGeom>
            <a:blipFill>
              <a:blip r:embed="rId14" cstate="print"/>
              <a:stretch>
                <a:fillRect/>
              </a:stretch>
            </a:blipFill>
          </p:spPr>
          <p:txBody>
            <a:bodyPr wrap="square" lIns="0" tIns="0" rIns="0" bIns="0" rtlCol="0"/>
            <a:lstStyle/>
            <a:p>
              <a:endParaRPr/>
            </a:p>
          </p:txBody>
        </p:sp>
        <p:sp>
          <p:nvSpPr>
            <p:cNvPr id="313" name="object 313"/>
            <p:cNvSpPr/>
            <p:nvPr/>
          </p:nvSpPr>
          <p:spPr>
            <a:xfrm>
              <a:off x="8368029" y="3693159"/>
              <a:ext cx="775970" cy="495300"/>
            </a:xfrm>
            <a:prstGeom prst="rect">
              <a:avLst/>
            </a:prstGeom>
            <a:blipFill>
              <a:blip r:embed="rId15" cstate="print"/>
              <a:stretch>
                <a:fillRect/>
              </a:stretch>
            </a:blipFill>
          </p:spPr>
          <p:txBody>
            <a:bodyPr wrap="square" lIns="0" tIns="0" rIns="0" bIns="0" rtlCol="0"/>
            <a:lstStyle/>
            <a:p>
              <a:endParaRPr/>
            </a:p>
          </p:txBody>
        </p:sp>
        <p:sp>
          <p:nvSpPr>
            <p:cNvPr id="314" name="object 314"/>
            <p:cNvSpPr/>
            <p:nvPr/>
          </p:nvSpPr>
          <p:spPr>
            <a:xfrm>
              <a:off x="8368029" y="4188459"/>
              <a:ext cx="775970" cy="495300"/>
            </a:xfrm>
            <a:prstGeom prst="rect">
              <a:avLst/>
            </a:prstGeom>
            <a:blipFill>
              <a:blip r:embed="rId16" cstate="print"/>
              <a:stretch>
                <a:fillRect/>
              </a:stretch>
            </a:blipFill>
          </p:spPr>
          <p:txBody>
            <a:bodyPr wrap="square" lIns="0" tIns="0" rIns="0" bIns="0" rtlCol="0"/>
            <a:lstStyle/>
            <a:p>
              <a:endParaRPr/>
            </a:p>
          </p:txBody>
        </p:sp>
        <p:sp>
          <p:nvSpPr>
            <p:cNvPr id="315" name="object 315"/>
            <p:cNvSpPr/>
            <p:nvPr/>
          </p:nvSpPr>
          <p:spPr>
            <a:xfrm>
              <a:off x="8368029" y="4683759"/>
              <a:ext cx="775970" cy="495300"/>
            </a:xfrm>
            <a:prstGeom prst="rect">
              <a:avLst/>
            </a:prstGeom>
            <a:blipFill>
              <a:blip r:embed="rId17" cstate="print"/>
              <a:stretch>
                <a:fillRect/>
              </a:stretch>
            </a:blipFill>
          </p:spPr>
          <p:txBody>
            <a:bodyPr wrap="square" lIns="0" tIns="0" rIns="0" bIns="0" rtlCol="0"/>
            <a:lstStyle/>
            <a:p>
              <a:endParaRPr/>
            </a:p>
          </p:txBody>
        </p:sp>
        <p:sp>
          <p:nvSpPr>
            <p:cNvPr id="316" name="object 316"/>
            <p:cNvSpPr/>
            <p:nvPr/>
          </p:nvSpPr>
          <p:spPr>
            <a:xfrm>
              <a:off x="9034779" y="5180329"/>
              <a:ext cx="109220" cy="133829"/>
            </a:xfrm>
            <a:prstGeom prst="rect">
              <a:avLst/>
            </a:prstGeom>
            <a:blipFill>
              <a:blip r:embed="rId18" cstate="print"/>
              <a:stretch>
                <a:fillRect/>
              </a:stretch>
            </a:blipFill>
          </p:spPr>
          <p:txBody>
            <a:bodyPr wrap="square" lIns="0" tIns="0" rIns="0" bIns="0" rtlCol="0"/>
            <a:lstStyle/>
            <a:p>
              <a:endParaRPr/>
            </a:p>
          </p:txBody>
        </p:sp>
        <p:sp>
          <p:nvSpPr>
            <p:cNvPr id="317" name="object 317"/>
            <p:cNvSpPr/>
            <p:nvPr/>
          </p:nvSpPr>
          <p:spPr>
            <a:xfrm>
              <a:off x="8267700" y="324814"/>
              <a:ext cx="44450" cy="386715"/>
            </a:xfrm>
            <a:custGeom>
              <a:avLst/>
              <a:gdLst/>
              <a:ahLst/>
              <a:cxnLst/>
              <a:rect l="l" t="t" r="r" b="b"/>
              <a:pathLst>
                <a:path w="44450" h="386715">
                  <a:moveTo>
                    <a:pt x="44450" y="0"/>
                  </a:moveTo>
                  <a:lnTo>
                    <a:pt x="43180" y="304"/>
                  </a:lnTo>
                  <a:lnTo>
                    <a:pt x="39370" y="1587"/>
                  </a:lnTo>
                  <a:lnTo>
                    <a:pt x="35560" y="5384"/>
                  </a:lnTo>
                  <a:lnTo>
                    <a:pt x="30480" y="7937"/>
                  </a:lnTo>
                  <a:lnTo>
                    <a:pt x="26670" y="13004"/>
                  </a:lnTo>
                  <a:lnTo>
                    <a:pt x="25400" y="18084"/>
                  </a:lnTo>
                  <a:lnTo>
                    <a:pt x="20320" y="24434"/>
                  </a:lnTo>
                  <a:lnTo>
                    <a:pt x="5080" y="76504"/>
                  </a:lnTo>
                  <a:lnTo>
                    <a:pt x="0" y="123494"/>
                  </a:lnTo>
                  <a:lnTo>
                    <a:pt x="0" y="151434"/>
                  </a:lnTo>
                  <a:lnTo>
                    <a:pt x="5080" y="208584"/>
                  </a:lnTo>
                  <a:lnTo>
                    <a:pt x="17780" y="278434"/>
                  </a:lnTo>
                  <a:lnTo>
                    <a:pt x="38100" y="360984"/>
                  </a:lnTo>
                  <a:lnTo>
                    <a:pt x="44450" y="386232"/>
                  </a:lnTo>
                  <a:lnTo>
                    <a:pt x="44450" y="0"/>
                  </a:lnTo>
                  <a:close/>
                </a:path>
              </a:pathLst>
            </a:custGeom>
            <a:solidFill>
              <a:srgbClr val="DB883D"/>
            </a:solidFill>
          </p:spPr>
          <p:txBody>
            <a:bodyPr wrap="square" lIns="0" tIns="0" rIns="0" bIns="0" rtlCol="0"/>
            <a:lstStyle/>
            <a:p>
              <a:endParaRPr/>
            </a:p>
          </p:txBody>
        </p:sp>
        <p:sp>
          <p:nvSpPr>
            <p:cNvPr id="318" name="object 318"/>
            <p:cNvSpPr/>
            <p:nvPr/>
          </p:nvSpPr>
          <p:spPr>
            <a:xfrm>
              <a:off x="8310879" y="323850"/>
              <a:ext cx="22860" cy="473075"/>
            </a:xfrm>
            <a:custGeom>
              <a:avLst/>
              <a:gdLst/>
              <a:ahLst/>
              <a:cxnLst/>
              <a:rect l="l" t="t" r="r" b="b"/>
              <a:pathLst>
                <a:path w="22859" h="473075">
                  <a:moveTo>
                    <a:pt x="10160" y="0"/>
                  </a:moveTo>
                  <a:lnTo>
                    <a:pt x="5079" y="0"/>
                  </a:lnTo>
                  <a:lnTo>
                    <a:pt x="0" y="1270"/>
                  </a:lnTo>
                  <a:lnTo>
                    <a:pt x="0" y="382142"/>
                  </a:lnTo>
                  <a:lnTo>
                    <a:pt x="22860" y="473011"/>
                  </a:lnTo>
                  <a:lnTo>
                    <a:pt x="22860" y="5503"/>
                  </a:lnTo>
                  <a:lnTo>
                    <a:pt x="20320" y="3809"/>
                  </a:lnTo>
                  <a:lnTo>
                    <a:pt x="13970" y="1270"/>
                  </a:lnTo>
                  <a:lnTo>
                    <a:pt x="10160" y="0"/>
                  </a:lnTo>
                  <a:close/>
                </a:path>
              </a:pathLst>
            </a:custGeom>
            <a:solidFill>
              <a:srgbClr val="DA873E"/>
            </a:solidFill>
          </p:spPr>
          <p:txBody>
            <a:bodyPr wrap="square" lIns="0" tIns="0" rIns="0" bIns="0" rtlCol="0"/>
            <a:lstStyle/>
            <a:p>
              <a:endParaRPr/>
            </a:p>
          </p:txBody>
        </p:sp>
        <p:sp>
          <p:nvSpPr>
            <p:cNvPr id="319" name="object 319"/>
            <p:cNvSpPr/>
            <p:nvPr/>
          </p:nvSpPr>
          <p:spPr>
            <a:xfrm>
              <a:off x="8332470" y="328506"/>
              <a:ext cx="24130" cy="559435"/>
            </a:xfrm>
            <a:custGeom>
              <a:avLst/>
              <a:gdLst/>
              <a:ahLst/>
              <a:cxnLst/>
              <a:rect l="l" t="t" r="r" b="b"/>
              <a:pathLst>
                <a:path w="24129" h="559435">
                  <a:moveTo>
                    <a:pt x="0" y="0"/>
                  </a:moveTo>
                  <a:lnTo>
                    <a:pt x="0" y="463306"/>
                  </a:lnTo>
                  <a:lnTo>
                    <a:pt x="24129" y="559223"/>
                  </a:lnTo>
                  <a:lnTo>
                    <a:pt x="24129" y="29633"/>
                  </a:lnTo>
                  <a:lnTo>
                    <a:pt x="16509" y="18203"/>
                  </a:lnTo>
                  <a:lnTo>
                    <a:pt x="11429" y="11853"/>
                  </a:lnTo>
                  <a:lnTo>
                    <a:pt x="7620" y="5503"/>
                  </a:lnTo>
                  <a:lnTo>
                    <a:pt x="2539" y="1693"/>
                  </a:lnTo>
                  <a:lnTo>
                    <a:pt x="0" y="0"/>
                  </a:lnTo>
                  <a:close/>
                </a:path>
              </a:pathLst>
            </a:custGeom>
            <a:solidFill>
              <a:srgbClr val="DA863E"/>
            </a:solidFill>
          </p:spPr>
          <p:txBody>
            <a:bodyPr wrap="square" lIns="0" tIns="0" rIns="0" bIns="0" rtlCol="0"/>
            <a:lstStyle/>
            <a:p>
              <a:endParaRPr/>
            </a:p>
          </p:txBody>
        </p:sp>
        <p:sp>
          <p:nvSpPr>
            <p:cNvPr id="320" name="object 320"/>
            <p:cNvSpPr/>
            <p:nvPr/>
          </p:nvSpPr>
          <p:spPr>
            <a:xfrm>
              <a:off x="8354060" y="354329"/>
              <a:ext cx="24130" cy="615950"/>
            </a:xfrm>
            <a:custGeom>
              <a:avLst/>
              <a:gdLst/>
              <a:ahLst/>
              <a:cxnLst/>
              <a:rect l="l" t="t" r="r" b="b"/>
              <a:pathLst>
                <a:path w="24129" h="615950">
                  <a:moveTo>
                    <a:pt x="0" y="0"/>
                  </a:moveTo>
                  <a:lnTo>
                    <a:pt x="0" y="523303"/>
                  </a:lnTo>
                  <a:lnTo>
                    <a:pt x="2540" y="533400"/>
                  </a:lnTo>
                  <a:lnTo>
                    <a:pt x="24130" y="615657"/>
                  </a:lnTo>
                  <a:lnTo>
                    <a:pt x="24130" y="54927"/>
                  </a:lnTo>
                  <a:lnTo>
                    <a:pt x="15240" y="30480"/>
                  </a:lnTo>
                  <a:lnTo>
                    <a:pt x="5080" y="7620"/>
                  </a:lnTo>
                  <a:lnTo>
                    <a:pt x="0" y="0"/>
                  </a:lnTo>
                  <a:close/>
                </a:path>
              </a:pathLst>
            </a:custGeom>
            <a:solidFill>
              <a:srgbClr val="D9853F"/>
            </a:solidFill>
          </p:spPr>
          <p:txBody>
            <a:bodyPr wrap="square" lIns="0" tIns="0" rIns="0" bIns="0" rtlCol="0"/>
            <a:lstStyle/>
            <a:p>
              <a:endParaRPr/>
            </a:p>
          </p:txBody>
        </p:sp>
        <p:sp>
          <p:nvSpPr>
            <p:cNvPr id="321" name="object 321"/>
            <p:cNvSpPr/>
            <p:nvPr/>
          </p:nvSpPr>
          <p:spPr>
            <a:xfrm>
              <a:off x="8375649" y="402272"/>
              <a:ext cx="24130" cy="650240"/>
            </a:xfrm>
            <a:custGeom>
              <a:avLst/>
              <a:gdLst/>
              <a:ahLst/>
              <a:cxnLst/>
              <a:rect l="l" t="t" r="r" b="b"/>
              <a:pathLst>
                <a:path w="24129" h="650240">
                  <a:moveTo>
                    <a:pt x="0" y="0"/>
                  </a:moveTo>
                  <a:lnTo>
                    <a:pt x="0" y="558037"/>
                  </a:lnTo>
                  <a:lnTo>
                    <a:pt x="24129" y="649973"/>
                  </a:lnTo>
                  <a:lnTo>
                    <a:pt x="24129" y="75953"/>
                  </a:lnTo>
                  <a:lnTo>
                    <a:pt x="3809" y="10477"/>
                  </a:lnTo>
                  <a:lnTo>
                    <a:pt x="0" y="0"/>
                  </a:lnTo>
                  <a:close/>
                </a:path>
              </a:pathLst>
            </a:custGeom>
            <a:solidFill>
              <a:srgbClr val="D88440"/>
            </a:solidFill>
          </p:spPr>
          <p:txBody>
            <a:bodyPr wrap="square" lIns="0" tIns="0" rIns="0" bIns="0" rtlCol="0"/>
            <a:lstStyle/>
            <a:p>
              <a:endParaRPr/>
            </a:p>
          </p:txBody>
        </p:sp>
        <p:sp>
          <p:nvSpPr>
            <p:cNvPr id="322" name="object 322"/>
            <p:cNvSpPr/>
            <p:nvPr/>
          </p:nvSpPr>
          <p:spPr>
            <a:xfrm>
              <a:off x="8397239" y="470041"/>
              <a:ext cx="24130" cy="664845"/>
            </a:xfrm>
            <a:custGeom>
              <a:avLst/>
              <a:gdLst/>
              <a:ahLst/>
              <a:cxnLst/>
              <a:rect l="l" t="t" r="r" b="b"/>
              <a:pathLst>
                <a:path w="24129" h="664844">
                  <a:moveTo>
                    <a:pt x="0" y="0"/>
                  </a:moveTo>
                  <a:lnTo>
                    <a:pt x="0" y="572527"/>
                  </a:lnTo>
                  <a:lnTo>
                    <a:pt x="24129" y="664462"/>
                  </a:lnTo>
                  <a:lnTo>
                    <a:pt x="24129" y="86771"/>
                  </a:lnTo>
                  <a:lnTo>
                    <a:pt x="5079" y="16368"/>
                  </a:lnTo>
                  <a:lnTo>
                    <a:pt x="0" y="0"/>
                  </a:lnTo>
                  <a:close/>
                </a:path>
              </a:pathLst>
            </a:custGeom>
            <a:solidFill>
              <a:srgbClr val="D88340"/>
            </a:solidFill>
          </p:spPr>
          <p:txBody>
            <a:bodyPr wrap="square" lIns="0" tIns="0" rIns="0" bIns="0" rtlCol="0"/>
            <a:lstStyle/>
            <a:p>
              <a:endParaRPr/>
            </a:p>
          </p:txBody>
        </p:sp>
        <p:sp>
          <p:nvSpPr>
            <p:cNvPr id="323" name="object 323"/>
            <p:cNvSpPr/>
            <p:nvPr/>
          </p:nvSpPr>
          <p:spPr>
            <a:xfrm>
              <a:off x="8418829" y="547425"/>
              <a:ext cx="24130" cy="669925"/>
            </a:xfrm>
            <a:custGeom>
              <a:avLst/>
              <a:gdLst/>
              <a:ahLst/>
              <a:cxnLst/>
              <a:rect l="l" t="t" r="r" b="b"/>
              <a:pathLst>
                <a:path w="24129" h="669925">
                  <a:moveTo>
                    <a:pt x="0" y="0"/>
                  </a:moveTo>
                  <a:lnTo>
                    <a:pt x="0" y="577401"/>
                  </a:lnTo>
                  <a:lnTo>
                    <a:pt x="24129" y="669336"/>
                  </a:lnTo>
                  <a:lnTo>
                    <a:pt x="24129" y="89176"/>
                  </a:lnTo>
                  <a:lnTo>
                    <a:pt x="0" y="0"/>
                  </a:lnTo>
                  <a:close/>
                </a:path>
              </a:pathLst>
            </a:custGeom>
            <a:solidFill>
              <a:srgbClr val="D78241"/>
            </a:solidFill>
          </p:spPr>
          <p:txBody>
            <a:bodyPr wrap="square" lIns="0" tIns="0" rIns="0" bIns="0" rtlCol="0"/>
            <a:lstStyle/>
            <a:p>
              <a:endParaRPr/>
            </a:p>
          </p:txBody>
        </p:sp>
        <p:sp>
          <p:nvSpPr>
            <p:cNvPr id="324" name="object 324"/>
            <p:cNvSpPr/>
            <p:nvPr/>
          </p:nvSpPr>
          <p:spPr>
            <a:xfrm>
              <a:off x="8441689" y="631907"/>
              <a:ext cx="24130" cy="672465"/>
            </a:xfrm>
            <a:custGeom>
              <a:avLst/>
              <a:gdLst/>
              <a:ahLst/>
              <a:cxnLst/>
              <a:rect l="l" t="t" r="r" b="b"/>
              <a:pathLst>
                <a:path w="24129" h="672465">
                  <a:moveTo>
                    <a:pt x="0" y="0"/>
                  </a:moveTo>
                  <a:lnTo>
                    <a:pt x="0" y="580015"/>
                  </a:lnTo>
                  <a:lnTo>
                    <a:pt x="24129" y="671950"/>
                  </a:lnTo>
                  <a:lnTo>
                    <a:pt x="24129" y="89176"/>
                  </a:lnTo>
                  <a:lnTo>
                    <a:pt x="0" y="0"/>
                  </a:lnTo>
                  <a:close/>
                </a:path>
              </a:pathLst>
            </a:custGeom>
            <a:solidFill>
              <a:srgbClr val="D68142"/>
            </a:solidFill>
          </p:spPr>
          <p:txBody>
            <a:bodyPr wrap="square" lIns="0" tIns="0" rIns="0" bIns="0" rtlCol="0"/>
            <a:lstStyle/>
            <a:p>
              <a:endParaRPr/>
            </a:p>
          </p:txBody>
        </p:sp>
        <p:sp>
          <p:nvSpPr>
            <p:cNvPr id="325" name="object 325"/>
            <p:cNvSpPr/>
            <p:nvPr/>
          </p:nvSpPr>
          <p:spPr>
            <a:xfrm>
              <a:off x="8463279" y="711696"/>
              <a:ext cx="24130" cy="678180"/>
            </a:xfrm>
            <a:custGeom>
              <a:avLst/>
              <a:gdLst/>
              <a:ahLst/>
              <a:cxnLst/>
              <a:rect l="l" t="t" r="r" b="b"/>
              <a:pathLst>
                <a:path w="24129" h="678180">
                  <a:moveTo>
                    <a:pt x="0" y="0"/>
                  </a:moveTo>
                  <a:lnTo>
                    <a:pt x="0" y="582483"/>
                  </a:lnTo>
                  <a:lnTo>
                    <a:pt x="20320" y="659903"/>
                  </a:lnTo>
                  <a:lnTo>
                    <a:pt x="24129" y="677886"/>
                  </a:lnTo>
                  <a:lnTo>
                    <a:pt x="24129" y="89176"/>
                  </a:lnTo>
                  <a:lnTo>
                    <a:pt x="0" y="0"/>
                  </a:lnTo>
                  <a:close/>
                </a:path>
              </a:pathLst>
            </a:custGeom>
            <a:solidFill>
              <a:srgbClr val="D68042"/>
            </a:solidFill>
          </p:spPr>
          <p:txBody>
            <a:bodyPr wrap="square" lIns="0" tIns="0" rIns="0" bIns="0" rtlCol="0"/>
            <a:lstStyle/>
            <a:p>
              <a:endParaRPr/>
            </a:p>
          </p:txBody>
        </p:sp>
        <p:sp>
          <p:nvSpPr>
            <p:cNvPr id="326" name="object 326"/>
            <p:cNvSpPr/>
            <p:nvPr/>
          </p:nvSpPr>
          <p:spPr>
            <a:xfrm>
              <a:off x="8484870" y="791486"/>
              <a:ext cx="24130" cy="700405"/>
            </a:xfrm>
            <a:custGeom>
              <a:avLst/>
              <a:gdLst/>
              <a:ahLst/>
              <a:cxnLst/>
              <a:rect l="l" t="t" r="r" b="b"/>
              <a:pathLst>
                <a:path w="24129" h="700405">
                  <a:moveTo>
                    <a:pt x="0" y="0"/>
                  </a:moveTo>
                  <a:lnTo>
                    <a:pt x="0" y="586108"/>
                  </a:lnTo>
                  <a:lnTo>
                    <a:pt x="24129" y="700001"/>
                  </a:lnTo>
                  <a:lnTo>
                    <a:pt x="24129" y="89176"/>
                  </a:lnTo>
                  <a:lnTo>
                    <a:pt x="0" y="0"/>
                  </a:lnTo>
                  <a:close/>
                </a:path>
              </a:pathLst>
            </a:custGeom>
            <a:solidFill>
              <a:srgbClr val="D57F43"/>
            </a:solidFill>
          </p:spPr>
          <p:txBody>
            <a:bodyPr wrap="square" lIns="0" tIns="0" rIns="0" bIns="0" rtlCol="0"/>
            <a:lstStyle/>
            <a:p>
              <a:endParaRPr/>
            </a:p>
          </p:txBody>
        </p:sp>
        <p:sp>
          <p:nvSpPr>
            <p:cNvPr id="327" name="object 327"/>
            <p:cNvSpPr/>
            <p:nvPr/>
          </p:nvSpPr>
          <p:spPr>
            <a:xfrm>
              <a:off x="8506460" y="871275"/>
              <a:ext cx="24130" cy="722630"/>
            </a:xfrm>
            <a:custGeom>
              <a:avLst/>
              <a:gdLst/>
              <a:ahLst/>
              <a:cxnLst/>
              <a:rect l="l" t="t" r="r" b="b"/>
              <a:pathLst>
                <a:path w="24129" h="722630">
                  <a:moveTo>
                    <a:pt x="0" y="0"/>
                  </a:moveTo>
                  <a:lnTo>
                    <a:pt x="0" y="608223"/>
                  </a:lnTo>
                  <a:lnTo>
                    <a:pt x="24130" y="722117"/>
                  </a:lnTo>
                  <a:lnTo>
                    <a:pt x="24130" y="89176"/>
                  </a:lnTo>
                  <a:lnTo>
                    <a:pt x="0" y="0"/>
                  </a:lnTo>
                  <a:close/>
                </a:path>
              </a:pathLst>
            </a:custGeom>
            <a:solidFill>
              <a:srgbClr val="D47E44"/>
            </a:solidFill>
          </p:spPr>
          <p:txBody>
            <a:bodyPr wrap="square" lIns="0" tIns="0" rIns="0" bIns="0" rtlCol="0"/>
            <a:lstStyle/>
            <a:p>
              <a:endParaRPr/>
            </a:p>
          </p:txBody>
        </p:sp>
        <p:sp>
          <p:nvSpPr>
            <p:cNvPr id="328" name="object 328"/>
            <p:cNvSpPr/>
            <p:nvPr/>
          </p:nvSpPr>
          <p:spPr>
            <a:xfrm>
              <a:off x="8528049" y="951064"/>
              <a:ext cx="24130" cy="744855"/>
            </a:xfrm>
            <a:custGeom>
              <a:avLst/>
              <a:gdLst/>
              <a:ahLst/>
              <a:cxnLst/>
              <a:rect l="l" t="t" r="r" b="b"/>
              <a:pathLst>
                <a:path w="24129" h="744855">
                  <a:moveTo>
                    <a:pt x="0" y="0"/>
                  </a:moveTo>
                  <a:lnTo>
                    <a:pt x="0" y="630339"/>
                  </a:lnTo>
                  <a:lnTo>
                    <a:pt x="24129" y="744233"/>
                  </a:lnTo>
                  <a:lnTo>
                    <a:pt x="24129" y="89176"/>
                  </a:lnTo>
                  <a:lnTo>
                    <a:pt x="0" y="0"/>
                  </a:lnTo>
                  <a:close/>
                </a:path>
              </a:pathLst>
            </a:custGeom>
            <a:solidFill>
              <a:srgbClr val="D47D44"/>
            </a:solidFill>
          </p:spPr>
          <p:txBody>
            <a:bodyPr wrap="square" lIns="0" tIns="0" rIns="0" bIns="0" rtlCol="0"/>
            <a:lstStyle/>
            <a:p>
              <a:endParaRPr/>
            </a:p>
          </p:txBody>
        </p:sp>
        <p:sp>
          <p:nvSpPr>
            <p:cNvPr id="329" name="object 329"/>
            <p:cNvSpPr/>
            <p:nvPr/>
          </p:nvSpPr>
          <p:spPr>
            <a:xfrm>
              <a:off x="8550910" y="1035546"/>
              <a:ext cx="22860" cy="762000"/>
            </a:xfrm>
            <a:custGeom>
              <a:avLst/>
              <a:gdLst/>
              <a:ahLst/>
              <a:cxnLst/>
              <a:rect l="l" t="t" r="r" b="b"/>
              <a:pathLst>
                <a:path w="22859" h="762000">
                  <a:moveTo>
                    <a:pt x="0" y="0"/>
                  </a:moveTo>
                  <a:lnTo>
                    <a:pt x="0" y="653756"/>
                  </a:lnTo>
                  <a:lnTo>
                    <a:pt x="22860" y="761655"/>
                  </a:lnTo>
                  <a:lnTo>
                    <a:pt x="22860" y="84482"/>
                  </a:lnTo>
                  <a:lnTo>
                    <a:pt x="0" y="0"/>
                  </a:lnTo>
                  <a:close/>
                </a:path>
              </a:pathLst>
            </a:custGeom>
            <a:solidFill>
              <a:srgbClr val="D37C45"/>
            </a:solidFill>
          </p:spPr>
          <p:txBody>
            <a:bodyPr wrap="square" lIns="0" tIns="0" rIns="0" bIns="0" rtlCol="0"/>
            <a:lstStyle/>
            <a:p>
              <a:endParaRPr/>
            </a:p>
          </p:txBody>
        </p:sp>
        <p:sp>
          <p:nvSpPr>
            <p:cNvPr id="330" name="object 330"/>
            <p:cNvSpPr/>
            <p:nvPr/>
          </p:nvSpPr>
          <p:spPr>
            <a:xfrm>
              <a:off x="8572499" y="1115336"/>
              <a:ext cx="24130" cy="789940"/>
            </a:xfrm>
            <a:custGeom>
              <a:avLst/>
              <a:gdLst/>
              <a:ahLst/>
              <a:cxnLst/>
              <a:rect l="l" t="t" r="r" b="b"/>
              <a:pathLst>
                <a:path w="24129" h="789939">
                  <a:moveTo>
                    <a:pt x="0" y="0"/>
                  </a:moveTo>
                  <a:lnTo>
                    <a:pt x="0" y="675871"/>
                  </a:lnTo>
                  <a:lnTo>
                    <a:pt x="24129" y="789765"/>
                  </a:lnTo>
                  <a:lnTo>
                    <a:pt x="24129" y="80955"/>
                  </a:lnTo>
                  <a:lnTo>
                    <a:pt x="5079" y="18773"/>
                  </a:lnTo>
                  <a:lnTo>
                    <a:pt x="0" y="0"/>
                  </a:lnTo>
                  <a:close/>
                </a:path>
              </a:pathLst>
            </a:custGeom>
            <a:solidFill>
              <a:srgbClr val="D27B46"/>
            </a:solidFill>
          </p:spPr>
          <p:txBody>
            <a:bodyPr wrap="square" lIns="0" tIns="0" rIns="0" bIns="0" rtlCol="0"/>
            <a:lstStyle/>
            <a:p>
              <a:endParaRPr/>
            </a:p>
          </p:txBody>
        </p:sp>
        <p:sp>
          <p:nvSpPr>
            <p:cNvPr id="331" name="object 331"/>
            <p:cNvSpPr/>
            <p:nvPr/>
          </p:nvSpPr>
          <p:spPr>
            <a:xfrm>
              <a:off x="8594089" y="1188001"/>
              <a:ext cx="24130" cy="818515"/>
            </a:xfrm>
            <a:custGeom>
              <a:avLst/>
              <a:gdLst/>
              <a:ahLst/>
              <a:cxnLst/>
              <a:rect l="l" t="t" r="r" b="b"/>
              <a:pathLst>
                <a:path w="24129" h="818514">
                  <a:moveTo>
                    <a:pt x="0" y="0"/>
                  </a:moveTo>
                  <a:lnTo>
                    <a:pt x="0" y="705111"/>
                  </a:lnTo>
                  <a:lnTo>
                    <a:pt x="16509" y="783038"/>
                  </a:lnTo>
                  <a:lnTo>
                    <a:pt x="24129" y="818034"/>
                  </a:lnTo>
                  <a:lnTo>
                    <a:pt x="24129" y="78763"/>
                  </a:lnTo>
                  <a:lnTo>
                    <a:pt x="0" y="0"/>
                  </a:lnTo>
                  <a:close/>
                </a:path>
              </a:pathLst>
            </a:custGeom>
            <a:solidFill>
              <a:srgbClr val="D27A46"/>
            </a:solidFill>
          </p:spPr>
          <p:txBody>
            <a:bodyPr wrap="square" lIns="0" tIns="0" rIns="0" bIns="0" rtlCol="0"/>
            <a:lstStyle/>
            <a:p>
              <a:endParaRPr/>
            </a:p>
          </p:txBody>
        </p:sp>
        <p:sp>
          <p:nvSpPr>
            <p:cNvPr id="332" name="object 332"/>
            <p:cNvSpPr/>
            <p:nvPr/>
          </p:nvSpPr>
          <p:spPr>
            <a:xfrm>
              <a:off x="8615679" y="1258474"/>
              <a:ext cx="24130" cy="847090"/>
            </a:xfrm>
            <a:custGeom>
              <a:avLst/>
              <a:gdLst/>
              <a:ahLst/>
              <a:cxnLst/>
              <a:rect l="l" t="t" r="r" b="b"/>
              <a:pathLst>
                <a:path w="24129" h="847089">
                  <a:moveTo>
                    <a:pt x="0" y="0"/>
                  </a:moveTo>
                  <a:lnTo>
                    <a:pt x="0" y="735896"/>
                  </a:lnTo>
                  <a:lnTo>
                    <a:pt x="24129" y="846715"/>
                  </a:lnTo>
                  <a:lnTo>
                    <a:pt x="24129" y="78763"/>
                  </a:lnTo>
                  <a:lnTo>
                    <a:pt x="0" y="0"/>
                  </a:lnTo>
                  <a:close/>
                </a:path>
              </a:pathLst>
            </a:custGeom>
            <a:solidFill>
              <a:srgbClr val="D17947"/>
            </a:solidFill>
          </p:spPr>
          <p:txBody>
            <a:bodyPr wrap="square" lIns="0" tIns="0" rIns="0" bIns="0" rtlCol="0"/>
            <a:lstStyle/>
            <a:p>
              <a:endParaRPr/>
            </a:p>
          </p:txBody>
        </p:sp>
        <p:sp>
          <p:nvSpPr>
            <p:cNvPr id="333" name="object 333"/>
            <p:cNvSpPr/>
            <p:nvPr/>
          </p:nvSpPr>
          <p:spPr>
            <a:xfrm>
              <a:off x="8637270" y="1328947"/>
              <a:ext cx="24130" cy="875665"/>
            </a:xfrm>
            <a:custGeom>
              <a:avLst/>
              <a:gdLst/>
              <a:ahLst/>
              <a:cxnLst/>
              <a:rect l="l" t="t" r="r" b="b"/>
              <a:pathLst>
                <a:path w="24129" h="875664">
                  <a:moveTo>
                    <a:pt x="0" y="0"/>
                  </a:moveTo>
                  <a:lnTo>
                    <a:pt x="0" y="764577"/>
                  </a:lnTo>
                  <a:lnTo>
                    <a:pt x="24129" y="875396"/>
                  </a:lnTo>
                  <a:lnTo>
                    <a:pt x="24129" y="78763"/>
                  </a:lnTo>
                  <a:lnTo>
                    <a:pt x="0" y="0"/>
                  </a:lnTo>
                  <a:close/>
                </a:path>
              </a:pathLst>
            </a:custGeom>
            <a:solidFill>
              <a:srgbClr val="D17847"/>
            </a:solidFill>
          </p:spPr>
          <p:txBody>
            <a:bodyPr wrap="square" lIns="0" tIns="0" rIns="0" bIns="0" rtlCol="0"/>
            <a:lstStyle/>
            <a:p>
              <a:endParaRPr/>
            </a:p>
          </p:txBody>
        </p:sp>
        <p:sp>
          <p:nvSpPr>
            <p:cNvPr id="334" name="object 334"/>
            <p:cNvSpPr/>
            <p:nvPr/>
          </p:nvSpPr>
          <p:spPr>
            <a:xfrm>
              <a:off x="8658860" y="1399420"/>
              <a:ext cx="24130" cy="901700"/>
            </a:xfrm>
            <a:custGeom>
              <a:avLst/>
              <a:gdLst/>
              <a:ahLst/>
              <a:cxnLst/>
              <a:rect l="l" t="t" r="r" b="b"/>
              <a:pathLst>
                <a:path w="24129" h="901700">
                  <a:moveTo>
                    <a:pt x="0" y="0"/>
                  </a:moveTo>
                  <a:lnTo>
                    <a:pt x="0" y="793258"/>
                  </a:lnTo>
                  <a:lnTo>
                    <a:pt x="20320" y="886579"/>
                  </a:lnTo>
                  <a:lnTo>
                    <a:pt x="24130" y="901184"/>
                  </a:lnTo>
                  <a:lnTo>
                    <a:pt x="24130" y="78763"/>
                  </a:lnTo>
                  <a:lnTo>
                    <a:pt x="0" y="0"/>
                  </a:lnTo>
                  <a:close/>
                </a:path>
              </a:pathLst>
            </a:custGeom>
            <a:solidFill>
              <a:srgbClr val="D07748"/>
            </a:solidFill>
          </p:spPr>
          <p:txBody>
            <a:bodyPr wrap="square" lIns="0" tIns="0" rIns="0" bIns="0" rtlCol="0"/>
            <a:lstStyle/>
            <a:p>
              <a:endParaRPr/>
            </a:p>
          </p:txBody>
        </p:sp>
        <p:sp>
          <p:nvSpPr>
            <p:cNvPr id="335" name="object 335"/>
            <p:cNvSpPr/>
            <p:nvPr/>
          </p:nvSpPr>
          <p:spPr>
            <a:xfrm>
              <a:off x="8680449" y="1469893"/>
              <a:ext cx="24130" cy="913765"/>
            </a:xfrm>
            <a:custGeom>
              <a:avLst/>
              <a:gdLst/>
              <a:ahLst/>
              <a:cxnLst/>
              <a:rect l="l" t="t" r="r" b="b"/>
              <a:pathLst>
                <a:path w="24129" h="913764">
                  <a:moveTo>
                    <a:pt x="0" y="0"/>
                  </a:moveTo>
                  <a:lnTo>
                    <a:pt x="0" y="820975"/>
                  </a:lnTo>
                  <a:lnTo>
                    <a:pt x="24129" y="913473"/>
                  </a:lnTo>
                  <a:lnTo>
                    <a:pt x="24129" y="78763"/>
                  </a:lnTo>
                  <a:lnTo>
                    <a:pt x="0" y="0"/>
                  </a:lnTo>
                  <a:close/>
                </a:path>
              </a:pathLst>
            </a:custGeom>
            <a:solidFill>
              <a:srgbClr val="CF7649"/>
            </a:solidFill>
          </p:spPr>
          <p:txBody>
            <a:bodyPr wrap="square" lIns="0" tIns="0" rIns="0" bIns="0" rtlCol="0"/>
            <a:lstStyle/>
            <a:p>
              <a:endParaRPr/>
            </a:p>
          </p:txBody>
        </p:sp>
        <p:sp>
          <p:nvSpPr>
            <p:cNvPr id="336" name="object 336"/>
            <p:cNvSpPr/>
            <p:nvPr/>
          </p:nvSpPr>
          <p:spPr>
            <a:xfrm>
              <a:off x="8703310" y="1544511"/>
              <a:ext cx="22860" cy="915669"/>
            </a:xfrm>
            <a:custGeom>
              <a:avLst/>
              <a:gdLst/>
              <a:ahLst/>
              <a:cxnLst/>
              <a:rect l="l" t="t" r="r" b="b"/>
              <a:pathLst>
                <a:path w="22859" h="915669">
                  <a:moveTo>
                    <a:pt x="0" y="0"/>
                  </a:moveTo>
                  <a:lnTo>
                    <a:pt x="0" y="833986"/>
                  </a:lnTo>
                  <a:lnTo>
                    <a:pt x="13970" y="887538"/>
                  </a:lnTo>
                  <a:lnTo>
                    <a:pt x="22860" y="915285"/>
                  </a:lnTo>
                  <a:lnTo>
                    <a:pt x="22860" y="73976"/>
                  </a:lnTo>
                  <a:lnTo>
                    <a:pt x="8890" y="29018"/>
                  </a:lnTo>
                  <a:lnTo>
                    <a:pt x="0" y="0"/>
                  </a:lnTo>
                  <a:close/>
                </a:path>
              </a:pathLst>
            </a:custGeom>
            <a:solidFill>
              <a:srgbClr val="CF7549"/>
            </a:solidFill>
          </p:spPr>
          <p:txBody>
            <a:bodyPr wrap="square" lIns="0" tIns="0" rIns="0" bIns="0" rtlCol="0"/>
            <a:lstStyle/>
            <a:p>
              <a:endParaRPr/>
            </a:p>
          </p:txBody>
        </p:sp>
        <p:sp>
          <p:nvSpPr>
            <p:cNvPr id="337" name="object 337"/>
            <p:cNvSpPr/>
            <p:nvPr/>
          </p:nvSpPr>
          <p:spPr>
            <a:xfrm>
              <a:off x="8724899" y="1614400"/>
              <a:ext cx="24130" cy="916940"/>
            </a:xfrm>
            <a:custGeom>
              <a:avLst/>
              <a:gdLst/>
              <a:ahLst/>
              <a:cxnLst/>
              <a:rect l="l" t="t" r="r" b="b"/>
              <a:pathLst>
                <a:path w="24129" h="916939">
                  <a:moveTo>
                    <a:pt x="0" y="0"/>
                  </a:moveTo>
                  <a:lnTo>
                    <a:pt x="0" y="841432"/>
                  </a:lnTo>
                  <a:lnTo>
                    <a:pt x="24129" y="916747"/>
                  </a:lnTo>
                  <a:lnTo>
                    <a:pt x="24129" y="77654"/>
                  </a:lnTo>
                  <a:lnTo>
                    <a:pt x="0" y="0"/>
                  </a:lnTo>
                  <a:close/>
                </a:path>
              </a:pathLst>
            </a:custGeom>
            <a:solidFill>
              <a:srgbClr val="CE744A"/>
            </a:solidFill>
          </p:spPr>
          <p:txBody>
            <a:bodyPr wrap="square" lIns="0" tIns="0" rIns="0" bIns="0" rtlCol="0"/>
            <a:lstStyle/>
            <a:p>
              <a:endParaRPr/>
            </a:p>
          </p:txBody>
        </p:sp>
        <p:sp>
          <p:nvSpPr>
            <p:cNvPr id="338" name="object 338"/>
            <p:cNvSpPr/>
            <p:nvPr/>
          </p:nvSpPr>
          <p:spPr>
            <a:xfrm>
              <a:off x="8746489" y="1683881"/>
              <a:ext cx="24130" cy="909955"/>
            </a:xfrm>
            <a:custGeom>
              <a:avLst/>
              <a:gdLst/>
              <a:ahLst/>
              <a:cxnLst/>
              <a:rect l="l" t="t" r="r" b="b"/>
              <a:pathLst>
                <a:path w="24129" h="909955">
                  <a:moveTo>
                    <a:pt x="0" y="0"/>
                  </a:moveTo>
                  <a:lnTo>
                    <a:pt x="0" y="839339"/>
                  </a:lnTo>
                  <a:lnTo>
                    <a:pt x="12700" y="878978"/>
                  </a:lnTo>
                  <a:lnTo>
                    <a:pt x="24129" y="909561"/>
                  </a:lnTo>
                  <a:lnTo>
                    <a:pt x="24129" y="77654"/>
                  </a:lnTo>
                  <a:lnTo>
                    <a:pt x="0" y="0"/>
                  </a:lnTo>
                  <a:close/>
                </a:path>
              </a:pathLst>
            </a:custGeom>
            <a:solidFill>
              <a:srgbClr val="CD734B"/>
            </a:solidFill>
          </p:spPr>
          <p:txBody>
            <a:bodyPr wrap="square" lIns="0" tIns="0" rIns="0" bIns="0" rtlCol="0"/>
            <a:lstStyle/>
            <a:p>
              <a:endParaRPr/>
            </a:p>
          </p:txBody>
        </p:sp>
        <p:sp>
          <p:nvSpPr>
            <p:cNvPr id="339" name="object 339"/>
            <p:cNvSpPr/>
            <p:nvPr/>
          </p:nvSpPr>
          <p:spPr>
            <a:xfrm>
              <a:off x="8768079" y="1753362"/>
              <a:ext cx="24130" cy="897890"/>
            </a:xfrm>
            <a:custGeom>
              <a:avLst/>
              <a:gdLst/>
              <a:ahLst/>
              <a:cxnLst/>
              <a:rect l="l" t="t" r="r" b="b"/>
              <a:pathLst>
                <a:path w="24129" h="897889">
                  <a:moveTo>
                    <a:pt x="0" y="0"/>
                  </a:moveTo>
                  <a:lnTo>
                    <a:pt x="0" y="833284"/>
                  </a:lnTo>
                  <a:lnTo>
                    <a:pt x="24129" y="897848"/>
                  </a:lnTo>
                  <a:lnTo>
                    <a:pt x="24129" y="74725"/>
                  </a:lnTo>
                  <a:lnTo>
                    <a:pt x="13970" y="44958"/>
                  </a:lnTo>
                  <a:lnTo>
                    <a:pt x="0" y="0"/>
                  </a:lnTo>
                  <a:close/>
                </a:path>
              </a:pathLst>
            </a:custGeom>
            <a:solidFill>
              <a:srgbClr val="CD724B"/>
            </a:solidFill>
          </p:spPr>
          <p:txBody>
            <a:bodyPr wrap="square" lIns="0" tIns="0" rIns="0" bIns="0" rtlCol="0"/>
            <a:lstStyle/>
            <a:p>
              <a:endParaRPr/>
            </a:p>
          </p:txBody>
        </p:sp>
        <p:sp>
          <p:nvSpPr>
            <p:cNvPr id="340" name="object 340"/>
            <p:cNvSpPr/>
            <p:nvPr/>
          </p:nvSpPr>
          <p:spPr>
            <a:xfrm>
              <a:off x="8789670" y="1820645"/>
              <a:ext cx="24130" cy="886460"/>
            </a:xfrm>
            <a:custGeom>
              <a:avLst/>
              <a:gdLst/>
              <a:ahLst/>
              <a:cxnLst/>
              <a:rect l="l" t="t" r="r" b="b"/>
              <a:pathLst>
                <a:path w="24129" h="886460">
                  <a:moveTo>
                    <a:pt x="0" y="0"/>
                  </a:moveTo>
                  <a:lnTo>
                    <a:pt x="0" y="823769"/>
                  </a:lnTo>
                  <a:lnTo>
                    <a:pt x="16509" y="867944"/>
                  </a:lnTo>
                  <a:lnTo>
                    <a:pt x="24129" y="886269"/>
                  </a:lnTo>
                  <a:lnTo>
                    <a:pt x="24129" y="70696"/>
                  </a:lnTo>
                  <a:lnTo>
                    <a:pt x="0" y="0"/>
                  </a:lnTo>
                  <a:close/>
                </a:path>
              </a:pathLst>
            </a:custGeom>
            <a:solidFill>
              <a:srgbClr val="CC714C"/>
            </a:solidFill>
          </p:spPr>
          <p:txBody>
            <a:bodyPr wrap="square" lIns="0" tIns="0" rIns="0" bIns="0" rtlCol="0"/>
            <a:lstStyle/>
            <a:p>
              <a:endParaRPr/>
            </a:p>
          </p:txBody>
        </p:sp>
        <p:sp>
          <p:nvSpPr>
            <p:cNvPr id="341" name="object 341"/>
            <p:cNvSpPr/>
            <p:nvPr/>
          </p:nvSpPr>
          <p:spPr>
            <a:xfrm>
              <a:off x="8812529" y="1887621"/>
              <a:ext cx="22860" cy="871219"/>
            </a:xfrm>
            <a:custGeom>
              <a:avLst/>
              <a:gdLst/>
              <a:ahLst/>
              <a:cxnLst/>
              <a:rect l="l" t="t" r="r" b="b"/>
              <a:pathLst>
                <a:path w="22859" h="871219">
                  <a:moveTo>
                    <a:pt x="0" y="0"/>
                  </a:moveTo>
                  <a:lnTo>
                    <a:pt x="0" y="816239"/>
                  </a:lnTo>
                  <a:lnTo>
                    <a:pt x="22860" y="871212"/>
                  </a:lnTo>
                  <a:lnTo>
                    <a:pt x="22860" y="66975"/>
                  </a:lnTo>
                  <a:lnTo>
                    <a:pt x="0" y="0"/>
                  </a:lnTo>
                  <a:close/>
                </a:path>
              </a:pathLst>
            </a:custGeom>
            <a:solidFill>
              <a:srgbClr val="CC704D"/>
            </a:solidFill>
          </p:spPr>
          <p:txBody>
            <a:bodyPr wrap="square" lIns="0" tIns="0" rIns="0" bIns="0" rtlCol="0"/>
            <a:lstStyle/>
            <a:p>
              <a:endParaRPr/>
            </a:p>
          </p:txBody>
        </p:sp>
        <p:sp>
          <p:nvSpPr>
            <p:cNvPr id="342" name="object 342"/>
            <p:cNvSpPr/>
            <p:nvPr/>
          </p:nvSpPr>
          <p:spPr>
            <a:xfrm>
              <a:off x="8834120" y="1950875"/>
              <a:ext cx="24130" cy="862965"/>
            </a:xfrm>
            <a:custGeom>
              <a:avLst/>
              <a:gdLst/>
              <a:ahLst/>
              <a:cxnLst/>
              <a:rect l="l" t="t" r="r" b="b"/>
              <a:pathLst>
                <a:path w="24129" h="862964">
                  <a:moveTo>
                    <a:pt x="0" y="0"/>
                  </a:moveTo>
                  <a:lnTo>
                    <a:pt x="0" y="804903"/>
                  </a:lnTo>
                  <a:lnTo>
                    <a:pt x="24129" y="862929"/>
                  </a:lnTo>
                  <a:lnTo>
                    <a:pt x="24129" y="69694"/>
                  </a:lnTo>
                  <a:lnTo>
                    <a:pt x="20320" y="59534"/>
                  </a:lnTo>
                  <a:lnTo>
                    <a:pt x="0" y="0"/>
                  </a:lnTo>
                  <a:close/>
                </a:path>
              </a:pathLst>
            </a:custGeom>
            <a:solidFill>
              <a:srgbClr val="CC6F4D"/>
            </a:solidFill>
          </p:spPr>
          <p:txBody>
            <a:bodyPr wrap="square" lIns="0" tIns="0" rIns="0" bIns="0" rtlCol="0"/>
            <a:lstStyle/>
            <a:p>
              <a:endParaRPr/>
            </a:p>
          </p:txBody>
        </p:sp>
        <p:sp>
          <p:nvSpPr>
            <p:cNvPr id="343" name="object 343"/>
            <p:cNvSpPr/>
            <p:nvPr/>
          </p:nvSpPr>
          <p:spPr>
            <a:xfrm>
              <a:off x="8855710" y="2013796"/>
              <a:ext cx="24130" cy="847725"/>
            </a:xfrm>
            <a:custGeom>
              <a:avLst/>
              <a:gdLst/>
              <a:ahLst/>
              <a:cxnLst/>
              <a:rect l="l" t="t" r="r" b="b"/>
              <a:pathLst>
                <a:path w="24129" h="847725">
                  <a:moveTo>
                    <a:pt x="0" y="0"/>
                  </a:moveTo>
                  <a:lnTo>
                    <a:pt x="0" y="793901"/>
                  </a:lnTo>
                  <a:lnTo>
                    <a:pt x="3810" y="803063"/>
                  </a:lnTo>
                  <a:lnTo>
                    <a:pt x="24130" y="847315"/>
                  </a:lnTo>
                  <a:lnTo>
                    <a:pt x="24130" y="64346"/>
                  </a:lnTo>
                  <a:lnTo>
                    <a:pt x="0" y="0"/>
                  </a:lnTo>
                  <a:close/>
                </a:path>
              </a:pathLst>
            </a:custGeom>
            <a:solidFill>
              <a:srgbClr val="CA6E4E"/>
            </a:solidFill>
          </p:spPr>
          <p:txBody>
            <a:bodyPr wrap="square" lIns="0" tIns="0" rIns="0" bIns="0" rtlCol="0"/>
            <a:lstStyle/>
            <a:p>
              <a:endParaRPr/>
            </a:p>
          </p:txBody>
        </p:sp>
        <p:sp>
          <p:nvSpPr>
            <p:cNvPr id="344" name="object 344"/>
            <p:cNvSpPr/>
            <p:nvPr/>
          </p:nvSpPr>
          <p:spPr>
            <a:xfrm>
              <a:off x="8877299" y="2071369"/>
              <a:ext cx="24130" cy="836930"/>
            </a:xfrm>
            <a:custGeom>
              <a:avLst/>
              <a:gdLst/>
              <a:ahLst/>
              <a:cxnLst/>
              <a:rect l="l" t="t" r="r" b="b"/>
              <a:pathLst>
                <a:path w="24129" h="836930">
                  <a:moveTo>
                    <a:pt x="0" y="0"/>
                  </a:moveTo>
                  <a:lnTo>
                    <a:pt x="0" y="784210"/>
                  </a:lnTo>
                  <a:lnTo>
                    <a:pt x="24129" y="836760"/>
                  </a:lnTo>
                  <a:lnTo>
                    <a:pt x="24129" y="60773"/>
                  </a:lnTo>
                  <a:lnTo>
                    <a:pt x="15240" y="40640"/>
                  </a:lnTo>
                  <a:lnTo>
                    <a:pt x="0" y="0"/>
                  </a:lnTo>
                  <a:close/>
                </a:path>
              </a:pathLst>
            </a:custGeom>
            <a:solidFill>
              <a:srgbClr val="C96D4F"/>
            </a:solidFill>
          </p:spPr>
          <p:txBody>
            <a:bodyPr wrap="square" lIns="0" tIns="0" rIns="0" bIns="0" rtlCol="0"/>
            <a:lstStyle/>
            <a:p>
              <a:endParaRPr/>
            </a:p>
          </p:txBody>
        </p:sp>
        <p:sp>
          <p:nvSpPr>
            <p:cNvPr id="345" name="object 345"/>
            <p:cNvSpPr/>
            <p:nvPr/>
          </p:nvSpPr>
          <p:spPr>
            <a:xfrm>
              <a:off x="8898889" y="2126390"/>
              <a:ext cx="24130" cy="828040"/>
            </a:xfrm>
            <a:custGeom>
              <a:avLst/>
              <a:gdLst/>
              <a:ahLst/>
              <a:cxnLst/>
              <a:rect l="l" t="t" r="r" b="b"/>
              <a:pathLst>
                <a:path w="24129" h="828039">
                  <a:moveTo>
                    <a:pt x="0" y="0"/>
                  </a:moveTo>
                  <a:lnTo>
                    <a:pt x="0" y="776208"/>
                  </a:lnTo>
                  <a:lnTo>
                    <a:pt x="17779" y="814929"/>
                  </a:lnTo>
                  <a:lnTo>
                    <a:pt x="24129" y="827494"/>
                  </a:lnTo>
                  <a:lnTo>
                    <a:pt x="24129" y="54647"/>
                  </a:lnTo>
                  <a:lnTo>
                    <a:pt x="0" y="0"/>
                  </a:lnTo>
                  <a:close/>
                </a:path>
              </a:pathLst>
            </a:custGeom>
            <a:solidFill>
              <a:srgbClr val="C96C4F"/>
            </a:solidFill>
          </p:spPr>
          <p:txBody>
            <a:bodyPr wrap="square" lIns="0" tIns="0" rIns="0" bIns="0" rtlCol="0"/>
            <a:lstStyle/>
            <a:p>
              <a:endParaRPr/>
            </a:p>
          </p:txBody>
        </p:sp>
        <p:sp>
          <p:nvSpPr>
            <p:cNvPr id="346" name="object 346"/>
            <p:cNvSpPr/>
            <p:nvPr/>
          </p:nvSpPr>
          <p:spPr>
            <a:xfrm>
              <a:off x="8920479" y="2175285"/>
              <a:ext cx="24130" cy="821690"/>
            </a:xfrm>
            <a:custGeom>
              <a:avLst/>
              <a:gdLst/>
              <a:ahLst/>
              <a:cxnLst/>
              <a:rect l="l" t="t" r="r" b="b"/>
              <a:pathLst>
                <a:path w="24129" h="821689">
                  <a:moveTo>
                    <a:pt x="0" y="0"/>
                  </a:moveTo>
                  <a:lnTo>
                    <a:pt x="0" y="773573"/>
                  </a:lnTo>
                  <a:lnTo>
                    <a:pt x="24129" y="821319"/>
                  </a:lnTo>
                  <a:lnTo>
                    <a:pt x="24129" y="54355"/>
                  </a:lnTo>
                  <a:lnTo>
                    <a:pt x="15240" y="34514"/>
                  </a:lnTo>
                  <a:lnTo>
                    <a:pt x="0" y="0"/>
                  </a:lnTo>
                  <a:close/>
                </a:path>
              </a:pathLst>
            </a:custGeom>
            <a:solidFill>
              <a:srgbClr val="C86B50"/>
            </a:solidFill>
          </p:spPr>
          <p:txBody>
            <a:bodyPr wrap="square" lIns="0" tIns="0" rIns="0" bIns="0" rtlCol="0"/>
            <a:lstStyle/>
            <a:p>
              <a:endParaRPr/>
            </a:p>
          </p:txBody>
        </p:sp>
        <p:sp>
          <p:nvSpPr>
            <p:cNvPr id="347" name="object 347"/>
            <p:cNvSpPr/>
            <p:nvPr/>
          </p:nvSpPr>
          <p:spPr>
            <a:xfrm>
              <a:off x="8943339" y="2226806"/>
              <a:ext cx="22860" cy="812800"/>
            </a:xfrm>
            <a:custGeom>
              <a:avLst/>
              <a:gdLst/>
              <a:ahLst/>
              <a:cxnLst/>
              <a:rect l="l" t="t" r="r" b="b"/>
              <a:pathLst>
                <a:path w="22859" h="812800">
                  <a:moveTo>
                    <a:pt x="0" y="0"/>
                  </a:moveTo>
                  <a:lnTo>
                    <a:pt x="0" y="767285"/>
                  </a:lnTo>
                  <a:lnTo>
                    <a:pt x="22859" y="812519"/>
                  </a:lnTo>
                  <a:lnTo>
                    <a:pt x="22859" y="51020"/>
                  </a:lnTo>
                  <a:lnTo>
                    <a:pt x="0" y="0"/>
                  </a:lnTo>
                  <a:close/>
                </a:path>
              </a:pathLst>
            </a:custGeom>
            <a:solidFill>
              <a:srgbClr val="C86A50"/>
            </a:solidFill>
          </p:spPr>
          <p:txBody>
            <a:bodyPr wrap="square" lIns="0" tIns="0" rIns="0" bIns="0" rtlCol="0"/>
            <a:lstStyle/>
            <a:p>
              <a:endParaRPr/>
            </a:p>
          </p:txBody>
        </p:sp>
        <p:sp>
          <p:nvSpPr>
            <p:cNvPr id="348" name="object 348"/>
            <p:cNvSpPr/>
            <p:nvPr/>
          </p:nvSpPr>
          <p:spPr>
            <a:xfrm>
              <a:off x="8964929" y="2274993"/>
              <a:ext cx="24130" cy="808355"/>
            </a:xfrm>
            <a:custGeom>
              <a:avLst/>
              <a:gdLst/>
              <a:ahLst/>
              <a:cxnLst/>
              <a:rect l="l" t="t" r="r" b="b"/>
              <a:pathLst>
                <a:path w="24129" h="808355">
                  <a:moveTo>
                    <a:pt x="0" y="0"/>
                  </a:moveTo>
                  <a:lnTo>
                    <a:pt x="0" y="761819"/>
                  </a:lnTo>
                  <a:lnTo>
                    <a:pt x="11429" y="784436"/>
                  </a:lnTo>
                  <a:lnTo>
                    <a:pt x="24129" y="807816"/>
                  </a:lnTo>
                  <a:lnTo>
                    <a:pt x="24129" y="53855"/>
                  </a:lnTo>
                  <a:lnTo>
                    <a:pt x="0" y="0"/>
                  </a:lnTo>
                  <a:close/>
                </a:path>
              </a:pathLst>
            </a:custGeom>
            <a:solidFill>
              <a:srgbClr val="C76951"/>
            </a:solidFill>
          </p:spPr>
          <p:txBody>
            <a:bodyPr wrap="square" lIns="0" tIns="0" rIns="0" bIns="0" rtlCol="0"/>
            <a:lstStyle/>
            <a:p>
              <a:endParaRPr/>
            </a:p>
          </p:txBody>
        </p:sp>
        <p:sp>
          <p:nvSpPr>
            <p:cNvPr id="349" name="object 349"/>
            <p:cNvSpPr/>
            <p:nvPr/>
          </p:nvSpPr>
          <p:spPr>
            <a:xfrm>
              <a:off x="8986520" y="2323179"/>
              <a:ext cx="24130" cy="799465"/>
            </a:xfrm>
            <a:custGeom>
              <a:avLst/>
              <a:gdLst/>
              <a:ahLst/>
              <a:cxnLst/>
              <a:rect l="l" t="t" r="r" b="b"/>
              <a:pathLst>
                <a:path w="24129" h="799464">
                  <a:moveTo>
                    <a:pt x="0" y="0"/>
                  </a:moveTo>
                  <a:lnTo>
                    <a:pt x="0" y="754953"/>
                  </a:lnTo>
                  <a:lnTo>
                    <a:pt x="24129" y="799375"/>
                  </a:lnTo>
                  <a:lnTo>
                    <a:pt x="24129" y="53855"/>
                  </a:lnTo>
                  <a:lnTo>
                    <a:pt x="0" y="0"/>
                  </a:lnTo>
                  <a:close/>
                </a:path>
              </a:pathLst>
            </a:custGeom>
            <a:solidFill>
              <a:srgbClr val="C66852"/>
            </a:solidFill>
          </p:spPr>
          <p:txBody>
            <a:bodyPr wrap="square" lIns="0" tIns="0" rIns="0" bIns="0" rtlCol="0"/>
            <a:lstStyle/>
            <a:p>
              <a:endParaRPr/>
            </a:p>
          </p:txBody>
        </p:sp>
        <p:sp>
          <p:nvSpPr>
            <p:cNvPr id="350" name="object 350"/>
            <p:cNvSpPr/>
            <p:nvPr/>
          </p:nvSpPr>
          <p:spPr>
            <a:xfrm>
              <a:off x="9008110" y="2371365"/>
              <a:ext cx="24130" cy="791210"/>
            </a:xfrm>
            <a:custGeom>
              <a:avLst/>
              <a:gdLst/>
              <a:ahLst/>
              <a:cxnLst/>
              <a:rect l="l" t="t" r="r" b="b"/>
              <a:pathLst>
                <a:path w="24129" h="791210">
                  <a:moveTo>
                    <a:pt x="0" y="0"/>
                  </a:moveTo>
                  <a:lnTo>
                    <a:pt x="0" y="746512"/>
                  </a:lnTo>
                  <a:lnTo>
                    <a:pt x="24130" y="790933"/>
                  </a:lnTo>
                  <a:lnTo>
                    <a:pt x="24130" y="54616"/>
                  </a:lnTo>
                  <a:lnTo>
                    <a:pt x="15240" y="34013"/>
                  </a:lnTo>
                  <a:lnTo>
                    <a:pt x="0" y="0"/>
                  </a:lnTo>
                  <a:close/>
                </a:path>
              </a:pathLst>
            </a:custGeom>
            <a:solidFill>
              <a:srgbClr val="C66752"/>
            </a:solidFill>
          </p:spPr>
          <p:txBody>
            <a:bodyPr wrap="square" lIns="0" tIns="0" rIns="0" bIns="0" rtlCol="0"/>
            <a:lstStyle/>
            <a:p>
              <a:endParaRPr/>
            </a:p>
          </p:txBody>
        </p:sp>
        <p:sp>
          <p:nvSpPr>
            <p:cNvPr id="351" name="object 351"/>
            <p:cNvSpPr/>
            <p:nvPr/>
          </p:nvSpPr>
          <p:spPr>
            <a:xfrm>
              <a:off x="9029699" y="2420095"/>
              <a:ext cx="24130" cy="777240"/>
            </a:xfrm>
            <a:custGeom>
              <a:avLst/>
              <a:gdLst/>
              <a:ahLst/>
              <a:cxnLst/>
              <a:rect l="l" t="t" r="r" b="b"/>
              <a:pathLst>
                <a:path w="24129" h="777239">
                  <a:moveTo>
                    <a:pt x="0" y="0"/>
                  </a:moveTo>
                  <a:lnTo>
                    <a:pt x="0" y="737528"/>
                  </a:lnTo>
                  <a:lnTo>
                    <a:pt x="2540" y="742204"/>
                  </a:lnTo>
                  <a:lnTo>
                    <a:pt x="24129" y="776958"/>
                  </a:lnTo>
                  <a:lnTo>
                    <a:pt x="24129" y="55920"/>
                  </a:lnTo>
                  <a:lnTo>
                    <a:pt x="0" y="0"/>
                  </a:lnTo>
                  <a:close/>
                </a:path>
              </a:pathLst>
            </a:custGeom>
            <a:solidFill>
              <a:srgbClr val="C56653"/>
            </a:solidFill>
          </p:spPr>
          <p:txBody>
            <a:bodyPr wrap="square" lIns="0" tIns="0" rIns="0" bIns="0" rtlCol="0"/>
            <a:lstStyle/>
            <a:p>
              <a:endParaRPr/>
            </a:p>
          </p:txBody>
        </p:sp>
        <p:sp>
          <p:nvSpPr>
            <p:cNvPr id="352" name="object 352"/>
            <p:cNvSpPr/>
            <p:nvPr/>
          </p:nvSpPr>
          <p:spPr>
            <a:xfrm>
              <a:off x="9051289" y="2470129"/>
              <a:ext cx="24130" cy="762000"/>
            </a:xfrm>
            <a:custGeom>
              <a:avLst/>
              <a:gdLst/>
              <a:ahLst/>
              <a:cxnLst/>
              <a:rect l="l" t="t" r="r" b="b"/>
              <a:pathLst>
                <a:path w="24129" h="762000">
                  <a:moveTo>
                    <a:pt x="0" y="0"/>
                  </a:moveTo>
                  <a:lnTo>
                    <a:pt x="0" y="722836"/>
                  </a:lnTo>
                  <a:lnTo>
                    <a:pt x="24129" y="761679"/>
                  </a:lnTo>
                  <a:lnTo>
                    <a:pt x="24129" y="55920"/>
                  </a:lnTo>
                  <a:lnTo>
                    <a:pt x="0" y="0"/>
                  </a:lnTo>
                  <a:close/>
                </a:path>
              </a:pathLst>
            </a:custGeom>
            <a:solidFill>
              <a:srgbClr val="C46654"/>
            </a:solidFill>
          </p:spPr>
          <p:txBody>
            <a:bodyPr wrap="square" lIns="0" tIns="0" rIns="0" bIns="0" rtlCol="0"/>
            <a:lstStyle/>
            <a:p>
              <a:endParaRPr/>
            </a:p>
          </p:txBody>
        </p:sp>
        <p:sp>
          <p:nvSpPr>
            <p:cNvPr id="353" name="object 353"/>
            <p:cNvSpPr/>
            <p:nvPr/>
          </p:nvSpPr>
          <p:spPr>
            <a:xfrm>
              <a:off x="9072879" y="2520163"/>
              <a:ext cx="24130" cy="744855"/>
            </a:xfrm>
            <a:custGeom>
              <a:avLst/>
              <a:gdLst/>
              <a:ahLst/>
              <a:cxnLst/>
              <a:rect l="l" t="t" r="r" b="b"/>
              <a:pathLst>
                <a:path w="24129" h="744854">
                  <a:moveTo>
                    <a:pt x="0" y="0"/>
                  </a:moveTo>
                  <a:lnTo>
                    <a:pt x="0" y="707556"/>
                  </a:lnTo>
                  <a:lnTo>
                    <a:pt x="11429" y="725956"/>
                  </a:lnTo>
                  <a:lnTo>
                    <a:pt x="24129" y="744300"/>
                  </a:lnTo>
                  <a:lnTo>
                    <a:pt x="24129" y="55920"/>
                  </a:lnTo>
                  <a:lnTo>
                    <a:pt x="0" y="0"/>
                  </a:lnTo>
                  <a:close/>
                </a:path>
              </a:pathLst>
            </a:custGeom>
            <a:solidFill>
              <a:srgbClr val="C46454"/>
            </a:solidFill>
          </p:spPr>
          <p:txBody>
            <a:bodyPr wrap="square" lIns="0" tIns="0" rIns="0" bIns="0" rtlCol="0"/>
            <a:lstStyle/>
            <a:p>
              <a:endParaRPr/>
            </a:p>
          </p:txBody>
        </p:sp>
        <p:sp>
          <p:nvSpPr>
            <p:cNvPr id="354" name="object 354"/>
            <p:cNvSpPr/>
            <p:nvPr/>
          </p:nvSpPr>
          <p:spPr>
            <a:xfrm>
              <a:off x="9095739" y="2573140"/>
              <a:ext cx="22860" cy="720725"/>
            </a:xfrm>
            <a:custGeom>
              <a:avLst/>
              <a:gdLst/>
              <a:ahLst/>
              <a:cxnLst/>
              <a:rect l="l" t="t" r="r" b="b"/>
              <a:pathLst>
                <a:path w="22859" h="720725">
                  <a:moveTo>
                    <a:pt x="0" y="0"/>
                  </a:moveTo>
                  <a:lnTo>
                    <a:pt x="0" y="689489"/>
                  </a:lnTo>
                  <a:lnTo>
                    <a:pt x="11429" y="705999"/>
                  </a:lnTo>
                  <a:lnTo>
                    <a:pt x="22859" y="720286"/>
                  </a:lnTo>
                  <a:lnTo>
                    <a:pt x="22859" y="59721"/>
                  </a:lnTo>
                  <a:lnTo>
                    <a:pt x="7619" y="17659"/>
                  </a:lnTo>
                  <a:lnTo>
                    <a:pt x="0" y="0"/>
                  </a:lnTo>
                  <a:close/>
                </a:path>
              </a:pathLst>
            </a:custGeom>
            <a:solidFill>
              <a:srgbClr val="C36355"/>
            </a:solidFill>
          </p:spPr>
          <p:txBody>
            <a:bodyPr wrap="square" lIns="0" tIns="0" rIns="0" bIns="0" rtlCol="0"/>
            <a:lstStyle/>
            <a:p>
              <a:endParaRPr/>
            </a:p>
          </p:txBody>
        </p:sp>
        <p:sp>
          <p:nvSpPr>
            <p:cNvPr id="355" name="object 355"/>
            <p:cNvSpPr/>
            <p:nvPr/>
          </p:nvSpPr>
          <p:spPr>
            <a:xfrm>
              <a:off x="9117329" y="2629357"/>
              <a:ext cx="24130" cy="690245"/>
            </a:xfrm>
            <a:custGeom>
              <a:avLst/>
              <a:gdLst/>
              <a:ahLst/>
              <a:cxnLst/>
              <a:rect l="l" t="t" r="r" b="b"/>
              <a:pathLst>
                <a:path w="24129" h="690245">
                  <a:moveTo>
                    <a:pt x="0" y="0"/>
                  </a:moveTo>
                  <a:lnTo>
                    <a:pt x="0" y="662482"/>
                  </a:lnTo>
                  <a:lnTo>
                    <a:pt x="10160" y="675182"/>
                  </a:lnTo>
                  <a:lnTo>
                    <a:pt x="24129" y="690227"/>
                  </a:lnTo>
                  <a:lnTo>
                    <a:pt x="24129" y="68122"/>
                  </a:lnTo>
                  <a:lnTo>
                    <a:pt x="17779" y="49072"/>
                  </a:lnTo>
                  <a:lnTo>
                    <a:pt x="0" y="0"/>
                  </a:lnTo>
                  <a:close/>
                </a:path>
              </a:pathLst>
            </a:custGeom>
            <a:solidFill>
              <a:srgbClr val="C26256"/>
            </a:solidFill>
          </p:spPr>
          <p:txBody>
            <a:bodyPr wrap="square" lIns="0" tIns="0" rIns="0" bIns="0" rtlCol="0"/>
            <a:lstStyle/>
            <a:p>
              <a:endParaRPr/>
            </a:p>
          </p:txBody>
        </p:sp>
        <p:sp>
          <p:nvSpPr>
            <p:cNvPr id="356" name="object 356"/>
            <p:cNvSpPr/>
            <p:nvPr/>
          </p:nvSpPr>
          <p:spPr>
            <a:xfrm>
              <a:off x="9138920" y="2689859"/>
              <a:ext cx="5080" cy="632460"/>
            </a:xfrm>
            <a:custGeom>
              <a:avLst/>
              <a:gdLst/>
              <a:ahLst/>
              <a:cxnLst/>
              <a:rect l="l" t="t" r="r" b="b"/>
              <a:pathLst>
                <a:path w="5079" h="632460">
                  <a:moveTo>
                    <a:pt x="0" y="0"/>
                  </a:moveTo>
                  <a:lnTo>
                    <a:pt x="0" y="626989"/>
                  </a:lnTo>
                  <a:lnTo>
                    <a:pt x="5079" y="632459"/>
                  </a:lnTo>
                  <a:lnTo>
                    <a:pt x="5079" y="15239"/>
                  </a:lnTo>
                  <a:lnTo>
                    <a:pt x="0" y="0"/>
                  </a:lnTo>
                  <a:close/>
                </a:path>
              </a:pathLst>
            </a:custGeom>
            <a:solidFill>
              <a:srgbClr val="C26156"/>
            </a:solidFill>
          </p:spPr>
          <p:txBody>
            <a:bodyPr wrap="square" lIns="0" tIns="0" rIns="0" bIns="0" rtlCol="0"/>
            <a:lstStyle/>
            <a:p>
              <a:endParaRPr/>
            </a:p>
          </p:txBody>
        </p:sp>
        <p:sp>
          <p:nvSpPr>
            <p:cNvPr id="357" name="object 357"/>
            <p:cNvSpPr/>
            <p:nvPr/>
          </p:nvSpPr>
          <p:spPr>
            <a:xfrm>
              <a:off x="7942579" y="0"/>
              <a:ext cx="528320" cy="777240"/>
            </a:xfrm>
            <a:custGeom>
              <a:avLst/>
              <a:gdLst/>
              <a:ahLst/>
              <a:cxnLst/>
              <a:rect l="l" t="t" r="r" b="b"/>
              <a:pathLst>
                <a:path w="528320" h="777240">
                  <a:moveTo>
                    <a:pt x="528320" y="82550"/>
                  </a:moveTo>
                  <a:lnTo>
                    <a:pt x="523240" y="38100"/>
                  </a:lnTo>
                  <a:lnTo>
                    <a:pt x="519430" y="17780"/>
                  </a:lnTo>
                  <a:lnTo>
                    <a:pt x="515620" y="0"/>
                  </a:lnTo>
                  <a:lnTo>
                    <a:pt x="0" y="0"/>
                  </a:lnTo>
                  <a:lnTo>
                    <a:pt x="0" y="369570"/>
                  </a:lnTo>
                  <a:lnTo>
                    <a:pt x="0" y="406400"/>
                  </a:lnTo>
                  <a:lnTo>
                    <a:pt x="0" y="777240"/>
                  </a:lnTo>
                  <a:lnTo>
                    <a:pt x="420281" y="777240"/>
                  </a:lnTo>
                  <a:lnTo>
                    <a:pt x="421640" y="769620"/>
                  </a:lnTo>
                  <a:lnTo>
                    <a:pt x="483870" y="459740"/>
                  </a:lnTo>
                  <a:lnTo>
                    <a:pt x="493382" y="406400"/>
                  </a:lnTo>
                  <a:lnTo>
                    <a:pt x="499960" y="369570"/>
                  </a:lnTo>
                  <a:lnTo>
                    <a:pt x="509270" y="317500"/>
                  </a:lnTo>
                  <a:lnTo>
                    <a:pt x="524510" y="189230"/>
                  </a:lnTo>
                  <a:lnTo>
                    <a:pt x="528320" y="133350"/>
                  </a:lnTo>
                  <a:lnTo>
                    <a:pt x="528320" y="82550"/>
                  </a:lnTo>
                  <a:close/>
                </a:path>
              </a:pathLst>
            </a:custGeom>
            <a:solidFill>
              <a:srgbClr val="FAE3AD"/>
            </a:solidFill>
          </p:spPr>
          <p:txBody>
            <a:bodyPr wrap="square" lIns="0" tIns="0" rIns="0" bIns="0" rtlCol="0"/>
            <a:lstStyle/>
            <a:p>
              <a:endParaRPr/>
            </a:p>
          </p:txBody>
        </p:sp>
        <p:sp>
          <p:nvSpPr>
            <p:cNvPr id="358" name="object 358"/>
            <p:cNvSpPr/>
            <p:nvPr/>
          </p:nvSpPr>
          <p:spPr>
            <a:xfrm>
              <a:off x="7942579" y="740410"/>
              <a:ext cx="427990" cy="407670"/>
            </a:xfrm>
            <a:custGeom>
              <a:avLst/>
              <a:gdLst/>
              <a:ahLst/>
              <a:cxnLst/>
              <a:rect l="l" t="t" r="r" b="b"/>
              <a:pathLst>
                <a:path w="427990" h="407669">
                  <a:moveTo>
                    <a:pt x="427505" y="0"/>
                  </a:moveTo>
                  <a:lnTo>
                    <a:pt x="0" y="0"/>
                  </a:lnTo>
                  <a:lnTo>
                    <a:pt x="0" y="407669"/>
                  </a:lnTo>
                  <a:lnTo>
                    <a:pt x="364505" y="407669"/>
                  </a:lnTo>
                  <a:lnTo>
                    <a:pt x="372110" y="336550"/>
                  </a:lnTo>
                  <a:lnTo>
                    <a:pt x="393700" y="186689"/>
                  </a:lnTo>
                  <a:lnTo>
                    <a:pt x="421640" y="29210"/>
                  </a:lnTo>
                  <a:lnTo>
                    <a:pt x="427505" y="0"/>
                  </a:lnTo>
                  <a:close/>
                </a:path>
              </a:pathLst>
            </a:custGeom>
            <a:solidFill>
              <a:srgbClr val="FAE3AE"/>
            </a:solidFill>
          </p:spPr>
          <p:txBody>
            <a:bodyPr wrap="square" lIns="0" tIns="0" rIns="0" bIns="0" rtlCol="0"/>
            <a:lstStyle/>
            <a:p>
              <a:endParaRPr/>
            </a:p>
          </p:txBody>
        </p:sp>
        <p:sp>
          <p:nvSpPr>
            <p:cNvPr id="359" name="object 359"/>
            <p:cNvSpPr/>
            <p:nvPr/>
          </p:nvSpPr>
          <p:spPr>
            <a:xfrm>
              <a:off x="7942579" y="1111249"/>
              <a:ext cx="368935" cy="407670"/>
            </a:xfrm>
            <a:custGeom>
              <a:avLst/>
              <a:gdLst/>
              <a:ahLst/>
              <a:cxnLst/>
              <a:rect l="l" t="t" r="r" b="b"/>
              <a:pathLst>
                <a:path w="368934" h="407669">
                  <a:moveTo>
                    <a:pt x="368443" y="0"/>
                  </a:moveTo>
                  <a:lnTo>
                    <a:pt x="0" y="0"/>
                  </a:lnTo>
                  <a:lnTo>
                    <a:pt x="0" y="407670"/>
                  </a:lnTo>
                  <a:lnTo>
                    <a:pt x="324853" y="407670"/>
                  </a:lnTo>
                  <a:lnTo>
                    <a:pt x="368443" y="0"/>
                  </a:lnTo>
                  <a:close/>
                </a:path>
              </a:pathLst>
            </a:custGeom>
            <a:solidFill>
              <a:srgbClr val="FAE3AF"/>
            </a:solidFill>
          </p:spPr>
          <p:txBody>
            <a:bodyPr wrap="square" lIns="0" tIns="0" rIns="0" bIns="0" rtlCol="0"/>
            <a:lstStyle/>
            <a:p>
              <a:endParaRPr/>
            </a:p>
          </p:txBody>
        </p:sp>
        <p:sp>
          <p:nvSpPr>
            <p:cNvPr id="360" name="object 360"/>
            <p:cNvSpPr/>
            <p:nvPr/>
          </p:nvSpPr>
          <p:spPr>
            <a:xfrm>
              <a:off x="7942579" y="1482090"/>
              <a:ext cx="328930" cy="406400"/>
            </a:xfrm>
            <a:custGeom>
              <a:avLst/>
              <a:gdLst/>
              <a:ahLst/>
              <a:cxnLst/>
              <a:rect l="l" t="t" r="r" b="b"/>
              <a:pathLst>
                <a:path w="328929" h="406400">
                  <a:moveTo>
                    <a:pt x="328791" y="0"/>
                  </a:moveTo>
                  <a:lnTo>
                    <a:pt x="0" y="0"/>
                  </a:lnTo>
                  <a:lnTo>
                    <a:pt x="0" y="406400"/>
                  </a:lnTo>
                  <a:lnTo>
                    <a:pt x="285337" y="406400"/>
                  </a:lnTo>
                  <a:lnTo>
                    <a:pt x="328791" y="0"/>
                  </a:lnTo>
                  <a:close/>
                </a:path>
              </a:pathLst>
            </a:custGeom>
            <a:solidFill>
              <a:srgbClr val="FAE3B0"/>
            </a:solidFill>
          </p:spPr>
          <p:txBody>
            <a:bodyPr wrap="square" lIns="0" tIns="0" rIns="0" bIns="0" rtlCol="0"/>
            <a:lstStyle/>
            <a:p>
              <a:endParaRPr/>
            </a:p>
          </p:txBody>
        </p:sp>
        <p:sp>
          <p:nvSpPr>
            <p:cNvPr id="361" name="object 361"/>
            <p:cNvSpPr/>
            <p:nvPr/>
          </p:nvSpPr>
          <p:spPr>
            <a:xfrm>
              <a:off x="7942579" y="1851659"/>
              <a:ext cx="289560" cy="407670"/>
            </a:xfrm>
            <a:custGeom>
              <a:avLst/>
              <a:gdLst/>
              <a:ahLst/>
              <a:cxnLst/>
              <a:rect l="l" t="t" r="r" b="b"/>
              <a:pathLst>
                <a:path w="289559" h="407669">
                  <a:moveTo>
                    <a:pt x="289275" y="0"/>
                  </a:moveTo>
                  <a:lnTo>
                    <a:pt x="0" y="0"/>
                  </a:lnTo>
                  <a:lnTo>
                    <a:pt x="0" y="407669"/>
                  </a:lnTo>
                  <a:lnTo>
                    <a:pt x="245685" y="407669"/>
                  </a:lnTo>
                  <a:lnTo>
                    <a:pt x="289275" y="0"/>
                  </a:lnTo>
                  <a:close/>
                </a:path>
              </a:pathLst>
            </a:custGeom>
            <a:solidFill>
              <a:srgbClr val="FAE3B1"/>
            </a:solidFill>
          </p:spPr>
          <p:txBody>
            <a:bodyPr wrap="square" lIns="0" tIns="0" rIns="0" bIns="0" rtlCol="0"/>
            <a:lstStyle/>
            <a:p>
              <a:endParaRPr/>
            </a:p>
          </p:txBody>
        </p:sp>
        <p:sp>
          <p:nvSpPr>
            <p:cNvPr id="362" name="object 362"/>
            <p:cNvSpPr/>
            <p:nvPr/>
          </p:nvSpPr>
          <p:spPr>
            <a:xfrm>
              <a:off x="7942579" y="2222500"/>
              <a:ext cx="250190" cy="407670"/>
            </a:xfrm>
            <a:custGeom>
              <a:avLst/>
              <a:gdLst/>
              <a:ahLst/>
              <a:cxnLst/>
              <a:rect l="l" t="t" r="r" b="b"/>
              <a:pathLst>
                <a:path w="250190" h="407669">
                  <a:moveTo>
                    <a:pt x="249623" y="0"/>
                  </a:moveTo>
                  <a:lnTo>
                    <a:pt x="0" y="0"/>
                  </a:lnTo>
                  <a:lnTo>
                    <a:pt x="0" y="407670"/>
                  </a:lnTo>
                  <a:lnTo>
                    <a:pt x="195718" y="407670"/>
                  </a:lnTo>
                  <a:lnTo>
                    <a:pt x="238760" y="101600"/>
                  </a:lnTo>
                  <a:lnTo>
                    <a:pt x="249623" y="0"/>
                  </a:lnTo>
                  <a:close/>
                </a:path>
              </a:pathLst>
            </a:custGeom>
            <a:solidFill>
              <a:srgbClr val="FAE3B2"/>
            </a:solidFill>
          </p:spPr>
          <p:txBody>
            <a:bodyPr wrap="square" lIns="0" tIns="0" rIns="0" bIns="0" rtlCol="0"/>
            <a:lstStyle/>
            <a:p>
              <a:endParaRPr/>
            </a:p>
          </p:txBody>
        </p:sp>
        <p:sp>
          <p:nvSpPr>
            <p:cNvPr id="363" name="object 363"/>
            <p:cNvSpPr/>
            <p:nvPr/>
          </p:nvSpPr>
          <p:spPr>
            <a:xfrm>
              <a:off x="7942579" y="2593340"/>
              <a:ext cx="201295" cy="407670"/>
            </a:xfrm>
            <a:custGeom>
              <a:avLst/>
              <a:gdLst/>
              <a:ahLst/>
              <a:cxnLst/>
              <a:rect l="l" t="t" r="r" b="b"/>
              <a:pathLst>
                <a:path w="201295" h="407669">
                  <a:moveTo>
                    <a:pt x="200898" y="0"/>
                  </a:moveTo>
                  <a:lnTo>
                    <a:pt x="0" y="0"/>
                  </a:lnTo>
                  <a:lnTo>
                    <a:pt x="0" y="407670"/>
                  </a:lnTo>
                  <a:lnTo>
                    <a:pt x="137428" y="407670"/>
                  </a:lnTo>
                  <a:lnTo>
                    <a:pt x="170179" y="218439"/>
                  </a:lnTo>
                  <a:lnTo>
                    <a:pt x="200898" y="0"/>
                  </a:lnTo>
                  <a:close/>
                </a:path>
              </a:pathLst>
            </a:custGeom>
            <a:solidFill>
              <a:srgbClr val="FAE3B3"/>
            </a:solidFill>
          </p:spPr>
          <p:txBody>
            <a:bodyPr wrap="square" lIns="0" tIns="0" rIns="0" bIns="0" rtlCol="0"/>
            <a:lstStyle/>
            <a:p>
              <a:endParaRPr/>
            </a:p>
          </p:txBody>
        </p:sp>
        <p:sp>
          <p:nvSpPr>
            <p:cNvPr id="364" name="object 364"/>
            <p:cNvSpPr/>
            <p:nvPr/>
          </p:nvSpPr>
          <p:spPr>
            <a:xfrm>
              <a:off x="7942579" y="2964179"/>
              <a:ext cx="144145" cy="370840"/>
            </a:xfrm>
            <a:custGeom>
              <a:avLst/>
              <a:gdLst/>
              <a:ahLst/>
              <a:cxnLst/>
              <a:rect l="l" t="t" r="r" b="b"/>
              <a:pathLst>
                <a:path w="144145" h="370839">
                  <a:moveTo>
                    <a:pt x="143803" y="0"/>
                  </a:moveTo>
                  <a:lnTo>
                    <a:pt x="0" y="0"/>
                  </a:lnTo>
                  <a:lnTo>
                    <a:pt x="0" y="360680"/>
                  </a:lnTo>
                  <a:lnTo>
                    <a:pt x="27940" y="368300"/>
                  </a:lnTo>
                  <a:lnTo>
                    <a:pt x="38100" y="370840"/>
                  </a:lnTo>
                  <a:lnTo>
                    <a:pt x="46990" y="370840"/>
                  </a:lnTo>
                  <a:lnTo>
                    <a:pt x="50800" y="369570"/>
                  </a:lnTo>
                  <a:lnTo>
                    <a:pt x="54610" y="369570"/>
                  </a:lnTo>
                  <a:lnTo>
                    <a:pt x="58420" y="367030"/>
                  </a:lnTo>
                  <a:lnTo>
                    <a:pt x="59690" y="365760"/>
                  </a:lnTo>
                  <a:lnTo>
                    <a:pt x="63500" y="363220"/>
                  </a:lnTo>
                  <a:lnTo>
                    <a:pt x="64770" y="360680"/>
                  </a:lnTo>
                  <a:lnTo>
                    <a:pt x="67310" y="356870"/>
                  </a:lnTo>
                  <a:lnTo>
                    <a:pt x="71120" y="353060"/>
                  </a:lnTo>
                  <a:lnTo>
                    <a:pt x="73660" y="342900"/>
                  </a:lnTo>
                  <a:lnTo>
                    <a:pt x="77470" y="330200"/>
                  </a:lnTo>
                  <a:lnTo>
                    <a:pt x="83820" y="298450"/>
                  </a:lnTo>
                  <a:lnTo>
                    <a:pt x="105410" y="198120"/>
                  </a:lnTo>
                  <a:lnTo>
                    <a:pt x="135890" y="45720"/>
                  </a:lnTo>
                  <a:lnTo>
                    <a:pt x="143803" y="0"/>
                  </a:lnTo>
                  <a:close/>
                </a:path>
              </a:pathLst>
            </a:custGeom>
            <a:solidFill>
              <a:srgbClr val="FAE3B4"/>
            </a:solidFill>
          </p:spPr>
          <p:txBody>
            <a:bodyPr wrap="square" lIns="0" tIns="0" rIns="0" bIns="0" rtlCol="0"/>
            <a:lstStyle/>
            <a:p>
              <a:endParaRPr/>
            </a:p>
          </p:txBody>
        </p:sp>
        <p:sp>
          <p:nvSpPr>
            <p:cNvPr id="365" name="object 365"/>
            <p:cNvSpPr/>
            <p:nvPr/>
          </p:nvSpPr>
          <p:spPr>
            <a:xfrm>
              <a:off x="7954010" y="2539"/>
              <a:ext cx="3810" cy="3332479"/>
            </a:xfrm>
            <a:custGeom>
              <a:avLst/>
              <a:gdLst/>
              <a:ahLst/>
              <a:cxnLst/>
              <a:rect l="l" t="t" r="r" b="b"/>
              <a:pathLst>
                <a:path w="3809" h="3332479">
                  <a:moveTo>
                    <a:pt x="3810" y="0"/>
                  </a:moveTo>
                  <a:lnTo>
                    <a:pt x="0" y="0"/>
                  </a:lnTo>
                  <a:lnTo>
                    <a:pt x="0" y="3046730"/>
                  </a:lnTo>
                  <a:lnTo>
                    <a:pt x="1270" y="3046730"/>
                  </a:lnTo>
                  <a:lnTo>
                    <a:pt x="1270" y="3332480"/>
                  </a:lnTo>
                  <a:lnTo>
                    <a:pt x="3810" y="3332480"/>
                  </a:lnTo>
                  <a:lnTo>
                    <a:pt x="3810" y="3046730"/>
                  </a:lnTo>
                  <a:lnTo>
                    <a:pt x="3810" y="0"/>
                  </a:lnTo>
                  <a:close/>
                </a:path>
              </a:pathLst>
            </a:custGeom>
            <a:solidFill>
              <a:srgbClr val="DC8B3E"/>
            </a:solidFill>
          </p:spPr>
          <p:txBody>
            <a:bodyPr wrap="square" lIns="0" tIns="0" rIns="0" bIns="0" rtlCol="0"/>
            <a:lstStyle/>
            <a:p>
              <a:endParaRPr/>
            </a:p>
          </p:txBody>
        </p:sp>
        <p:sp>
          <p:nvSpPr>
            <p:cNvPr id="366" name="object 366"/>
            <p:cNvSpPr/>
            <p:nvPr/>
          </p:nvSpPr>
          <p:spPr>
            <a:xfrm>
              <a:off x="7956549" y="2540"/>
              <a:ext cx="5080" cy="3333750"/>
            </a:xfrm>
            <a:custGeom>
              <a:avLst/>
              <a:gdLst/>
              <a:ahLst/>
              <a:cxnLst/>
              <a:rect l="l" t="t" r="r" b="b"/>
              <a:pathLst>
                <a:path w="5079" h="3333750">
                  <a:moveTo>
                    <a:pt x="0" y="3333750"/>
                  </a:moveTo>
                  <a:lnTo>
                    <a:pt x="5080" y="3333750"/>
                  </a:lnTo>
                  <a:lnTo>
                    <a:pt x="5080" y="0"/>
                  </a:lnTo>
                  <a:lnTo>
                    <a:pt x="0" y="0"/>
                  </a:lnTo>
                  <a:lnTo>
                    <a:pt x="0" y="3333750"/>
                  </a:lnTo>
                  <a:close/>
                </a:path>
              </a:pathLst>
            </a:custGeom>
            <a:solidFill>
              <a:srgbClr val="DD8C3F"/>
            </a:solidFill>
          </p:spPr>
          <p:txBody>
            <a:bodyPr wrap="square" lIns="0" tIns="0" rIns="0" bIns="0" rtlCol="0"/>
            <a:lstStyle/>
            <a:p>
              <a:endParaRPr/>
            </a:p>
          </p:txBody>
        </p:sp>
        <p:sp>
          <p:nvSpPr>
            <p:cNvPr id="367" name="object 367"/>
            <p:cNvSpPr/>
            <p:nvPr/>
          </p:nvSpPr>
          <p:spPr>
            <a:xfrm>
              <a:off x="7960360" y="2540"/>
              <a:ext cx="3810" cy="3334385"/>
            </a:xfrm>
            <a:custGeom>
              <a:avLst/>
              <a:gdLst/>
              <a:ahLst/>
              <a:cxnLst/>
              <a:rect l="l" t="t" r="r" b="b"/>
              <a:pathLst>
                <a:path w="3809" h="3334385">
                  <a:moveTo>
                    <a:pt x="3810" y="0"/>
                  </a:moveTo>
                  <a:lnTo>
                    <a:pt x="0" y="0"/>
                  </a:lnTo>
                  <a:lnTo>
                    <a:pt x="0" y="3333749"/>
                  </a:lnTo>
                  <a:lnTo>
                    <a:pt x="2540" y="3333749"/>
                  </a:lnTo>
                  <a:lnTo>
                    <a:pt x="3810" y="3334384"/>
                  </a:lnTo>
                  <a:lnTo>
                    <a:pt x="3810" y="0"/>
                  </a:lnTo>
                  <a:close/>
                </a:path>
              </a:pathLst>
            </a:custGeom>
            <a:solidFill>
              <a:srgbClr val="DD8D3F"/>
            </a:solidFill>
          </p:spPr>
          <p:txBody>
            <a:bodyPr wrap="square" lIns="0" tIns="0" rIns="0" bIns="0" rtlCol="0"/>
            <a:lstStyle/>
            <a:p>
              <a:endParaRPr/>
            </a:p>
          </p:txBody>
        </p:sp>
        <p:sp>
          <p:nvSpPr>
            <p:cNvPr id="368" name="object 368"/>
            <p:cNvSpPr/>
            <p:nvPr/>
          </p:nvSpPr>
          <p:spPr>
            <a:xfrm>
              <a:off x="7964170" y="2540"/>
              <a:ext cx="3810" cy="3335020"/>
            </a:xfrm>
            <a:custGeom>
              <a:avLst/>
              <a:gdLst/>
              <a:ahLst/>
              <a:cxnLst/>
              <a:rect l="l" t="t" r="r" b="b"/>
              <a:pathLst>
                <a:path w="3809" h="3335020">
                  <a:moveTo>
                    <a:pt x="3809" y="0"/>
                  </a:moveTo>
                  <a:lnTo>
                    <a:pt x="0" y="0"/>
                  </a:lnTo>
                  <a:lnTo>
                    <a:pt x="0" y="3334384"/>
                  </a:lnTo>
                  <a:lnTo>
                    <a:pt x="1270" y="3335019"/>
                  </a:lnTo>
                  <a:lnTo>
                    <a:pt x="3809" y="3335019"/>
                  </a:lnTo>
                  <a:lnTo>
                    <a:pt x="3809" y="0"/>
                  </a:lnTo>
                  <a:close/>
                </a:path>
              </a:pathLst>
            </a:custGeom>
            <a:solidFill>
              <a:srgbClr val="DE8F40"/>
            </a:solidFill>
          </p:spPr>
          <p:txBody>
            <a:bodyPr wrap="square" lIns="0" tIns="0" rIns="0" bIns="0" rtlCol="0"/>
            <a:lstStyle/>
            <a:p>
              <a:endParaRPr/>
            </a:p>
          </p:txBody>
        </p:sp>
        <p:sp>
          <p:nvSpPr>
            <p:cNvPr id="369" name="object 369"/>
            <p:cNvSpPr/>
            <p:nvPr/>
          </p:nvSpPr>
          <p:spPr>
            <a:xfrm>
              <a:off x="7967967" y="2539"/>
              <a:ext cx="4445" cy="3335020"/>
            </a:xfrm>
            <a:custGeom>
              <a:avLst/>
              <a:gdLst/>
              <a:ahLst/>
              <a:cxnLst/>
              <a:rect l="l" t="t" r="r" b="b"/>
              <a:pathLst>
                <a:path w="4445" h="3335020">
                  <a:moveTo>
                    <a:pt x="3822" y="0"/>
                  </a:moveTo>
                  <a:lnTo>
                    <a:pt x="0" y="0"/>
                  </a:lnTo>
                  <a:lnTo>
                    <a:pt x="0" y="3333750"/>
                  </a:lnTo>
                  <a:lnTo>
                    <a:pt x="12" y="3335020"/>
                  </a:lnTo>
                  <a:lnTo>
                    <a:pt x="647" y="3335020"/>
                  </a:lnTo>
                  <a:lnTo>
                    <a:pt x="647" y="3333750"/>
                  </a:lnTo>
                  <a:lnTo>
                    <a:pt x="3822" y="3333750"/>
                  </a:lnTo>
                  <a:lnTo>
                    <a:pt x="3822" y="0"/>
                  </a:lnTo>
                  <a:close/>
                </a:path>
              </a:pathLst>
            </a:custGeom>
            <a:solidFill>
              <a:srgbClr val="DE9040"/>
            </a:solidFill>
          </p:spPr>
          <p:txBody>
            <a:bodyPr wrap="square" lIns="0" tIns="0" rIns="0" bIns="0" rtlCol="0"/>
            <a:lstStyle/>
            <a:p>
              <a:endParaRPr/>
            </a:p>
          </p:txBody>
        </p:sp>
        <p:sp>
          <p:nvSpPr>
            <p:cNvPr id="370" name="object 370"/>
            <p:cNvSpPr/>
            <p:nvPr/>
          </p:nvSpPr>
          <p:spPr>
            <a:xfrm>
              <a:off x="7971790" y="2539"/>
              <a:ext cx="3810" cy="3332479"/>
            </a:xfrm>
            <a:custGeom>
              <a:avLst/>
              <a:gdLst/>
              <a:ahLst/>
              <a:cxnLst/>
              <a:rect l="l" t="t" r="r" b="b"/>
              <a:pathLst>
                <a:path w="3809" h="3332479">
                  <a:moveTo>
                    <a:pt x="3810" y="0"/>
                  </a:moveTo>
                  <a:lnTo>
                    <a:pt x="0" y="0"/>
                  </a:lnTo>
                  <a:lnTo>
                    <a:pt x="0" y="3331210"/>
                  </a:lnTo>
                  <a:lnTo>
                    <a:pt x="0" y="3332480"/>
                  </a:lnTo>
                  <a:lnTo>
                    <a:pt x="635" y="3332480"/>
                  </a:lnTo>
                  <a:lnTo>
                    <a:pt x="635" y="3331210"/>
                  </a:lnTo>
                  <a:lnTo>
                    <a:pt x="3810" y="3331210"/>
                  </a:lnTo>
                  <a:lnTo>
                    <a:pt x="3810" y="0"/>
                  </a:lnTo>
                  <a:close/>
                </a:path>
              </a:pathLst>
            </a:custGeom>
            <a:solidFill>
              <a:srgbClr val="DF9141"/>
            </a:solidFill>
          </p:spPr>
          <p:txBody>
            <a:bodyPr wrap="square" lIns="0" tIns="0" rIns="0" bIns="0" rtlCol="0"/>
            <a:lstStyle/>
            <a:p>
              <a:endParaRPr/>
            </a:p>
          </p:txBody>
        </p:sp>
        <p:sp>
          <p:nvSpPr>
            <p:cNvPr id="371" name="object 371"/>
            <p:cNvSpPr/>
            <p:nvPr/>
          </p:nvSpPr>
          <p:spPr>
            <a:xfrm>
              <a:off x="7975599" y="2540"/>
              <a:ext cx="3810" cy="3327400"/>
            </a:xfrm>
            <a:custGeom>
              <a:avLst/>
              <a:gdLst/>
              <a:ahLst/>
              <a:cxnLst/>
              <a:rect l="l" t="t" r="r" b="b"/>
              <a:pathLst>
                <a:path w="3809" h="3327400">
                  <a:moveTo>
                    <a:pt x="3809" y="0"/>
                  </a:moveTo>
                  <a:lnTo>
                    <a:pt x="0" y="0"/>
                  </a:lnTo>
                  <a:lnTo>
                    <a:pt x="0" y="3327399"/>
                  </a:lnTo>
                  <a:lnTo>
                    <a:pt x="3809" y="3315969"/>
                  </a:lnTo>
                  <a:lnTo>
                    <a:pt x="3809" y="0"/>
                  </a:lnTo>
                  <a:close/>
                </a:path>
              </a:pathLst>
            </a:custGeom>
            <a:solidFill>
              <a:srgbClr val="DF9242"/>
            </a:solidFill>
          </p:spPr>
          <p:txBody>
            <a:bodyPr wrap="square" lIns="0" tIns="0" rIns="0" bIns="0" rtlCol="0"/>
            <a:lstStyle/>
            <a:p>
              <a:endParaRPr/>
            </a:p>
          </p:txBody>
        </p:sp>
        <p:sp>
          <p:nvSpPr>
            <p:cNvPr id="372" name="object 372"/>
            <p:cNvSpPr/>
            <p:nvPr/>
          </p:nvSpPr>
          <p:spPr>
            <a:xfrm>
              <a:off x="7978139" y="2540"/>
              <a:ext cx="5080" cy="3335020"/>
            </a:xfrm>
            <a:custGeom>
              <a:avLst/>
              <a:gdLst/>
              <a:ahLst/>
              <a:cxnLst/>
              <a:rect l="l" t="t" r="r" b="b"/>
              <a:pathLst>
                <a:path w="5079" h="3335020">
                  <a:moveTo>
                    <a:pt x="5079" y="3294380"/>
                  </a:moveTo>
                  <a:lnTo>
                    <a:pt x="2539" y="3307080"/>
                  </a:lnTo>
                  <a:lnTo>
                    <a:pt x="1269" y="3315969"/>
                  </a:lnTo>
                  <a:lnTo>
                    <a:pt x="0" y="3319779"/>
                  </a:lnTo>
                  <a:lnTo>
                    <a:pt x="0" y="3335019"/>
                  </a:lnTo>
                  <a:lnTo>
                    <a:pt x="5079" y="3335019"/>
                  </a:lnTo>
                  <a:lnTo>
                    <a:pt x="5079" y="3294380"/>
                  </a:lnTo>
                  <a:close/>
                </a:path>
                <a:path w="5079" h="3335020">
                  <a:moveTo>
                    <a:pt x="5079" y="0"/>
                  </a:moveTo>
                  <a:lnTo>
                    <a:pt x="0" y="0"/>
                  </a:lnTo>
                  <a:lnTo>
                    <a:pt x="0" y="3319779"/>
                  </a:lnTo>
                  <a:lnTo>
                    <a:pt x="5079" y="3294380"/>
                  </a:lnTo>
                  <a:lnTo>
                    <a:pt x="5079" y="0"/>
                  </a:lnTo>
                  <a:close/>
                </a:path>
              </a:pathLst>
            </a:custGeom>
            <a:solidFill>
              <a:srgbClr val="E09342"/>
            </a:solidFill>
          </p:spPr>
          <p:txBody>
            <a:bodyPr wrap="square" lIns="0" tIns="0" rIns="0" bIns="0" rtlCol="0"/>
            <a:lstStyle/>
            <a:p>
              <a:endParaRPr/>
            </a:p>
          </p:txBody>
        </p:sp>
        <p:sp>
          <p:nvSpPr>
            <p:cNvPr id="373" name="object 373"/>
            <p:cNvSpPr/>
            <p:nvPr/>
          </p:nvSpPr>
          <p:spPr>
            <a:xfrm>
              <a:off x="7981950" y="2539"/>
              <a:ext cx="3810" cy="3300729"/>
            </a:xfrm>
            <a:custGeom>
              <a:avLst/>
              <a:gdLst/>
              <a:ahLst/>
              <a:cxnLst/>
              <a:rect l="l" t="t" r="r" b="b"/>
              <a:pathLst>
                <a:path w="3809" h="3300729">
                  <a:moveTo>
                    <a:pt x="3810" y="0"/>
                  </a:moveTo>
                  <a:lnTo>
                    <a:pt x="0" y="0"/>
                  </a:lnTo>
                  <a:lnTo>
                    <a:pt x="0" y="3294380"/>
                  </a:lnTo>
                  <a:lnTo>
                    <a:pt x="0" y="3300730"/>
                  </a:lnTo>
                  <a:lnTo>
                    <a:pt x="635" y="3300730"/>
                  </a:lnTo>
                  <a:lnTo>
                    <a:pt x="635" y="3294380"/>
                  </a:lnTo>
                  <a:lnTo>
                    <a:pt x="3810" y="3294380"/>
                  </a:lnTo>
                  <a:lnTo>
                    <a:pt x="3810" y="0"/>
                  </a:lnTo>
                  <a:close/>
                </a:path>
              </a:pathLst>
            </a:custGeom>
            <a:solidFill>
              <a:srgbClr val="E09543"/>
            </a:solidFill>
          </p:spPr>
          <p:txBody>
            <a:bodyPr wrap="square" lIns="0" tIns="0" rIns="0" bIns="0" rtlCol="0"/>
            <a:lstStyle/>
            <a:p>
              <a:endParaRPr/>
            </a:p>
          </p:txBody>
        </p:sp>
        <p:sp>
          <p:nvSpPr>
            <p:cNvPr id="374" name="object 374"/>
            <p:cNvSpPr/>
            <p:nvPr/>
          </p:nvSpPr>
          <p:spPr>
            <a:xfrm>
              <a:off x="7985760" y="2539"/>
              <a:ext cx="3810" cy="3277870"/>
            </a:xfrm>
            <a:custGeom>
              <a:avLst/>
              <a:gdLst/>
              <a:ahLst/>
              <a:cxnLst/>
              <a:rect l="l" t="t" r="r" b="b"/>
              <a:pathLst>
                <a:path w="3809" h="3277870">
                  <a:moveTo>
                    <a:pt x="3810" y="0"/>
                  </a:moveTo>
                  <a:lnTo>
                    <a:pt x="0" y="0"/>
                  </a:lnTo>
                  <a:lnTo>
                    <a:pt x="0" y="3261360"/>
                  </a:lnTo>
                  <a:lnTo>
                    <a:pt x="0" y="3277870"/>
                  </a:lnTo>
                  <a:lnTo>
                    <a:pt x="1270" y="3277870"/>
                  </a:lnTo>
                  <a:lnTo>
                    <a:pt x="1270" y="3261360"/>
                  </a:lnTo>
                  <a:lnTo>
                    <a:pt x="3810" y="3261360"/>
                  </a:lnTo>
                  <a:lnTo>
                    <a:pt x="3810" y="0"/>
                  </a:lnTo>
                  <a:close/>
                </a:path>
              </a:pathLst>
            </a:custGeom>
            <a:solidFill>
              <a:srgbClr val="E19643"/>
            </a:solidFill>
          </p:spPr>
          <p:txBody>
            <a:bodyPr wrap="square" lIns="0" tIns="0" rIns="0" bIns="0" rtlCol="0"/>
            <a:lstStyle/>
            <a:p>
              <a:endParaRPr/>
            </a:p>
          </p:txBody>
        </p:sp>
        <p:sp>
          <p:nvSpPr>
            <p:cNvPr id="375" name="object 375"/>
            <p:cNvSpPr/>
            <p:nvPr/>
          </p:nvSpPr>
          <p:spPr>
            <a:xfrm>
              <a:off x="7989570" y="2540"/>
              <a:ext cx="3810" cy="3247390"/>
            </a:xfrm>
            <a:custGeom>
              <a:avLst/>
              <a:gdLst/>
              <a:ahLst/>
              <a:cxnLst/>
              <a:rect l="l" t="t" r="r" b="b"/>
              <a:pathLst>
                <a:path w="3809" h="3247390">
                  <a:moveTo>
                    <a:pt x="3809" y="0"/>
                  </a:moveTo>
                  <a:lnTo>
                    <a:pt x="0" y="0"/>
                  </a:lnTo>
                  <a:lnTo>
                    <a:pt x="0" y="3247208"/>
                  </a:lnTo>
                  <a:lnTo>
                    <a:pt x="3809" y="3204754"/>
                  </a:lnTo>
                  <a:lnTo>
                    <a:pt x="3809" y="0"/>
                  </a:lnTo>
                  <a:close/>
                </a:path>
              </a:pathLst>
            </a:custGeom>
            <a:solidFill>
              <a:srgbClr val="E19744"/>
            </a:solidFill>
          </p:spPr>
          <p:txBody>
            <a:bodyPr wrap="square" lIns="0" tIns="0" rIns="0" bIns="0" rtlCol="0"/>
            <a:lstStyle/>
            <a:p>
              <a:endParaRPr/>
            </a:p>
          </p:txBody>
        </p:sp>
        <p:sp>
          <p:nvSpPr>
            <p:cNvPr id="376" name="object 376"/>
            <p:cNvSpPr/>
            <p:nvPr/>
          </p:nvSpPr>
          <p:spPr>
            <a:xfrm>
              <a:off x="7993379" y="2540"/>
              <a:ext cx="3810" cy="3204845"/>
            </a:xfrm>
            <a:custGeom>
              <a:avLst/>
              <a:gdLst/>
              <a:ahLst/>
              <a:cxnLst/>
              <a:rect l="l" t="t" r="r" b="b"/>
              <a:pathLst>
                <a:path w="3809" h="3204845">
                  <a:moveTo>
                    <a:pt x="3810" y="0"/>
                  </a:moveTo>
                  <a:lnTo>
                    <a:pt x="0" y="0"/>
                  </a:lnTo>
                  <a:lnTo>
                    <a:pt x="0" y="3204754"/>
                  </a:lnTo>
                  <a:lnTo>
                    <a:pt x="3810" y="3162299"/>
                  </a:lnTo>
                  <a:lnTo>
                    <a:pt x="3810" y="0"/>
                  </a:lnTo>
                  <a:close/>
                </a:path>
              </a:pathLst>
            </a:custGeom>
            <a:solidFill>
              <a:srgbClr val="E29944"/>
            </a:solidFill>
          </p:spPr>
          <p:txBody>
            <a:bodyPr wrap="square" lIns="0" tIns="0" rIns="0" bIns="0" rtlCol="0"/>
            <a:lstStyle/>
            <a:p>
              <a:endParaRPr/>
            </a:p>
          </p:txBody>
        </p:sp>
        <p:sp>
          <p:nvSpPr>
            <p:cNvPr id="377" name="object 377"/>
            <p:cNvSpPr/>
            <p:nvPr/>
          </p:nvSpPr>
          <p:spPr>
            <a:xfrm>
              <a:off x="7997189" y="2540"/>
              <a:ext cx="3810" cy="3162300"/>
            </a:xfrm>
            <a:custGeom>
              <a:avLst/>
              <a:gdLst/>
              <a:ahLst/>
              <a:cxnLst/>
              <a:rect l="l" t="t" r="r" b="b"/>
              <a:pathLst>
                <a:path w="3809" h="3162300">
                  <a:moveTo>
                    <a:pt x="3809" y="0"/>
                  </a:moveTo>
                  <a:lnTo>
                    <a:pt x="0" y="0"/>
                  </a:lnTo>
                  <a:lnTo>
                    <a:pt x="0" y="3162299"/>
                  </a:lnTo>
                  <a:lnTo>
                    <a:pt x="3809" y="3127130"/>
                  </a:lnTo>
                  <a:lnTo>
                    <a:pt x="3809" y="0"/>
                  </a:lnTo>
                  <a:close/>
                </a:path>
              </a:pathLst>
            </a:custGeom>
            <a:solidFill>
              <a:srgbClr val="E29945"/>
            </a:solidFill>
          </p:spPr>
          <p:txBody>
            <a:bodyPr wrap="square" lIns="0" tIns="0" rIns="0" bIns="0" rtlCol="0"/>
            <a:lstStyle/>
            <a:p>
              <a:endParaRPr/>
            </a:p>
          </p:txBody>
        </p:sp>
        <p:sp>
          <p:nvSpPr>
            <p:cNvPr id="378" name="object 378"/>
            <p:cNvSpPr/>
            <p:nvPr/>
          </p:nvSpPr>
          <p:spPr>
            <a:xfrm>
              <a:off x="7999729" y="2540"/>
              <a:ext cx="5080" cy="3139440"/>
            </a:xfrm>
            <a:custGeom>
              <a:avLst/>
              <a:gdLst/>
              <a:ahLst/>
              <a:cxnLst/>
              <a:rect l="l" t="t" r="r" b="b"/>
              <a:pathLst>
                <a:path w="5079" h="3139440">
                  <a:moveTo>
                    <a:pt x="5079" y="0"/>
                  </a:moveTo>
                  <a:lnTo>
                    <a:pt x="0" y="0"/>
                  </a:lnTo>
                  <a:lnTo>
                    <a:pt x="0" y="3138853"/>
                  </a:lnTo>
                  <a:lnTo>
                    <a:pt x="5079" y="3091961"/>
                  </a:lnTo>
                  <a:lnTo>
                    <a:pt x="5079" y="0"/>
                  </a:lnTo>
                  <a:close/>
                </a:path>
              </a:pathLst>
            </a:custGeom>
            <a:solidFill>
              <a:srgbClr val="E39B45"/>
            </a:solidFill>
          </p:spPr>
          <p:txBody>
            <a:bodyPr wrap="square" lIns="0" tIns="0" rIns="0" bIns="0" rtlCol="0"/>
            <a:lstStyle/>
            <a:p>
              <a:endParaRPr/>
            </a:p>
          </p:txBody>
        </p:sp>
        <p:sp>
          <p:nvSpPr>
            <p:cNvPr id="379" name="object 379"/>
            <p:cNvSpPr/>
            <p:nvPr/>
          </p:nvSpPr>
          <p:spPr>
            <a:xfrm>
              <a:off x="8003539" y="2540"/>
              <a:ext cx="3810" cy="3103880"/>
            </a:xfrm>
            <a:custGeom>
              <a:avLst/>
              <a:gdLst/>
              <a:ahLst/>
              <a:cxnLst/>
              <a:rect l="l" t="t" r="r" b="b"/>
              <a:pathLst>
                <a:path w="3809" h="3103880">
                  <a:moveTo>
                    <a:pt x="3809" y="0"/>
                  </a:moveTo>
                  <a:lnTo>
                    <a:pt x="0" y="0"/>
                  </a:lnTo>
                  <a:lnTo>
                    <a:pt x="0" y="3103684"/>
                  </a:lnTo>
                  <a:lnTo>
                    <a:pt x="3809" y="3068515"/>
                  </a:lnTo>
                  <a:lnTo>
                    <a:pt x="3809" y="0"/>
                  </a:lnTo>
                  <a:close/>
                </a:path>
              </a:pathLst>
            </a:custGeom>
            <a:solidFill>
              <a:srgbClr val="E39C46"/>
            </a:solidFill>
          </p:spPr>
          <p:txBody>
            <a:bodyPr wrap="square" lIns="0" tIns="0" rIns="0" bIns="0" rtlCol="0"/>
            <a:lstStyle/>
            <a:p>
              <a:endParaRPr/>
            </a:p>
          </p:txBody>
        </p:sp>
        <p:sp>
          <p:nvSpPr>
            <p:cNvPr id="380" name="object 380"/>
            <p:cNvSpPr/>
            <p:nvPr/>
          </p:nvSpPr>
          <p:spPr>
            <a:xfrm>
              <a:off x="8007349" y="2540"/>
              <a:ext cx="3810" cy="3068955"/>
            </a:xfrm>
            <a:custGeom>
              <a:avLst/>
              <a:gdLst/>
              <a:ahLst/>
              <a:cxnLst/>
              <a:rect l="l" t="t" r="r" b="b"/>
              <a:pathLst>
                <a:path w="3809" h="3068955">
                  <a:moveTo>
                    <a:pt x="3809" y="0"/>
                  </a:moveTo>
                  <a:lnTo>
                    <a:pt x="0" y="0"/>
                  </a:lnTo>
                  <a:lnTo>
                    <a:pt x="0" y="3068515"/>
                  </a:lnTo>
                  <a:lnTo>
                    <a:pt x="3809" y="3033346"/>
                  </a:lnTo>
                  <a:lnTo>
                    <a:pt x="3809" y="0"/>
                  </a:lnTo>
                  <a:close/>
                </a:path>
              </a:pathLst>
            </a:custGeom>
            <a:solidFill>
              <a:srgbClr val="E49D47"/>
            </a:solidFill>
          </p:spPr>
          <p:txBody>
            <a:bodyPr wrap="square" lIns="0" tIns="0" rIns="0" bIns="0" rtlCol="0"/>
            <a:lstStyle/>
            <a:p>
              <a:endParaRPr/>
            </a:p>
          </p:txBody>
        </p:sp>
        <p:sp>
          <p:nvSpPr>
            <p:cNvPr id="381" name="object 381"/>
            <p:cNvSpPr/>
            <p:nvPr/>
          </p:nvSpPr>
          <p:spPr>
            <a:xfrm>
              <a:off x="8011160" y="2540"/>
              <a:ext cx="3810" cy="3032760"/>
            </a:xfrm>
            <a:custGeom>
              <a:avLst/>
              <a:gdLst/>
              <a:ahLst/>
              <a:cxnLst/>
              <a:rect l="l" t="t" r="r" b="b"/>
              <a:pathLst>
                <a:path w="3809" h="3032760">
                  <a:moveTo>
                    <a:pt x="0" y="3032760"/>
                  </a:moveTo>
                  <a:lnTo>
                    <a:pt x="3810" y="3032760"/>
                  </a:lnTo>
                  <a:lnTo>
                    <a:pt x="3810" y="0"/>
                  </a:lnTo>
                  <a:lnTo>
                    <a:pt x="0" y="0"/>
                  </a:lnTo>
                  <a:lnTo>
                    <a:pt x="0" y="3032760"/>
                  </a:lnTo>
                  <a:close/>
                </a:path>
              </a:pathLst>
            </a:custGeom>
            <a:solidFill>
              <a:srgbClr val="E49E47"/>
            </a:solidFill>
          </p:spPr>
          <p:txBody>
            <a:bodyPr wrap="square" lIns="0" tIns="0" rIns="0" bIns="0" rtlCol="0"/>
            <a:lstStyle/>
            <a:p>
              <a:endParaRPr/>
            </a:p>
          </p:txBody>
        </p:sp>
        <p:sp>
          <p:nvSpPr>
            <p:cNvPr id="382" name="object 382"/>
            <p:cNvSpPr/>
            <p:nvPr/>
          </p:nvSpPr>
          <p:spPr>
            <a:xfrm>
              <a:off x="8014970" y="2540"/>
              <a:ext cx="3810" cy="2995930"/>
            </a:xfrm>
            <a:custGeom>
              <a:avLst/>
              <a:gdLst/>
              <a:ahLst/>
              <a:cxnLst/>
              <a:rect l="l" t="t" r="r" b="b"/>
              <a:pathLst>
                <a:path w="3809" h="2995930">
                  <a:moveTo>
                    <a:pt x="3809" y="0"/>
                  </a:moveTo>
                  <a:lnTo>
                    <a:pt x="0" y="0"/>
                  </a:lnTo>
                  <a:lnTo>
                    <a:pt x="0" y="2995657"/>
                  </a:lnTo>
                  <a:lnTo>
                    <a:pt x="3809" y="2952931"/>
                  </a:lnTo>
                  <a:lnTo>
                    <a:pt x="3809" y="0"/>
                  </a:lnTo>
                  <a:close/>
                </a:path>
              </a:pathLst>
            </a:custGeom>
            <a:solidFill>
              <a:srgbClr val="E59F48"/>
            </a:solidFill>
          </p:spPr>
          <p:txBody>
            <a:bodyPr wrap="square" lIns="0" tIns="0" rIns="0" bIns="0" rtlCol="0"/>
            <a:lstStyle/>
            <a:p>
              <a:endParaRPr/>
            </a:p>
          </p:txBody>
        </p:sp>
        <p:sp>
          <p:nvSpPr>
            <p:cNvPr id="383" name="object 383"/>
            <p:cNvSpPr/>
            <p:nvPr/>
          </p:nvSpPr>
          <p:spPr>
            <a:xfrm>
              <a:off x="8018779" y="2540"/>
              <a:ext cx="3810" cy="2953385"/>
            </a:xfrm>
            <a:custGeom>
              <a:avLst/>
              <a:gdLst/>
              <a:ahLst/>
              <a:cxnLst/>
              <a:rect l="l" t="t" r="r" b="b"/>
              <a:pathLst>
                <a:path w="3809" h="2953385">
                  <a:moveTo>
                    <a:pt x="3810" y="0"/>
                  </a:moveTo>
                  <a:lnTo>
                    <a:pt x="0" y="0"/>
                  </a:lnTo>
                  <a:lnTo>
                    <a:pt x="0" y="2952931"/>
                  </a:lnTo>
                  <a:lnTo>
                    <a:pt x="3810" y="2910204"/>
                  </a:lnTo>
                  <a:lnTo>
                    <a:pt x="3810" y="0"/>
                  </a:lnTo>
                  <a:close/>
                </a:path>
              </a:pathLst>
            </a:custGeom>
            <a:solidFill>
              <a:srgbClr val="E5A048"/>
            </a:solidFill>
          </p:spPr>
          <p:txBody>
            <a:bodyPr wrap="square" lIns="0" tIns="0" rIns="0" bIns="0" rtlCol="0"/>
            <a:lstStyle/>
            <a:p>
              <a:endParaRPr/>
            </a:p>
          </p:txBody>
        </p:sp>
        <p:sp>
          <p:nvSpPr>
            <p:cNvPr id="384" name="object 384"/>
            <p:cNvSpPr/>
            <p:nvPr/>
          </p:nvSpPr>
          <p:spPr>
            <a:xfrm>
              <a:off x="8021320" y="2540"/>
              <a:ext cx="5080" cy="2924810"/>
            </a:xfrm>
            <a:custGeom>
              <a:avLst/>
              <a:gdLst/>
              <a:ahLst/>
              <a:cxnLst/>
              <a:rect l="l" t="t" r="r" b="b"/>
              <a:pathLst>
                <a:path w="5079" h="2924810">
                  <a:moveTo>
                    <a:pt x="5079" y="0"/>
                  </a:moveTo>
                  <a:lnTo>
                    <a:pt x="0" y="0"/>
                  </a:lnTo>
                  <a:lnTo>
                    <a:pt x="0" y="2924447"/>
                  </a:lnTo>
                  <a:lnTo>
                    <a:pt x="5079" y="2867478"/>
                  </a:lnTo>
                  <a:lnTo>
                    <a:pt x="5079" y="0"/>
                  </a:lnTo>
                  <a:close/>
                </a:path>
              </a:pathLst>
            </a:custGeom>
            <a:solidFill>
              <a:srgbClr val="E6A249"/>
            </a:solidFill>
          </p:spPr>
          <p:txBody>
            <a:bodyPr wrap="square" lIns="0" tIns="0" rIns="0" bIns="0" rtlCol="0"/>
            <a:lstStyle/>
            <a:p>
              <a:endParaRPr/>
            </a:p>
          </p:txBody>
        </p:sp>
        <p:sp>
          <p:nvSpPr>
            <p:cNvPr id="385" name="object 385"/>
            <p:cNvSpPr/>
            <p:nvPr/>
          </p:nvSpPr>
          <p:spPr>
            <a:xfrm>
              <a:off x="8025129" y="2540"/>
              <a:ext cx="3810" cy="2882265"/>
            </a:xfrm>
            <a:custGeom>
              <a:avLst/>
              <a:gdLst/>
              <a:ahLst/>
              <a:cxnLst/>
              <a:rect l="l" t="t" r="r" b="b"/>
              <a:pathLst>
                <a:path w="3809" h="2882265">
                  <a:moveTo>
                    <a:pt x="3810" y="0"/>
                  </a:moveTo>
                  <a:lnTo>
                    <a:pt x="0" y="0"/>
                  </a:lnTo>
                  <a:lnTo>
                    <a:pt x="0" y="2881720"/>
                  </a:lnTo>
                  <a:lnTo>
                    <a:pt x="3810" y="2838994"/>
                  </a:lnTo>
                  <a:lnTo>
                    <a:pt x="3810" y="0"/>
                  </a:lnTo>
                  <a:close/>
                </a:path>
              </a:pathLst>
            </a:custGeom>
            <a:solidFill>
              <a:srgbClr val="E6A349"/>
            </a:solidFill>
          </p:spPr>
          <p:txBody>
            <a:bodyPr wrap="square" lIns="0" tIns="0" rIns="0" bIns="0" rtlCol="0"/>
            <a:lstStyle/>
            <a:p>
              <a:endParaRPr/>
            </a:p>
          </p:txBody>
        </p:sp>
        <p:sp>
          <p:nvSpPr>
            <p:cNvPr id="386" name="object 386"/>
            <p:cNvSpPr/>
            <p:nvPr/>
          </p:nvSpPr>
          <p:spPr>
            <a:xfrm>
              <a:off x="8028939" y="2540"/>
              <a:ext cx="3810" cy="2838450"/>
            </a:xfrm>
            <a:custGeom>
              <a:avLst/>
              <a:gdLst/>
              <a:ahLst/>
              <a:cxnLst/>
              <a:rect l="l" t="t" r="r" b="b"/>
              <a:pathLst>
                <a:path w="3809" h="2838450">
                  <a:moveTo>
                    <a:pt x="0" y="2838450"/>
                  </a:moveTo>
                  <a:lnTo>
                    <a:pt x="3809" y="2838450"/>
                  </a:lnTo>
                  <a:lnTo>
                    <a:pt x="3809" y="0"/>
                  </a:lnTo>
                  <a:lnTo>
                    <a:pt x="0" y="0"/>
                  </a:lnTo>
                  <a:lnTo>
                    <a:pt x="0" y="2838450"/>
                  </a:lnTo>
                  <a:close/>
                </a:path>
              </a:pathLst>
            </a:custGeom>
            <a:solidFill>
              <a:srgbClr val="E7A44A"/>
            </a:solidFill>
          </p:spPr>
          <p:txBody>
            <a:bodyPr wrap="square" lIns="0" tIns="0" rIns="0" bIns="0" rtlCol="0"/>
            <a:lstStyle/>
            <a:p>
              <a:endParaRPr/>
            </a:p>
          </p:txBody>
        </p:sp>
        <p:sp>
          <p:nvSpPr>
            <p:cNvPr id="387" name="object 387"/>
            <p:cNvSpPr/>
            <p:nvPr/>
          </p:nvSpPr>
          <p:spPr>
            <a:xfrm>
              <a:off x="8032749" y="2540"/>
              <a:ext cx="3810" cy="2793365"/>
            </a:xfrm>
            <a:custGeom>
              <a:avLst/>
              <a:gdLst/>
              <a:ahLst/>
              <a:cxnLst/>
              <a:rect l="l" t="t" r="r" b="b"/>
              <a:pathLst>
                <a:path w="3809" h="2793365">
                  <a:moveTo>
                    <a:pt x="3809" y="0"/>
                  </a:moveTo>
                  <a:lnTo>
                    <a:pt x="0" y="0"/>
                  </a:lnTo>
                  <a:lnTo>
                    <a:pt x="0" y="2793138"/>
                  </a:lnTo>
                  <a:lnTo>
                    <a:pt x="3809" y="2741022"/>
                  </a:lnTo>
                  <a:lnTo>
                    <a:pt x="3809" y="0"/>
                  </a:lnTo>
                  <a:close/>
                </a:path>
              </a:pathLst>
            </a:custGeom>
            <a:solidFill>
              <a:srgbClr val="E7A54A"/>
            </a:solidFill>
          </p:spPr>
          <p:txBody>
            <a:bodyPr wrap="square" lIns="0" tIns="0" rIns="0" bIns="0" rtlCol="0"/>
            <a:lstStyle/>
            <a:p>
              <a:endParaRPr/>
            </a:p>
          </p:txBody>
        </p:sp>
        <p:sp>
          <p:nvSpPr>
            <p:cNvPr id="388" name="object 388"/>
            <p:cNvSpPr/>
            <p:nvPr/>
          </p:nvSpPr>
          <p:spPr>
            <a:xfrm>
              <a:off x="8036560" y="2540"/>
              <a:ext cx="3810" cy="2741295"/>
            </a:xfrm>
            <a:custGeom>
              <a:avLst/>
              <a:gdLst/>
              <a:ahLst/>
              <a:cxnLst/>
              <a:rect l="l" t="t" r="r" b="b"/>
              <a:pathLst>
                <a:path w="3809" h="2741295">
                  <a:moveTo>
                    <a:pt x="3810" y="0"/>
                  </a:moveTo>
                  <a:lnTo>
                    <a:pt x="0" y="0"/>
                  </a:lnTo>
                  <a:lnTo>
                    <a:pt x="0" y="2741022"/>
                  </a:lnTo>
                  <a:lnTo>
                    <a:pt x="3810" y="2688907"/>
                  </a:lnTo>
                  <a:lnTo>
                    <a:pt x="3810" y="0"/>
                  </a:lnTo>
                  <a:close/>
                </a:path>
              </a:pathLst>
            </a:custGeom>
            <a:solidFill>
              <a:srgbClr val="E8A64B"/>
            </a:solidFill>
          </p:spPr>
          <p:txBody>
            <a:bodyPr wrap="square" lIns="0" tIns="0" rIns="0" bIns="0" rtlCol="0"/>
            <a:lstStyle/>
            <a:p>
              <a:endParaRPr/>
            </a:p>
          </p:txBody>
        </p:sp>
        <p:sp>
          <p:nvSpPr>
            <p:cNvPr id="389" name="object 389"/>
            <p:cNvSpPr/>
            <p:nvPr/>
          </p:nvSpPr>
          <p:spPr>
            <a:xfrm>
              <a:off x="8040370" y="2540"/>
              <a:ext cx="3810" cy="2689225"/>
            </a:xfrm>
            <a:custGeom>
              <a:avLst/>
              <a:gdLst/>
              <a:ahLst/>
              <a:cxnLst/>
              <a:rect l="l" t="t" r="r" b="b"/>
              <a:pathLst>
                <a:path w="3809" h="2689225">
                  <a:moveTo>
                    <a:pt x="3809" y="0"/>
                  </a:moveTo>
                  <a:lnTo>
                    <a:pt x="0" y="0"/>
                  </a:lnTo>
                  <a:lnTo>
                    <a:pt x="0" y="2688907"/>
                  </a:lnTo>
                  <a:lnTo>
                    <a:pt x="3809" y="2636792"/>
                  </a:lnTo>
                  <a:lnTo>
                    <a:pt x="3809" y="0"/>
                  </a:lnTo>
                  <a:close/>
                </a:path>
              </a:pathLst>
            </a:custGeom>
            <a:solidFill>
              <a:srgbClr val="E8A84C"/>
            </a:solidFill>
          </p:spPr>
          <p:txBody>
            <a:bodyPr wrap="square" lIns="0" tIns="0" rIns="0" bIns="0" rtlCol="0"/>
            <a:lstStyle/>
            <a:p>
              <a:endParaRPr/>
            </a:p>
          </p:txBody>
        </p:sp>
        <p:sp>
          <p:nvSpPr>
            <p:cNvPr id="390" name="object 390"/>
            <p:cNvSpPr/>
            <p:nvPr/>
          </p:nvSpPr>
          <p:spPr>
            <a:xfrm>
              <a:off x="8042910" y="2540"/>
              <a:ext cx="5080" cy="2654300"/>
            </a:xfrm>
            <a:custGeom>
              <a:avLst/>
              <a:gdLst/>
              <a:ahLst/>
              <a:cxnLst/>
              <a:rect l="l" t="t" r="r" b="b"/>
              <a:pathLst>
                <a:path w="5079" h="2654300">
                  <a:moveTo>
                    <a:pt x="5080" y="0"/>
                  </a:moveTo>
                  <a:lnTo>
                    <a:pt x="0" y="0"/>
                  </a:lnTo>
                  <a:lnTo>
                    <a:pt x="0" y="2654163"/>
                  </a:lnTo>
                  <a:lnTo>
                    <a:pt x="5080" y="2584676"/>
                  </a:lnTo>
                  <a:lnTo>
                    <a:pt x="5080" y="0"/>
                  </a:lnTo>
                  <a:close/>
                </a:path>
              </a:pathLst>
            </a:custGeom>
            <a:solidFill>
              <a:srgbClr val="E9A94C"/>
            </a:solidFill>
          </p:spPr>
          <p:txBody>
            <a:bodyPr wrap="square" lIns="0" tIns="0" rIns="0" bIns="0" rtlCol="0"/>
            <a:lstStyle/>
            <a:p>
              <a:endParaRPr/>
            </a:p>
          </p:txBody>
        </p:sp>
        <p:sp>
          <p:nvSpPr>
            <p:cNvPr id="391" name="object 391"/>
            <p:cNvSpPr/>
            <p:nvPr/>
          </p:nvSpPr>
          <p:spPr>
            <a:xfrm>
              <a:off x="8046720" y="2540"/>
              <a:ext cx="3810" cy="2602230"/>
            </a:xfrm>
            <a:custGeom>
              <a:avLst/>
              <a:gdLst/>
              <a:ahLst/>
              <a:cxnLst/>
              <a:rect l="l" t="t" r="r" b="b"/>
              <a:pathLst>
                <a:path w="3809" h="2602230">
                  <a:moveTo>
                    <a:pt x="3809" y="0"/>
                  </a:moveTo>
                  <a:lnTo>
                    <a:pt x="0" y="0"/>
                  </a:lnTo>
                  <a:lnTo>
                    <a:pt x="0" y="2602048"/>
                  </a:lnTo>
                  <a:lnTo>
                    <a:pt x="3809" y="2549933"/>
                  </a:lnTo>
                  <a:lnTo>
                    <a:pt x="3809" y="0"/>
                  </a:lnTo>
                  <a:close/>
                </a:path>
              </a:pathLst>
            </a:custGeom>
            <a:solidFill>
              <a:srgbClr val="E9AA4D"/>
            </a:solidFill>
          </p:spPr>
          <p:txBody>
            <a:bodyPr wrap="square" lIns="0" tIns="0" rIns="0" bIns="0" rtlCol="0"/>
            <a:lstStyle/>
            <a:p>
              <a:endParaRPr/>
            </a:p>
          </p:txBody>
        </p:sp>
        <p:sp>
          <p:nvSpPr>
            <p:cNvPr id="392" name="object 392"/>
            <p:cNvSpPr/>
            <p:nvPr/>
          </p:nvSpPr>
          <p:spPr>
            <a:xfrm>
              <a:off x="8050529" y="2540"/>
              <a:ext cx="3810" cy="2550160"/>
            </a:xfrm>
            <a:custGeom>
              <a:avLst/>
              <a:gdLst/>
              <a:ahLst/>
              <a:cxnLst/>
              <a:rect l="l" t="t" r="r" b="b"/>
              <a:pathLst>
                <a:path w="3809" h="2550160">
                  <a:moveTo>
                    <a:pt x="3810" y="0"/>
                  </a:moveTo>
                  <a:lnTo>
                    <a:pt x="0" y="0"/>
                  </a:lnTo>
                  <a:lnTo>
                    <a:pt x="0" y="2549933"/>
                  </a:lnTo>
                  <a:lnTo>
                    <a:pt x="3810" y="2497817"/>
                  </a:lnTo>
                  <a:lnTo>
                    <a:pt x="3810" y="0"/>
                  </a:lnTo>
                  <a:close/>
                </a:path>
              </a:pathLst>
            </a:custGeom>
            <a:solidFill>
              <a:srgbClr val="EAAB4D"/>
            </a:solidFill>
          </p:spPr>
          <p:txBody>
            <a:bodyPr wrap="square" lIns="0" tIns="0" rIns="0" bIns="0" rtlCol="0"/>
            <a:lstStyle/>
            <a:p>
              <a:endParaRPr/>
            </a:p>
          </p:txBody>
        </p:sp>
        <p:sp>
          <p:nvSpPr>
            <p:cNvPr id="393" name="object 393"/>
            <p:cNvSpPr/>
            <p:nvPr/>
          </p:nvSpPr>
          <p:spPr>
            <a:xfrm>
              <a:off x="8054339" y="2540"/>
              <a:ext cx="3810" cy="2498090"/>
            </a:xfrm>
            <a:custGeom>
              <a:avLst/>
              <a:gdLst/>
              <a:ahLst/>
              <a:cxnLst/>
              <a:rect l="l" t="t" r="r" b="b"/>
              <a:pathLst>
                <a:path w="3809" h="2498090">
                  <a:moveTo>
                    <a:pt x="3809" y="0"/>
                  </a:moveTo>
                  <a:lnTo>
                    <a:pt x="0" y="0"/>
                  </a:lnTo>
                  <a:lnTo>
                    <a:pt x="0" y="2497817"/>
                  </a:lnTo>
                  <a:lnTo>
                    <a:pt x="3809" y="2445702"/>
                  </a:lnTo>
                  <a:lnTo>
                    <a:pt x="3809" y="0"/>
                  </a:lnTo>
                  <a:close/>
                </a:path>
              </a:pathLst>
            </a:custGeom>
            <a:solidFill>
              <a:srgbClr val="EAAC4E"/>
            </a:solidFill>
          </p:spPr>
          <p:txBody>
            <a:bodyPr wrap="square" lIns="0" tIns="0" rIns="0" bIns="0" rtlCol="0"/>
            <a:lstStyle/>
            <a:p>
              <a:endParaRPr/>
            </a:p>
          </p:txBody>
        </p:sp>
        <p:sp>
          <p:nvSpPr>
            <p:cNvPr id="394" name="object 394"/>
            <p:cNvSpPr/>
            <p:nvPr/>
          </p:nvSpPr>
          <p:spPr>
            <a:xfrm>
              <a:off x="8058149" y="2540"/>
              <a:ext cx="3810" cy="2446020"/>
            </a:xfrm>
            <a:custGeom>
              <a:avLst/>
              <a:gdLst/>
              <a:ahLst/>
              <a:cxnLst/>
              <a:rect l="l" t="t" r="r" b="b"/>
              <a:pathLst>
                <a:path w="3809" h="2446020">
                  <a:moveTo>
                    <a:pt x="3809" y="0"/>
                  </a:moveTo>
                  <a:lnTo>
                    <a:pt x="0" y="0"/>
                  </a:lnTo>
                  <a:lnTo>
                    <a:pt x="0" y="2445702"/>
                  </a:lnTo>
                  <a:lnTo>
                    <a:pt x="3809" y="2393587"/>
                  </a:lnTo>
                  <a:lnTo>
                    <a:pt x="3809" y="0"/>
                  </a:lnTo>
                  <a:close/>
                </a:path>
              </a:pathLst>
            </a:custGeom>
            <a:solidFill>
              <a:srgbClr val="EBAE4E"/>
            </a:solidFill>
          </p:spPr>
          <p:txBody>
            <a:bodyPr wrap="square" lIns="0" tIns="0" rIns="0" bIns="0" rtlCol="0"/>
            <a:lstStyle/>
            <a:p>
              <a:endParaRPr/>
            </a:p>
          </p:txBody>
        </p:sp>
        <p:sp>
          <p:nvSpPr>
            <p:cNvPr id="395" name="object 395"/>
            <p:cNvSpPr/>
            <p:nvPr/>
          </p:nvSpPr>
          <p:spPr>
            <a:xfrm>
              <a:off x="8061960" y="2540"/>
              <a:ext cx="3810" cy="2393950"/>
            </a:xfrm>
            <a:custGeom>
              <a:avLst/>
              <a:gdLst/>
              <a:ahLst/>
              <a:cxnLst/>
              <a:rect l="l" t="t" r="r" b="b"/>
              <a:pathLst>
                <a:path w="3809" h="2393950">
                  <a:moveTo>
                    <a:pt x="3810" y="0"/>
                  </a:moveTo>
                  <a:lnTo>
                    <a:pt x="0" y="0"/>
                  </a:lnTo>
                  <a:lnTo>
                    <a:pt x="0" y="2393587"/>
                  </a:lnTo>
                  <a:lnTo>
                    <a:pt x="3810" y="2341471"/>
                  </a:lnTo>
                  <a:lnTo>
                    <a:pt x="3810" y="0"/>
                  </a:lnTo>
                  <a:close/>
                </a:path>
              </a:pathLst>
            </a:custGeom>
            <a:solidFill>
              <a:srgbClr val="EBAF4F"/>
            </a:solidFill>
          </p:spPr>
          <p:txBody>
            <a:bodyPr wrap="square" lIns="0" tIns="0" rIns="0" bIns="0" rtlCol="0"/>
            <a:lstStyle/>
            <a:p>
              <a:endParaRPr/>
            </a:p>
          </p:txBody>
        </p:sp>
        <p:sp>
          <p:nvSpPr>
            <p:cNvPr id="396" name="object 396"/>
            <p:cNvSpPr/>
            <p:nvPr/>
          </p:nvSpPr>
          <p:spPr>
            <a:xfrm>
              <a:off x="8064500" y="2539"/>
              <a:ext cx="5080" cy="2358390"/>
            </a:xfrm>
            <a:custGeom>
              <a:avLst/>
              <a:gdLst/>
              <a:ahLst/>
              <a:cxnLst/>
              <a:rect l="l" t="t" r="r" b="b"/>
              <a:pathLst>
                <a:path w="5079" h="2358390">
                  <a:moveTo>
                    <a:pt x="5080" y="0"/>
                  </a:moveTo>
                  <a:lnTo>
                    <a:pt x="0" y="0"/>
                  </a:lnTo>
                  <a:lnTo>
                    <a:pt x="0" y="2324100"/>
                  </a:lnTo>
                  <a:lnTo>
                    <a:pt x="0" y="2358390"/>
                  </a:lnTo>
                  <a:lnTo>
                    <a:pt x="1282" y="2358390"/>
                  </a:lnTo>
                  <a:lnTo>
                    <a:pt x="1282" y="2324100"/>
                  </a:lnTo>
                  <a:lnTo>
                    <a:pt x="5080" y="2324100"/>
                  </a:lnTo>
                  <a:lnTo>
                    <a:pt x="5080" y="0"/>
                  </a:lnTo>
                  <a:close/>
                </a:path>
              </a:pathLst>
            </a:custGeom>
            <a:solidFill>
              <a:srgbClr val="ECB04F"/>
            </a:solidFill>
          </p:spPr>
          <p:txBody>
            <a:bodyPr wrap="square" lIns="0" tIns="0" rIns="0" bIns="0" rtlCol="0"/>
            <a:lstStyle/>
            <a:p>
              <a:endParaRPr/>
            </a:p>
          </p:txBody>
        </p:sp>
        <p:sp>
          <p:nvSpPr>
            <p:cNvPr id="397" name="object 397"/>
            <p:cNvSpPr/>
            <p:nvPr/>
          </p:nvSpPr>
          <p:spPr>
            <a:xfrm>
              <a:off x="8068310" y="2540"/>
              <a:ext cx="3810" cy="2301875"/>
            </a:xfrm>
            <a:custGeom>
              <a:avLst/>
              <a:gdLst/>
              <a:ahLst/>
              <a:cxnLst/>
              <a:rect l="l" t="t" r="r" b="b"/>
              <a:pathLst>
                <a:path w="3809" h="2301875">
                  <a:moveTo>
                    <a:pt x="3810" y="0"/>
                  </a:moveTo>
                  <a:lnTo>
                    <a:pt x="0" y="0"/>
                  </a:lnTo>
                  <a:lnTo>
                    <a:pt x="0" y="2301401"/>
                  </a:lnTo>
                  <a:lnTo>
                    <a:pt x="3810" y="2233306"/>
                  </a:lnTo>
                  <a:lnTo>
                    <a:pt x="3810" y="0"/>
                  </a:lnTo>
                  <a:close/>
                </a:path>
              </a:pathLst>
            </a:custGeom>
            <a:solidFill>
              <a:srgbClr val="ECB150"/>
            </a:solidFill>
          </p:spPr>
          <p:txBody>
            <a:bodyPr wrap="square" lIns="0" tIns="0" rIns="0" bIns="0" rtlCol="0"/>
            <a:lstStyle/>
            <a:p>
              <a:endParaRPr/>
            </a:p>
          </p:txBody>
        </p:sp>
        <p:sp>
          <p:nvSpPr>
            <p:cNvPr id="398" name="object 398"/>
            <p:cNvSpPr/>
            <p:nvPr/>
          </p:nvSpPr>
          <p:spPr>
            <a:xfrm>
              <a:off x="8072120" y="2540"/>
              <a:ext cx="3810" cy="2233930"/>
            </a:xfrm>
            <a:custGeom>
              <a:avLst/>
              <a:gdLst/>
              <a:ahLst/>
              <a:cxnLst/>
              <a:rect l="l" t="t" r="r" b="b"/>
              <a:pathLst>
                <a:path w="3809" h="2233930">
                  <a:moveTo>
                    <a:pt x="3809" y="0"/>
                  </a:moveTo>
                  <a:lnTo>
                    <a:pt x="0" y="0"/>
                  </a:lnTo>
                  <a:lnTo>
                    <a:pt x="0" y="2233306"/>
                  </a:lnTo>
                  <a:lnTo>
                    <a:pt x="3809" y="2165211"/>
                  </a:lnTo>
                  <a:lnTo>
                    <a:pt x="3809" y="0"/>
                  </a:lnTo>
                  <a:close/>
                </a:path>
              </a:pathLst>
            </a:custGeom>
            <a:solidFill>
              <a:srgbClr val="EDB251"/>
            </a:solidFill>
          </p:spPr>
          <p:txBody>
            <a:bodyPr wrap="square" lIns="0" tIns="0" rIns="0" bIns="0" rtlCol="0"/>
            <a:lstStyle/>
            <a:p>
              <a:endParaRPr/>
            </a:p>
          </p:txBody>
        </p:sp>
        <p:sp>
          <p:nvSpPr>
            <p:cNvPr id="399" name="object 399"/>
            <p:cNvSpPr/>
            <p:nvPr/>
          </p:nvSpPr>
          <p:spPr>
            <a:xfrm>
              <a:off x="8075929" y="2540"/>
              <a:ext cx="3810" cy="2165350"/>
            </a:xfrm>
            <a:custGeom>
              <a:avLst/>
              <a:gdLst/>
              <a:ahLst/>
              <a:cxnLst/>
              <a:rect l="l" t="t" r="r" b="b"/>
              <a:pathLst>
                <a:path w="3809" h="2165350">
                  <a:moveTo>
                    <a:pt x="3810" y="0"/>
                  </a:moveTo>
                  <a:lnTo>
                    <a:pt x="0" y="0"/>
                  </a:lnTo>
                  <a:lnTo>
                    <a:pt x="0" y="2165211"/>
                  </a:lnTo>
                  <a:lnTo>
                    <a:pt x="3810" y="2097116"/>
                  </a:lnTo>
                  <a:lnTo>
                    <a:pt x="3810" y="0"/>
                  </a:lnTo>
                  <a:close/>
                </a:path>
              </a:pathLst>
            </a:custGeom>
            <a:solidFill>
              <a:srgbClr val="EDB451"/>
            </a:solidFill>
          </p:spPr>
          <p:txBody>
            <a:bodyPr wrap="square" lIns="0" tIns="0" rIns="0" bIns="0" rtlCol="0"/>
            <a:lstStyle/>
            <a:p>
              <a:endParaRPr/>
            </a:p>
          </p:txBody>
        </p:sp>
        <p:sp>
          <p:nvSpPr>
            <p:cNvPr id="400" name="object 400"/>
            <p:cNvSpPr/>
            <p:nvPr/>
          </p:nvSpPr>
          <p:spPr>
            <a:xfrm>
              <a:off x="8079739" y="2540"/>
              <a:ext cx="3810" cy="2097405"/>
            </a:xfrm>
            <a:custGeom>
              <a:avLst/>
              <a:gdLst/>
              <a:ahLst/>
              <a:cxnLst/>
              <a:rect l="l" t="t" r="r" b="b"/>
              <a:pathLst>
                <a:path w="3809" h="2097405">
                  <a:moveTo>
                    <a:pt x="3809" y="0"/>
                  </a:moveTo>
                  <a:lnTo>
                    <a:pt x="0" y="0"/>
                  </a:lnTo>
                  <a:lnTo>
                    <a:pt x="0" y="2097116"/>
                  </a:lnTo>
                  <a:lnTo>
                    <a:pt x="3809" y="2029021"/>
                  </a:lnTo>
                  <a:lnTo>
                    <a:pt x="3809" y="0"/>
                  </a:lnTo>
                  <a:close/>
                </a:path>
              </a:pathLst>
            </a:custGeom>
            <a:solidFill>
              <a:srgbClr val="EEB552"/>
            </a:solidFill>
          </p:spPr>
          <p:txBody>
            <a:bodyPr wrap="square" lIns="0" tIns="0" rIns="0" bIns="0" rtlCol="0"/>
            <a:lstStyle/>
            <a:p>
              <a:endParaRPr/>
            </a:p>
          </p:txBody>
        </p:sp>
        <p:sp>
          <p:nvSpPr>
            <p:cNvPr id="401" name="object 401"/>
            <p:cNvSpPr/>
            <p:nvPr/>
          </p:nvSpPr>
          <p:spPr>
            <a:xfrm>
              <a:off x="8083549" y="2540"/>
              <a:ext cx="3810" cy="2029460"/>
            </a:xfrm>
            <a:custGeom>
              <a:avLst/>
              <a:gdLst/>
              <a:ahLst/>
              <a:cxnLst/>
              <a:rect l="l" t="t" r="r" b="b"/>
              <a:pathLst>
                <a:path w="3809" h="2029460">
                  <a:moveTo>
                    <a:pt x="3809" y="0"/>
                  </a:moveTo>
                  <a:lnTo>
                    <a:pt x="0" y="0"/>
                  </a:lnTo>
                  <a:lnTo>
                    <a:pt x="0" y="2029021"/>
                  </a:lnTo>
                  <a:lnTo>
                    <a:pt x="3809" y="1960926"/>
                  </a:lnTo>
                  <a:lnTo>
                    <a:pt x="3809" y="0"/>
                  </a:lnTo>
                  <a:close/>
                </a:path>
              </a:pathLst>
            </a:custGeom>
            <a:solidFill>
              <a:srgbClr val="EFB653"/>
            </a:solidFill>
          </p:spPr>
          <p:txBody>
            <a:bodyPr wrap="square" lIns="0" tIns="0" rIns="0" bIns="0" rtlCol="0"/>
            <a:lstStyle/>
            <a:p>
              <a:endParaRPr/>
            </a:p>
          </p:txBody>
        </p:sp>
        <p:sp>
          <p:nvSpPr>
            <p:cNvPr id="402" name="object 402"/>
            <p:cNvSpPr/>
            <p:nvPr/>
          </p:nvSpPr>
          <p:spPr>
            <a:xfrm>
              <a:off x="8086089" y="2540"/>
              <a:ext cx="5080" cy="1983739"/>
            </a:xfrm>
            <a:custGeom>
              <a:avLst/>
              <a:gdLst/>
              <a:ahLst/>
              <a:cxnLst/>
              <a:rect l="l" t="t" r="r" b="b"/>
              <a:pathLst>
                <a:path w="5079" h="1983739">
                  <a:moveTo>
                    <a:pt x="5079" y="0"/>
                  </a:moveTo>
                  <a:lnTo>
                    <a:pt x="0" y="0"/>
                  </a:lnTo>
                  <a:lnTo>
                    <a:pt x="0" y="1983624"/>
                  </a:lnTo>
                  <a:lnTo>
                    <a:pt x="5079" y="1892831"/>
                  </a:lnTo>
                  <a:lnTo>
                    <a:pt x="5079" y="0"/>
                  </a:lnTo>
                  <a:close/>
                </a:path>
              </a:pathLst>
            </a:custGeom>
            <a:solidFill>
              <a:srgbClr val="EEB552"/>
            </a:solidFill>
          </p:spPr>
          <p:txBody>
            <a:bodyPr wrap="square" lIns="0" tIns="0" rIns="0" bIns="0" rtlCol="0"/>
            <a:lstStyle/>
            <a:p>
              <a:endParaRPr/>
            </a:p>
          </p:txBody>
        </p:sp>
        <p:sp>
          <p:nvSpPr>
            <p:cNvPr id="403" name="object 403"/>
            <p:cNvSpPr/>
            <p:nvPr/>
          </p:nvSpPr>
          <p:spPr>
            <a:xfrm>
              <a:off x="8089899" y="2540"/>
              <a:ext cx="3810" cy="1915795"/>
            </a:xfrm>
            <a:custGeom>
              <a:avLst/>
              <a:gdLst/>
              <a:ahLst/>
              <a:cxnLst/>
              <a:rect l="l" t="t" r="r" b="b"/>
              <a:pathLst>
                <a:path w="3809" h="1915795">
                  <a:moveTo>
                    <a:pt x="3809" y="0"/>
                  </a:moveTo>
                  <a:lnTo>
                    <a:pt x="0" y="0"/>
                  </a:lnTo>
                  <a:lnTo>
                    <a:pt x="0" y="1915529"/>
                  </a:lnTo>
                  <a:lnTo>
                    <a:pt x="3809" y="1847434"/>
                  </a:lnTo>
                  <a:lnTo>
                    <a:pt x="3809" y="0"/>
                  </a:lnTo>
                  <a:close/>
                </a:path>
              </a:pathLst>
            </a:custGeom>
            <a:solidFill>
              <a:srgbClr val="EEB452"/>
            </a:solidFill>
          </p:spPr>
          <p:txBody>
            <a:bodyPr wrap="square" lIns="0" tIns="0" rIns="0" bIns="0" rtlCol="0"/>
            <a:lstStyle/>
            <a:p>
              <a:endParaRPr/>
            </a:p>
          </p:txBody>
        </p:sp>
        <p:sp>
          <p:nvSpPr>
            <p:cNvPr id="404" name="object 404"/>
            <p:cNvSpPr/>
            <p:nvPr/>
          </p:nvSpPr>
          <p:spPr>
            <a:xfrm>
              <a:off x="8093710" y="2540"/>
              <a:ext cx="3810" cy="1847850"/>
            </a:xfrm>
            <a:custGeom>
              <a:avLst/>
              <a:gdLst/>
              <a:ahLst/>
              <a:cxnLst/>
              <a:rect l="l" t="t" r="r" b="b"/>
              <a:pathLst>
                <a:path w="3809" h="1847850">
                  <a:moveTo>
                    <a:pt x="3810" y="0"/>
                  </a:moveTo>
                  <a:lnTo>
                    <a:pt x="0" y="0"/>
                  </a:lnTo>
                  <a:lnTo>
                    <a:pt x="0" y="1847434"/>
                  </a:lnTo>
                  <a:lnTo>
                    <a:pt x="3810" y="1779339"/>
                  </a:lnTo>
                  <a:lnTo>
                    <a:pt x="3810" y="0"/>
                  </a:lnTo>
                  <a:close/>
                </a:path>
              </a:pathLst>
            </a:custGeom>
            <a:solidFill>
              <a:srgbClr val="EDB351"/>
            </a:solidFill>
          </p:spPr>
          <p:txBody>
            <a:bodyPr wrap="square" lIns="0" tIns="0" rIns="0" bIns="0" rtlCol="0"/>
            <a:lstStyle/>
            <a:p>
              <a:endParaRPr/>
            </a:p>
          </p:txBody>
        </p:sp>
        <p:sp>
          <p:nvSpPr>
            <p:cNvPr id="405" name="object 405"/>
            <p:cNvSpPr/>
            <p:nvPr/>
          </p:nvSpPr>
          <p:spPr>
            <a:xfrm>
              <a:off x="8097520" y="2540"/>
              <a:ext cx="3810" cy="1779905"/>
            </a:xfrm>
            <a:custGeom>
              <a:avLst/>
              <a:gdLst/>
              <a:ahLst/>
              <a:cxnLst/>
              <a:rect l="l" t="t" r="r" b="b"/>
              <a:pathLst>
                <a:path w="3809" h="1779905">
                  <a:moveTo>
                    <a:pt x="3809" y="0"/>
                  </a:moveTo>
                  <a:lnTo>
                    <a:pt x="0" y="0"/>
                  </a:lnTo>
                  <a:lnTo>
                    <a:pt x="0" y="1779339"/>
                  </a:lnTo>
                  <a:lnTo>
                    <a:pt x="3809" y="1711244"/>
                  </a:lnTo>
                  <a:lnTo>
                    <a:pt x="3809" y="0"/>
                  </a:lnTo>
                  <a:close/>
                </a:path>
              </a:pathLst>
            </a:custGeom>
            <a:solidFill>
              <a:srgbClr val="EDB251"/>
            </a:solidFill>
          </p:spPr>
          <p:txBody>
            <a:bodyPr wrap="square" lIns="0" tIns="0" rIns="0" bIns="0" rtlCol="0"/>
            <a:lstStyle/>
            <a:p>
              <a:endParaRPr/>
            </a:p>
          </p:txBody>
        </p:sp>
        <p:sp>
          <p:nvSpPr>
            <p:cNvPr id="406" name="object 406"/>
            <p:cNvSpPr/>
            <p:nvPr/>
          </p:nvSpPr>
          <p:spPr>
            <a:xfrm>
              <a:off x="8101329" y="2540"/>
              <a:ext cx="3810" cy="1711325"/>
            </a:xfrm>
            <a:custGeom>
              <a:avLst/>
              <a:gdLst/>
              <a:ahLst/>
              <a:cxnLst/>
              <a:rect l="l" t="t" r="r" b="b"/>
              <a:pathLst>
                <a:path w="3809" h="1711325">
                  <a:moveTo>
                    <a:pt x="3810" y="0"/>
                  </a:moveTo>
                  <a:lnTo>
                    <a:pt x="0" y="0"/>
                  </a:lnTo>
                  <a:lnTo>
                    <a:pt x="0" y="1711244"/>
                  </a:lnTo>
                  <a:lnTo>
                    <a:pt x="3810" y="1643149"/>
                  </a:lnTo>
                  <a:lnTo>
                    <a:pt x="3810" y="0"/>
                  </a:lnTo>
                  <a:close/>
                </a:path>
              </a:pathLst>
            </a:custGeom>
            <a:solidFill>
              <a:srgbClr val="ECB050"/>
            </a:solidFill>
          </p:spPr>
          <p:txBody>
            <a:bodyPr wrap="square" lIns="0" tIns="0" rIns="0" bIns="0" rtlCol="0"/>
            <a:lstStyle/>
            <a:p>
              <a:endParaRPr/>
            </a:p>
          </p:txBody>
        </p:sp>
        <p:sp>
          <p:nvSpPr>
            <p:cNvPr id="407" name="object 407"/>
            <p:cNvSpPr/>
            <p:nvPr/>
          </p:nvSpPr>
          <p:spPr>
            <a:xfrm>
              <a:off x="8105139" y="2540"/>
              <a:ext cx="3810" cy="1643380"/>
            </a:xfrm>
            <a:custGeom>
              <a:avLst/>
              <a:gdLst/>
              <a:ahLst/>
              <a:cxnLst/>
              <a:rect l="l" t="t" r="r" b="b"/>
              <a:pathLst>
                <a:path w="3809" h="1643380">
                  <a:moveTo>
                    <a:pt x="3809" y="0"/>
                  </a:moveTo>
                  <a:lnTo>
                    <a:pt x="0" y="0"/>
                  </a:lnTo>
                  <a:lnTo>
                    <a:pt x="0" y="1643149"/>
                  </a:lnTo>
                  <a:lnTo>
                    <a:pt x="3809" y="1575054"/>
                  </a:lnTo>
                  <a:lnTo>
                    <a:pt x="3809" y="0"/>
                  </a:lnTo>
                  <a:close/>
                </a:path>
              </a:pathLst>
            </a:custGeom>
            <a:solidFill>
              <a:srgbClr val="ECAF50"/>
            </a:solidFill>
          </p:spPr>
          <p:txBody>
            <a:bodyPr wrap="square" lIns="0" tIns="0" rIns="0" bIns="0" rtlCol="0"/>
            <a:lstStyle/>
            <a:p>
              <a:endParaRPr/>
            </a:p>
          </p:txBody>
        </p:sp>
        <p:sp>
          <p:nvSpPr>
            <p:cNvPr id="408" name="object 408"/>
            <p:cNvSpPr/>
            <p:nvPr/>
          </p:nvSpPr>
          <p:spPr>
            <a:xfrm>
              <a:off x="8107679" y="2540"/>
              <a:ext cx="5080" cy="1598295"/>
            </a:xfrm>
            <a:custGeom>
              <a:avLst/>
              <a:gdLst/>
              <a:ahLst/>
              <a:cxnLst/>
              <a:rect l="l" t="t" r="r" b="b"/>
              <a:pathLst>
                <a:path w="5079" h="1598295">
                  <a:moveTo>
                    <a:pt x="5079" y="0"/>
                  </a:moveTo>
                  <a:lnTo>
                    <a:pt x="0" y="0"/>
                  </a:lnTo>
                  <a:lnTo>
                    <a:pt x="0" y="1597752"/>
                  </a:lnTo>
                  <a:lnTo>
                    <a:pt x="5079" y="1506958"/>
                  </a:lnTo>
                  <a:lnTo>
                    <a:pt x="5079" y="0"/>
                  </a:lnTo>
                  <a:close/>
                </a:path>
              </a:pathLst>
            </a:custGeom>
            <a:solidFill>
              <a:srgbClr val="EBAE4F"/>
            </a:solidFill>
          </p:spPr>
          <p:txBody>
            <a:bodyPr wrap="square" lIns="0" tIns="0" rIns="0" bIns="0" rtlCol="0"/>
            <a:lstStyle/>
            <a:p>
              <a:endParaRPr/>
            </a:p>
          </p:txBody>
        </p:sp>
        <p:sp>
          <p:nvSpPr>
            <p:cNvPr id="409" name="object 409"/>
            <p:cNvSpPr/>
            <p:nvPr/>
          </p:nvSpPr>
          <p:spPr>
            <a:xfrm>
              <a:off x="8111489" y="2540"/>
              <a:ext cx="3810" cy="1529715"/>
            </a:xfrm>
            <a:custGeom>
              <a:avLst/>
              <a:gdLst/>
              <a:ahLst/>
              <a:cxnLst/>
              <a:rect l="l" t="t" r="r" b="b"/>
              <a:pathLst>
                <a:path w="3809" h="1529715">
                  <a:moveTo>
                    <a:pt x="3809" y="0"/>
                  </a:moveTo>
                  <a:lnTo>
                    <a:pt x="0" y="0"/>
                  </a:lnTo>
                  <a:lnTo>
                    <a:pt x="0" y="1529657"/>
                  </a:lnTo>
                  <a:lnTo>
                    <a:pt x="3809" y="1461562"/>
                  </a:lnTo>
                  <a:lnTo>
                    <a:pt x="3809" y="0"/>
                  </a:lnTo>
                  <a:close/>
                </a:path>
              </a:pathLst>
            </a:custGeom>
            <a:solidFill>
              <a:srgbClr val="EBAD4E"/>
            </a:solidFill>
          </p:spPr>
          <p:txBody>
            <a:bodyPr wrap="square" lIns="0" tIns="0" rIns="0" bIns="0" rtlCol="0"/>
            <a:lstStyle/>
            <a:p>
              <a:endParaRPr/>
            </a:p>
          </p:txBody>
        </p:sp>
        <p:sp>
          <p:nvSpPr>
            <p:cNvPr id="410" name="object 410"/>
            <p:cNvSpPr/>
            <p:nvPr/>
          </p:nvSpPr>
          <p:spPr>
            <a:xfrm>
              <a:off x="8115299" y="2540"/>
              <a:ext cx="3810" cy="1461770"/>
            </a:xfrm>
            <a:custGeom>
              <a:avLst/>
              <a:gdLst/>
              <a:ahLst/>
              <a:cxnLst/>
              <a:rect l="l" t="t" r="r" b="b"/>
              <a:pathLst>
                <a:path w="3809" h="1461770">
                  <a:moveTo>
                    <a:pt x="3809" y="0"/>
                  </a:moveTo>
                  <a:lnTo>
                    <a:pt x="0" y="0"/>
                  </a:lnTo>
                  <a:lnTo>
                    <a:pt x="0" y="1461562"/>
                  </a:lnTo>
                  <a:lnTo>
                    <a:pt x="3809" y="1393467"/>
                  </a:lnTo>
                  <a:lnTo>
                    <a:pt x="3809" y="0"/>
                  </a:lnTo>
                  <a:close/>
                </a:path>
              </a:pathLst>
            </a:custGeom>
            <a:solidFill>
              <a:srgbClr val="EAAC4E"/>
            </a:solidFill>
          </p:spPr>
          <p:txBody>
            <a:bodyPr wrap="square" lIns="0" tIns="0" rIns="0" bIns="0" rtlCol="0"/>
            <a:lstStyle/>
            <a:p>
              <a:endParaRPr/>
            </a:p>
          </p:txBody>
        </p:sp>
        <p:sp>
          <p:nvSpPr>
            <p:cNvPr id="411" name="object 411"/>
            <p:cNvSpPr/>
            <p:nvPr/>
          </p:nvSpPr>
          <p:spPr>
            <a:xfrm>
              <a:off x="8119110" y="2540"/>
              <a:ext cx="3810" cy="1393825"/>
            </a:xfrm>
            <a:custGeom>
              <a:avLst/>
              <a:gdLst/>
              <a:ahLst/>
              <a:cxnLst/>
              <a:rect l="l" t="t" r="r" b="b"/>
              <a:pathLst>
                <a:path w="3809" h="1393825">
                  <a:moveTo>
                    <a:pt x="3810" y="0"/>
                  </a:moveTo>
                  <a:lnTo>
                    <a:pt x="0" y="0"/>
                  </a:lnTo>
                  <a:lnTo>
                    <a:pt x="0" y="1393467"/>
                  </a:lnTo>
                  <a:lnTo>
                    <a:pt x="3810" y="1325372"/>
                  </a:lnTo>
                  <a:lnTo>
                    <a:pt x="3810" y="0"/>
                  </a:lnTo>
                  <a:close/>
                </a:path>
              </a:pathLst>
            </a:custGeom>
            <a:solidFill>
              <a:srgbClr val="EAAA4D"/>
            </a:solidFill>
          </p:spPr>
          <p:txBody>
            <a:bodyPr wrap="square" lIns="0" tIns="0" rIns="0" bIns="0" rtlCol="0"/>
            <a:lstStyle/>
            <a:p>
              <a:endParaRPr/>
            </a:p>
          </p:txBody>
        </p:sp>
        <p:sp>
          <p:nvSpPr>
            <p:cNvPr id="412" name="object 412"/>
            <p:cNvSpPr/>
            <p:nvPr/>
          </p:nvSpPr>
          <p:spPr>
            <a:xfrm>
              <a:off x="8122920" y="2540"/>
              <a:ext cx="3810" cy="1325880"/>
            </a:xfrm>
            <a:custGeom>
              <a:avLst/>
              <a:gdLst/>
              <a:ahLst/>
              <a:cxnLst/>
              <a:rect l="l" t="t" r="r" b="b"/>
              <a:pathLst>
                <a:path w="3809" h="1325880">
                  <a:moveTo>
                    <a:pt x="3809" y="0"/>
                  </a:moveTo>
                  <a:lnTo>
                    <a:pt x="0" y="0"/>
                  </a:lnTo>
                  <a:lnTo>
                    <a:pt x="0" y="1325372"/>
                  </a:lnTo>
                  <a:lnTo>
                    <a:pt x="3809" y="1257276"/>
                  </a:lnTo>
                  <a:lnTo>
                    <a:pt x="3809" y="0"/>
                  </a:lnTo>
                  <a:close/>
                </a:path>
              </a:pathLst>
            </a:custGeom>
            <a:solidFill>
              <a:srgbClr val="E9A94D"/>
            </a:solidFill>
          </p:spPr>
          <p:txBody>
            <a:bodyPr wrap="square" lIns="0" tIns="0" rIns="0" bIns="0" rtlCol="0"/>
            <a:lstStyle/>
            <a:p>
              <a:endParaRPr/>
            </a:p>
          </p:txBody>
        </p:sp>
        <p:sp>
          <p:nvSpPr>
            <p:cNvPr id="413" name="object 413"/>
            <p:cNvSpPr/>
            <p:nvPr/>
          </p:nvSpPr>
          <p:spPr>
            <a:xfrm>
              <a:off x="8126729" y="2540"/>
              <a:ext cx="3810" cy="1257300"/>
            </a:xfrm>
            <a:custGeom>
              <a:avLst/>
              <a:gdLst/>
              <a:ahLst/>
              <a:cxnLst/>
              <a:rect l="l" t="t" r="r" b="b"/>
              <a:pathLst>
                <a:path w="3809" h="1257300">
                  <a:moveTo>
                    <a:pt x="3810" y="0"/>
                  </a:moveTo>
                  <a:lnTo>
                    <a:pt x="0" y="0"/>
                  </a:lnTo>
                  <a:lnTo>
                    <a:pt x="0" y="1257276"/>
                  </a:lnTo>
                  <a:lnTo>
                    <a:pt x="3810" y="1189181"/>
                  </a:lnTo>
                  <a:lnTo>
                    <a:pt x="3810" y="0"/>
                  </a:lnTo>
                  <a:close/>
                </a:path>
              </a:pathLst>
            </a:custGeom>
            <a:solidFill>
              <a:srgbClr val="E9A84C"/>
            </a:solidFill>
          </p:spPr>
          <p:txBody>
            <a:bodyPr wrap="square" lIns="0" tIns="0" rIns="0" bIns="0" rtlCol="0"/>
            <a:lstStyle/>
            <a:p>
              <a:endParaRPr/>
            </a:p>
          </p:txBody>
        </p:sp>
        <p:sp>
          <p:nvSpPr>
            <p:cNvPr id="414" name="object 414"/>
            <p:cNvSpPr/>
            <p:nvPr/>
          </p:nvSpPr>
          <p:spPr>
            <a:xfrm>
              <a:off x="8129270" y="2540"/>
              <a:ext cx="5080" cy="1212215"/>
            </a:xfrm>
            <a:custGeom>
              <a:avLst/>
              <a:gdLst/>
              <a:ahLst/>
              <a:cxnLst/>
              <a:rect l="l" t="t" r="r" b="b"/>
              <a:pathLst>
                <a:path w="5079" h="1212215">
                  <a:moveTo>
                    <a:pt x="5079" y="0"/>
                  </a:moveTo>
                  <a:lnTo>
                    <a:pt x="0" y="0"/>
                  </a:lnTo>
                  <a:lnTo>
                    <a:pt x="0" y="1211880"/>
                  </a:lnTo>
                  <a:lnTo>
                    <a:pt x="5079" y="1121086"/>
                  </a:lnTo>
                  <a:lnTo>
                    <a:pt x="5079" y="0"/>
                  </a:lnTo>
                  <a:close/>
                </a:path>
              </a:pathLst>
            </a:custGeom>
            <a:solidFill>
              <a:srgbClr val="E8A74C"/>
            </a:solidFill>
          </p:spPr>
          <p:txBody>
            <a:bodyPr wrap="square" lIns="0" tIns="0" rIns="0" bIns="0" rtlCol="0"/>
            <a:lstStyle/>
            <a:p>
              <a:endParaRPr/>
            </a:p>
          </p:txBody>
        </p:sp>
        <p:sp>
          <p:nvSpPr>
            <p:cNvPr id="415" name="object 415"/>
            <p:cNvSpPr/>
            <p:nvPr/>
          </p:nvSpPr>
          <p:spPr>
            <a:xfrm>
              <a:off x="8133079" y="2540"/>
              <a:ext cx="3810" cy="1144270"/>
            </a:xfrm>
            <a:custGeom>
              <a:avLst/>
              <a:gdLst/>
              <a:ahLst/>
              <a:cxnLst/>
              <a:rect l="l" t="t" r="r" b="b"/>
              <a:pathLst>
                <a:path w="3809" h="1144270">
                  <a:moveTo>
                    <a:pt x="3810" y="0"/>
                  </a:moveTo>
                  <a:lnTo>
                    <a:pt x="0" y="0"/>
                  </a:lnTo>
                  <a:lnTo>
                    <a:pt x="0" y="1143785"/>
                  </a:lnTo>
                  <a:lnTo>
                    <a:pt x="3810" y="1075689"/>
                  </a:lnTo>
                  <a:lnTo>
                    <a:pt x="3810" y="0"/>
                  </a:lnTo>
                  <a:close/>
                </a:path>
              </a:pathLst>
            </a:custGeom>
            <a:solidFill>
              <a:srgbClr val="E8A64B"/>
            </a:solidFill>
          </p:spPr>
          <p:txBody>
            <a:bodyPr wrap="square" lIns="0" tIns="0" rIns="0" bIns="0" rtlCol="0"/>
            <a:lstStyle/>
            <a:p>
              <a:endParaRPr/>
            </a:p>
          </p:txBody>
        </p:sp>
        <p:sp>
          <p:nvSpPr>
            <p:cNvPr id="416" name="object 416"/>
            <p:cNvSpPr/>
            <p:nvPr/>
          </p:nvSpPr>
          <p:spPr>
            <a:xfrm>
              <a:off x="8136889" y="2540"/>
              <a:ext cx="3810" cy="1075690"/>
            </a:xfrm>
            <a:custGeom>
              <a:avLst/>
              <a:gdLst/>
              <a:ahLst/>
              <a:cxnLst/>
              <a:rect l="l" t="t" r="r" b="b"/>
              <a:pathLst>
                <a:path w="3809" h="1075690">
                  <a:moveTo>
                    <a:pt x="3809" y="0"/>
                  </a:moveTo>
                  <a:lnTo>
                    <a:pt x="0" y="0"/>
                  </a:lnTo>
                  <a:lnTo>
                    <a:pt x="0" y="1075689"/>
                  </a:lnTo>
                  <a:lnTo>
                    <a:pt x="3809" y="1035519"/>
                  </a:lnTo>
                  <a:lnTo>
                    <a:pt x="3809" y="0"/>
                  </a:lnTo>
                  <a:close/>
                </a:path>
              </a:pathLst>
            </a:custGeom>
            <a:solidFill>
              <a:srgbClr val="E7A44B"/>
            </a:solidFill>
          </p:spPr>
          <p:txBody>
            <a:bodyPr wrap="square" lIns="0" tIns="0" rIns="0" bIns="0" rtlCol="0"/>
            <a:lstStyle/>
            <a:p>
              <a:endParaRPr/>
            </a:p>
          </p:txBody>
        </p:sp>
        <p:sp>
          <p:nvSpPr>
            <p:cNvPr id="417" name="object 417"/>
            <p:cNvSpPr/>
            <p:nvPr/>
          </p:nvSpPr>
          <p:spPr>
            <a:xfrm>
              <a:off x="8140699" y="2540"/>
              <a:ext cx="3810" cy="1035685"/>
            </a:xfrm>
            <a:custGeom>
              <a:avLst/>
              <a:gdLst/>
              <a:ahLst/>
              <a:cxnLst/>
              <a:rect l="l" t="t" r="r" b="b"/>
              <a:pathLst>
                <a:path w="3809" h="1035685">
                  <a:moveTo>
                    <a:pt x="3809" y="0"/>
                  </a:moveTo>
                  <a:lnTo>
                    <a:pt x="0" y="0"/>
                  </a:lnTo>
                  <a:lnTo>
                    <a:pt x="0" y="1035519"/>
                  </a:lnTo>
                  <a:lnTo>
                    <a:pt x="3809" y="995348"/>
                  </a:lnTo>
                  <a:lnTo>
                    <a:pt x="3809" y="0"/>
                  </a:lnTo>
                  <a:close/>
                </a:path>
              </a:pathLst>
            </a:custGeom>
            <a:solidFill>
              <a:srgbClr val="E7A34A"/>
            </a:solidFill>
          </p:spPr>
          <p:txBody>
            <a:bodyPr wrap="square" lIns="0" tIns="0" rIns="0" bIns="0" rtlCol="0"/>
            <a:lstStyle/>
            <a:p>
              <a:endParaRPr/>
            </a:p>
          </p:txBody>
        </p:sp>
        <p:sp>
          <p:nvSpPr>
            <p:cNvPr id="418" name="object 418"/>
            <p:cNvSpPr/>
            <p:nvPr/>
          </p:nvSpPr>
          <p:spPr>
            <a:xfrm>
              <a:off x="8144510" y="2540"/>
              <a:ext cx="3810" cy="995680"/>
            </a:xfrm>
            <a:custGeom>
              <a:avLst/>
              <a:gdLst/>
              <a:ahLst/>
              <a:cxnLst/>
              <a:rect l="l" t="t" r="r" b="b"/>
              <a:pathLst>
                <a:path w="3809" h="995680">
                  <a:moveTo>
                    <a:pt x="3810" y="0"/>
                  </a:moveTo>
                  <a:lnTo>
                    <a:pt x="0" y="0"/>
                  </a:lnTo>
                  <a:lnTo>
                    <a:pt x="0" y="995348"/>
                  </a:lnTo>
                  <a:lnTo>
                    <a:pt x="3810" y="955178"/>
                  </a:lnTo>
                  <a:lnTo>
                    <a:pt x="3810" y="0"/>
                  </a:lnTo>
                  <a:close/>
                </a:path>
              </a:pathLst>
            </a:custGeom>
            <a:solidFill>
              <a:srgbClr val="E6A249"/>
            </a:solidFill>
          </p:spPr>
          <p:txBody>
            <a:bodyPr wrap="square" lIns="0" tIns="0" rIns="0" bIns="0" rtlCol="0"/>
            <a:lstStyle/>
            <a:p>
              <a:endParaRPr/>
            </a:p>
          </p:txBody>
        </p:sp>
        <p:sp>
          <p:nvSpPr>
            <p:cNvPr id="419" name="object 419"/>
            <p:cNvSpPr/>
            <p:nvPr/>
          </p:nvSpPr>
          <p:spPr>
            <a:xfrm>
              <a:off x="8148320" y="2540"/>
              <a:ext cx="3810" cy="955675"/>
            </a:xfrm>
            <a:custGeom>
              <a:avLst/>
              <a:gdLst/>
              <a:ahLst/>
              <a:cxnLst/>
              <a:rect l="l" t="t" r="r" b="b"/>
              <a:pathLst>
                <a:path w="3809" h="955675">
                  <a:moveTo>
                    <a:pt x="3809" y="0"/>
                  </a:moveTo>
                  <a:lnTo>
                    <a:pt x="0" y="0"/>
                  </a:lnTo>
                  <a:lnTo>
                    <a:pt x="0" y="955178"/>
                  </a:lnTo>
                  <a:lnTo>
                    <a:pt x="3809" y="915007"/>
                  </a:lnTo>
                  <a:lnTo>
                    <a:pt x="3809" y="0"/>
                  </a:lnTo>
                  <a:close/>
                </a:path>
              </a:pathLst>
            </a:custGeom>
            <a:solidFill>
              <a:srgbClr val="E6A149"/>
            </a:solidFill>
          </p:spPr>
          <p:txBody>
            <a:bodyPr wrap="square" lIns="0" tIns="0" rIns="0" bIns="0" rtlCol="0"/>
            <a:lstStyle/>
            <a:p>
              <a:endParaRPr/>
            </a:p>
          </p:txBody>
        </p:sp>
        <p:sp>
          <p:nvSpPr>
            <p:cNvPr id="420" name="object 420"/>
            <p:cNvSpPr/>
            <p:nvPr/>
          </p:nvSpPr>
          <p:spPr>
            <a:xfrm>
              <a:off x="8150860" y="2540"/>
              <a:ext cx="5080" cy="929005"/>
            </a:xfrm>
            <a:custGeom>
              <a:avLst/>
              <a:gdLst/>
              <a:ahLst/>
              <a:cxnLst/>
              <a:rect l="l" t="t" r="r" b="b"/>
              <a:pathLst>
                <a:path w="5079" h="929005">
                  <a:moveTo>
                    <a:pt x="5080" y="0"/>
                  </a:moveTo>
                  <a:lnTo>
                    <a:pt x="0" y="0"/>
                  </a:lnTo>
                  <a:lnTo>
                    <a:pt x="0" y="928397"/>
                  </a:lnTo>
                  <a:lnTo>
                    <a:pt x="5080" y="874836"/>
                  </a:lnTo>
                  <a:lnTo>
                    <a:pt x="5080" y="0"/>
                  </a:lnTo>
                  <a:close/>
                </a:path>
              </a:pathLst>
            </a:custGeom>
            <a:solidFill>
              <a:srgbClr val="E5A048"/>
            </a:solidFill>
          </p:spPr>
          <p:txBody>
            <a:bodyPr wrap="square" lIns="0" tIns="0" rIns="0" bIns="0" rtlCol="0"/>
            <a:lstStyle/>
            <a:p>
              <a:endParaRPr/>
            </a:p>
          </p:txBody>
        </p:sp>
        <p:sp>
          <p:nvSpPr>
            <p:cNvPr id="421" name="object 421"/>
            <p:cNvSpPr/>
            <p:nvPr/>
          </p:nvSpPr>
          <p:spPr>
            <a:xfrm>
              <a:off x="8154670" y="2540"/>
              <a:ext cx="3810" cy="888365"/>
            </a:xfrm>
            <a:custGeom>
              <a:avLst/>
              <a:gdLst/>
              <a:ahLst/>
              <a:cxnLst/>
              <a:rect l="l" t="t" r="r" b="b"/>
              <a:pathLst>
                <a:path w="3809" h="888365">
                  <a:moveTo>
                    <a:pt x="3809" y="0"/>
                  </a:moveTo>
                  <a:lnTo>
                    <a:pt x="0" y="0"/>
                  </a:lnTo>
                  <a:lnTo>
                    <a:pt x="0" y="888226"/>
                  </a:lnTo>
                  <a:lnTo>
                    <a:pt x="3809" y="848056"/>
                  </a:lnTo>
                  <a:lnTo>
                    <a:pt x="3809" y="0"/>
                  </a:lnTo>
                  <a:close/>
                </a:path>
              </a:pathLst>
            </a:custGeom>
            <a:solidFill>
              <a:srgbClr val="E59F48"/>
            </a:solidFill>
          </p:spPr>
          <p:txBody>
            <a:bodyPr wrap="square" lIns="0" tIns="0" rIns="0" bIns="0" rtlCol="0"/>
            <a:lstStyle/>
            <a:p>
              <a:endParaRPr/>
            </a:p>
          </p:txBody>
        </p:sp>
        <p:sp>
          <p:nvSpPr>
            <p:cNvPr id="422" name="object 422"/>
            <p:cNvSpPr/>
            <p:nvPr/>
          </p:nvSpPr>
          <p:spPr>
            <a:xfrm>
              <a:off x="8158479" y="2540"/>
              <a:ext cx="3810" cy="848360"/>
            </a:xfrm>
            <a:custGeom>
              <a:avLst/>
              <a:gdLst/>
              <a:ahLst/>
              <a:cxnLst/>
              <a:rect l="l" t="t" r="r" b="b"/>
              <a:pathLst>
                <a:path w="3809" h="848360">
                  <a:moveTo>
                    <a:pt x="3810" y="0"/>
                  </a:moveTo>
                  <a:lnTo>
                    <a:pt x="0" y="0"/>
                  </a:lnTo>
                  <a:lnTo>
                    <a:pt x="0" y="848056"/>
                  </a:lnTo>
                  <a:lnTo>
                    <a:pt x="3810" y="807885"/>
                  </a:lnTo>
                  <a:lnTo>
                    <a:pt x="3810" y="0"/>
                  </a:lnTo>
                  <a:close/>
                </a:path>
              </a:pathLst>
            </a:custGeom>
            <a:solidFill>
              <a:srgbClr val="E49D47"/>
            </a:solidFill>
          </p:spPr>
          <p:txBody>
            <a:bodyPr wrap="square" lIns="0" tIns="0" rIns="0" bIns="0" rtlCol="0"/>
            <a:lstStyle/>
            <a:p>
              <a:endParaRPr/>
            </a:p>
          </p:txBody>
        </p:sp>
        <p:sp>
          <p:nvSpPr>
            <p:cNvPr id="423" name="object 423"/>
            <p:cNvSpPr/>
            <p:nvPr/>
          </p:nvSpPr>
          <p:spPr>
            <a:xfrm>
              <a:off x="8162289" y="2540"/>
              <a:ext cx="3810" cy="808355"/>
            </a:xfrm>
            <a:custGeom>
              <a:avLst/>
              <a:gdLst/>
              <a:ahLst/>
              <a:cxnLst/>
              <a:rect l="l" t="t" r="r" b="b"/>
              <a:pathLst>
                <a:path w="3809" h="808355">
                  <a:moveTo>
                    <a:pt x="3809" y="0"/>
                  </a:moveTo>
                  <a:lnTo>
                    <a:pt x="0" y="0"/>
                  </a:lnTo>
                  <a:lnTo>
                    <a:pt x="0" y="807885"/>
                  </a:lnTo>
                  <a:lnTo>
                    <a:pt x="3809" y="767714"/>
                  </a:lnTo>
                  <a:lnTo>
                    <a:pt x="3809" y="0"/>
                  </a:lnTo>
                  <a:close/>
                </a:path>
              </a:pathLst>
            </a:custGeom>
            <a:solidFill>
              <a:srgbClr val="E49C47"/>
            </a:solidFill>
          </p:spPr>
          <p:txBody>
            <a:bodyPr wrap="square" lIns="0" tIns="0" rIns="0" bIns="0" rtlCol="0"/>
            <a:lstStyle/>
            <a:p>
              <a:endParaRPr/>
            </a:p>
          </p:txBody>
        </p:sp>
        <p:sp>
          <p:nvSpPr>
            <p:cNvPr id="424" name="object 424"/>
            <p:cNvSpPr/>
            <p:nvPr/>
          </p:nvSpPr>
          <p:spPr>
            <a:xfrm>
              <a:off x="8166099" y="2540"/>
              <a:ext cx="3810" cy="767715"/>
            </a:xfrm>
            <a:custGeom>
              <a:avLst/>
              <a:gdLst/>
              <a:ahLst/>
              <a:cxnLst/>
              <a:rect l="l" t="t" r="r" b="b"/>
              <a:pathLst>
                <a:path w="3809" h="767715">
                  <a:moveTo>
                    <a:pt x="3809" y="0"/>
                  </a:moveTo>
                  <a:lnTo>
                    <a:pt x="0" y="0"/>
                  </a:lnTo>
                  <a:lnTo>
                    <a:pt x="0" y="767714"/>
                  </a:lnTo>
                  <a:lnTo>
                    <a:pt x="3809" y="727544"/>
                  </a:lnTo>
                  <a:lnTo>
                    <a:pt x="3809" y="0"/>
                  </a:lnTo>
                  <a:close/>
                </a:path>
              </a:pathLst>
            </a:custGeom>
            <a:solidFill>
              <a:srgbClr val="E39B46"/>
            </a:solidFill>
          </p:spPr>
          <p:txBody>
            <a:bodyPr wrap="square" lIns="0" tIns="0" rIns="0" bIns="0" rtlCol="0"/>
            <a:lstStyle/>
            <a:p>
              <a:endParaRPr/>
            </a:p>
          </p:txBody>
        </p:sp>
        <p:sp>
          <p:nvSpPr>
            <p:cNvPr id="425" name="object 425"/>
            <p:cNvSpPr/>
            <p:nvPr/>
          </p:nvSpPr>
          <p:spPr>
            <a:xfrm>
              <a:off x="8169910" y="2540"/>
              <a:ext cx="3810" cy="727710"/>
            </a:xfrm>
            <a:custGeom>
              <a:avLst/>
              <a:gdLst/>
              <a:ahLst/>
              <a:cxnLst/>
              <a:rect l="l" t="t" r="r" b="b"/>
              <a:pathLst>
                <a:path w="3809" h="727710">
                  <a:moveTo>
                    <a:pt x="3810" y="0"/>
                  </a:moveTo>
                  <a:lnTo>
                    <a:pt x="0" y="0"/>
                  </a:lnTo>
                  <a:lnTo>
                    <a:pt x="0" y="727544"/>
                  </a:lnTo>
                  <a:lnTo>
                    <a:pt x="3810" y="687373"/>
                  </a:lnTo>
                  <a:lnTo>
                    <a:pt x="3810" y="0"/>
                  </a:lnTo>
                  <a:close/>
                </a:path>
              </a:pathLst>
            </a:custGeom>
            <a:solidFill>
              <a:srgbClr val="E39A46"/>
            </a:solidFill>
          </p:spPr>
          <p:txBody>
            <a:bodyPr wrap="square" lIns="0" tIns="0" rIns="0" bIns="0" rtlCol="0"/>
            <a:lstStyle/>
            <a:p>
              <a:endParaRPr/>
            </a:p>
          </p:txBody>
        </p:sp>
        <p:sp>
          <p:nvSpPr>
            <p:cNvPr id="426" name="object 426"/>
            <p:cNvSpPr/>
            <p:nvPr/>
          </p:nvSpPr>
          <p:spPr>
            <a:xfrm>
              <a:off x="8172449" y="2540"/>
              <a:ext cx="5080" cy="701040"/>
            </a:xfrm>
            <a:custGeom>
              <a:avLst/>
              <a:gdLst/>
              <a:ahLst/>
              <a:cxnLst/>
              <a:rect l="l" t="t" r="r" b="b"/>
              <a:pathLst>
                <a:path w="5079" h="701040">
                  <a:moveTo>
                    <a:pt x="5079" y="0"/>
                  </a:moveTo>
                  <a:lnTo>
                    <a:pt x="0" y="0"/>
                  </a:lnTo>
                  <a:lnTo>
                    <a:pt x="0" y="700763"/>
                  </a:lnTo>
                  <a:lnTo>
                    <a:pt x="5079" y="647203"/>
                  </a:lnTo>
                  <a:lnTo>
                    <a:pt x="5079" y="0"/>
                  </a:lnTo>
                  <a:close/>
                </a:path>
              </a:pathLst>
            </a:custGeom>
            <a:solidFill>
              <a:srgbClr val="E29945"/>
            </a:solidFill>
          </p:spPr>
          <p:txBody>
            <a:bodyPr wrap="square" lIns="0" tIns="0" rIns="0" bIns="0" rtlCol="0"/>
            <a:lstStyle/>
            <a:p>
              <a:endParaRPr/>
            </a:p>
          </p:txBody>
        </p:sp>
        <p:sp>
          <p:nvSpPr>
            <p:cNvPr id="427" name="object 427"/>
            <p:cNvSpPr/>
            <p:nvPr/>
          </p:nvSpPr>
          <p:spPr>
            <a:xfrm>
              <a:off x="8176260" y="2540"/>
              <a:ext cx="3810" cy="661035"/>
            </a:xfrm>
            <a:custGeom>
              <a:avLst/>
              <a:gdLst/>
              <a:ahLst/>
              <a:cxnLst/>
              <a:rect l="l" t="t" r="r" b="b"/>
              <a:pathLst>
                <a:path w="3809" h="661035">
                  <a:moveTo>
                    <a:pt x="3810" y="0"/>
                  </a:moveTo>
                  <a:lnTo>
                    <a:pt x="0" y="0"/>
                  </a:lnTo>
                  <a:lnTo>
                    <a:pt x="0" y="660593"/>
                  </a:lnTo>
                  <a:lnTo>
                    <a:pt x="3810" y="620422"/>
                  </a:lnTo>
                  <a:lnTo>
                    <a:pt x="3810" y="0"/>
                  </a:lnTo>
                  <a:close/>
                </a:path>
              </a:pathLst>
            </a:custGeom>
            <a:solidFill>
              <a:srgbClr val="E29744"/>
            </a:solidFill>
          </p:spPr>
          <p:txBody>
            <a:bodyPr wrap="square" lIns="0" tIns="0" rIns="0" bIns="0" rtlCol="0"/>
            <a:lstStyle/>
            <a:p>
              <a:endParaRPr/>
            </a:p>
          </p:txBody>
        </p:sp>
        <p:sp>
          <p:nvSpPr>
            <p:cNvPr id="428" name="object 428"/>
            <p:cNvSpPr/>
            <p:nvPr/>
          </p:nvSpPr>
          <p:spPr>
            <a:xfrm>
              <a:off x="8180070" y="2540"/>
              <a:ext cx="3810" cy="621030"/>
            </a:xfrm>
            <a:custGeom>
              <a:avLst/>
              <a:gdLst/>
              <a:ahLst/>
              <a:cxnLst/>
              <a:rect l="l" t="t" r="r" b="b"/>
              <a:pathLst>
                <a:path w="3809" h="621030">
                  <a:moveTo>
                    <a:pt x="3809" y="0"/>
                  </a:moveTo>
                  <a:lnTo>
                    <a:pt x="0" y="0"/>
                  </a:lnTo>
                  <a:lnTo>
                    <a:pt x="0" y="620422"/>
                  </a:lnTo>
                  <a:lnTo>
                    <a:pt x="3809" y="580251"/>
                  </a:lnTo>
                  <a:lnTo>
                    <a:pt x="3809" y="0"/>
                  </a:lnTo>
                  <a:close/>
                </a:path>
              </a:pathLst>
            </a:custGeom>
            <a:solidFill>
              <a:srgbClr val="E19644"/>
            </a:solidFill>
          </p:spPr>
          <p:txBody>
            <a:bodyPr wrap="square" lIns="0" tIns="0" rIns="0" bIns="0" rtlCol="0"/>
            <a:lstStyle/>
            <a:p>
              <a:endParaRPr/>
            </a:p>
          </p:txBody>
        </p:sp>
        <p:sp>
          <p:nvSpPr>
            <p:cNvPr id="429" name="object 429"/>
            <p:cNvSpPr/>
            <p:nvPr/>
          </p:nvSpPr>
          <p:spPr>
            <a:xfrm>
              <a:off x="8183879" y="2540"/>
              <a:ext cx="3810" cy="580390"/>
            </a:xfrm>
            <a:custGeom>
              <a:avLst/>
              <a:gdLst/>
              <a:ahLst/>
              <a:cxnLst/>
              <a:rect l="l" t="t" r="r" b="b"/>
              <a:pathLst>
                <a:path w="3809" h="580390">
                  <a:moveTo>
                    <a:pt x="3810" y="0"/>
                  </a:moveTo>
                  <a:lnTo>
                    <a:pt x="0" y="0"/>
                  </a:lnTo>
                  <a:lnTo>
                    <a:pt x="0" y="580251"/>
                  </a:lnTo>
                  <a:lnTo>
                    <a:pt x="3810" y="540081"/>
                  </a:lnTo>
                  <a:lnTo>
                    <a:pt x="3810" y="0"/>
                  </a:lnTo>
                  <a:close/>
                </a:path>
              </a:pathLst>
            </a:custGeom>
            <a:solidFill>
              <a:srgbClr val="E19543"/>
            </a:solidFill>
          </p:spPr>
          <p:txBody>
            <a:bodyPr wrap="square" lIns="0" tIns="0" rIns="0" bIns="0" rtlCol="0"/>
            <a:lstStyle/>
            <a:p>
              <a:endParaRPr/>
            </a:p>
          </p:txBody>
        </p:sp>
        <p:sp>
          <p:nvSpPr>
            <p:cNvPr id="430" name="object 430"/>
            <p:cNvSpPr/>
            <p:nvPr/>
          </p:nvSpPr>
          <p:spPr>
            <a:xfrm>
              <a:off x="8187689" y="2540"/>
              <a:ext cx="3810" cy="540385"/>
            </a:xfrm>
            <a:custGeom>
              <a:avLst/>
              <a:gdLst/>
              <a:ahLst/>
              <a:cxnLst/>
              <a:rect l="l" t="t" r="r" b="b"/>
              <a:pathLst>
                <a:path w="3809" h="540385">
                  <a:moveTo>
                    <a:pt x="3809" y="0"/>
                  </a:moveTo>
                  <a:lnTo>
                    <a:pt x="0" y="0"/>
                  </a:lnTo>
                  <a:lnTo>
                    <a:pt x="0" y="540081"/>
                  </a:lnTo>
                  <a:lnTo>
                    <a:pt x="3809" y="499910"/>
                  </a:lnTo>
                  <a:lnTo>
                    <a:pt x="3809" y="0"/>
                  </a:lnTo>
                  <a:close/>
                </a:path>
              </a:pathLst>
            </a:custGeom>
            <a:solidFill>
              <a:srgbClr val="E09443"/>
            </a:solidFill>
          </p:spPr>
          <p:txBody>
            <a:bodyPr wrap="square" lIns="0" tIns="0" rIns="0" bIns="0" rtlCol="0"/>
            <a:lstStyle/>
            <a:p>
              <a:endParaRPr/>
            </a:p>
          </p:txBody>
        </p:sp>
        <p:sp>
          <p:nvSpPr>
            <p:cNvPr id="431" name="object 431"/>
            <p:cNvSpPr/>
            <p:nvPr/>
          </p:nvSpPr>
          <p:spPr>
            <a:xfrm>
              <a:off x="8191499" y="2540"/>
              <a:ext cx="3810" cy="500380"/>
            </a:xfrm>
            <a:custGeom>
              <a:avLst/>
              <a:gdLst/>
              <a:ahLst/>
              <a:cxnLst/>
              <a:rect l="l" t="t" r="r" b="b"/>
              <a:pathLst>
                <a:path w="3809" h="500380">
                  <a:moveTo>
                    <a:pt x="3809" y="0"/>
                  </a:moveTo>
                  <a:lnTo>
                    <a:pt x="0" y="0"/>
                  </a:lnTo>
                  <a:lnTo>
                    <a:pt x="0" y="499910"/>
                  </a:lnTo>
                  <a:lnTo>
                    <a:pt x="3809" y="459739"/>
                  </a:lnTo>
                  <a:lnTo>
                    <a:pt x="3809" y="0"/>
                  </a:lnTo>
                  <a:close/>
                </a:path>
              </a:pathLst>
            </a:custGeom>
            <a:solidFill>
              <a:srgbClr val="E09342"/>
            </a:solidFill>
          </p:spPr>
          <p:txBody>
            <a:bodyPr wrap="square" lIns="0" tIns="0" rIns="0" bIns="0" rtlCol="0"/>
            <a:lstStyle/>
            <a:p>
              <a:endParaRPr/>
            </a:p>
          </p:txBody>
        </p:sp>
        <p:sp>
          <p:nvSpPr>
            <p:cNvPr id="432" name="object 432"/>
            <p:cNvSpPr/>
            <p:nvPr/>
          </p:nvSpPr>
          <p:spPr>
            <a:xfrm>
              <a:off x="8195310" y="2540"/>
              <a:ext cx="3810" cy="459740"/>
            </a:xfrm>
            <a:custGeom>
              <a:avLst/>
              <a:gdLst/>
              <a:ahLst/>
              <a:cxnLst/>
              <a:rect l="l" t="t" r="r" b="b"/>
              <a:pathLst>
                <a:path w="3809" h="459740">
                  <a:moveTo>
                    <a:pt x="3810" y="0"/>
                  </a:moveTo>
                  <a:lnTo>
                    <a:pt x="0" y="0"/>
                  </a:lnTo>
                  <a:lnTo>
                    <a:pt x="0" y="459739"/>
                  </a:lnTo>
                  <a:lnTo>
                    <a:pt x="3810" y="411778"/>
                  </a:lnTo>
                  <a:lnTo>
                    <a:pt x="3810" y="0"/>
                  </a:lnTo>
                  <a:close/>
                </a:path>
              </a:pathLst>
            </a:custGeom>
            <a:solidFill>
              <a:srgbClr val="DF9142"/>
            </a:solidFill>
          </p:spPr>
          <p:txBody>
            <a:bodyPr wrap="square" lIns="0" tIns="0" rIns="0" bIns="0" rtlCol="0"/>
            <a:lstStyle/>
            <a:p>
              <a:endParaRPr/>
            </a:p>
          </p:txBody>
        </p:sp>
        <p:sp>
          <p:nvSpPr>
            <p:cNvPr id="433" name="object 433"/>
            <p:cNvSpPr/>
            <p:nvPr/>
          </p:nvSpPr>
          <p:spPr>
            <a:xfrm>
              <a:off x="8197849" y="2540"/>
              <a:ext cx="3810" cy="427990"/>
            </a:xfrm>
            <a:custGeom>
              <a:avLst/>
              <a:gdLst/>
              <a:ahLst/>
              <a:cxnLst/>
              <a:rect l="l" t="t" r="r" b="b"/>
              <a:pathLst>
                <a:path w="3809" h="427990">
                  <a:moveTo>
                    <a:pt x="3809" y="0"/>
                  </a:moveTo>
                  <a:lnTo>
                    <a:pt x="0" y="0"/>
                  </a:lnTo>
                  <a:lnTo>
                    <a:pt x="0" y="427765"/>
                  </a:lnTo>
                  <a:lnTo>
                    <a:pt x="3809" y="379804"/>
                  </a:lnTo>
                  <a:lnTo>
                    <a:pt x="3809" y="0"/>
                  </a:lnTo>
                  <a:close/>
                </a:path>
              </a:pathLst>
            </a:custGeom>
            <a:solidFill>
              <a:srgbClr val="DF9041"/>
            </a:solidFill>
          </p:spPr>
          <p:txBody>
            <a:bodyPr wrap="square" lIns="0" tIns="0" rIns="0" bIns="0" rtlCol="0"/>
            <a:lstStyle/>
            <a:p>
              <a:endParaRPr/>
            </a:p>
          </p:txBody>
        </p:sp>
        <p:sp>
          <p:nvSpPr>
            <p:cNvPr id="434" name="object 434"/>
            <p:cNvSpPr/>
            <p:nvPr/>
          </p:nvSpPr>
          <p:spPr>
            <a:xfrm>
              <a:off x="8201660" y="2540"/>
              <a:ext cx="3810" cy="380365"/>
            </a:xfrm>
            <a:custGeom>
              <a:avLst/>
              <a:gdLst/>
              <a:ahLst/>
              <a:cxnLst/>
              <a:rect l="l" t="t" r="r" b="b"/>
              <a:pathLst>
                <a:path w="3809" h="380365">
                  <a:moveTo>
                    <a:pt x="3810" y="0"/>
                  </a:moveTo>
                  <a:lnTo>
                    <a:pt x="0" y="0"/>
                  </a:lnTo>
                  <a:lnTo>
                    <a:pt x="0" y="379804"/>
                  </a:lnTo>
                  <a:lnTo>
                    <a:pt x="3810" y="331843"/>
                  </a:lnTo>
                  <a:lnTo>
                    <a:pt x="3810" y="0"/>
                  </a:lnTo>
                  <a:close/>
                </a:path>
              </a:pathLst>
            </a:custGeom>
            <a:solidFill>
              <a:srgbClr val="DE8F41"/>
            </a:solidFill>
          </p:spPr>
          <p:txBody>
            <a:bodyPr wrap="square" lIns="0" tIns="0" rIns="0" bIns="0" rtlCol="0"/>
            <a:lstStyle/>
            <a:p>
              <a:endParaRPr/>
            </a:p>
          </p:txBody>
        </p:sp>
        <p:sp>
          <p:nvSpPr>
            <p:cNvPr id="435" name="object 435"/>
            <p:cNvSpPr/>
            <p:nvPr/>
          </p:nvSpPr>
          <p:spPr>
            <a:xfrm>
              <a:off x="8205470" y="2540"/>
              <a:ext cx="3810" cy="332105"/>
            </a:xfrm>
            <a:custGeom>
              <a:avLst/>
              <a:gdLst/>
              <a:ahLst/>
              <a:cxnLst/>
              <a:rect l="l" t="t" r="r" b="b"/>
              <a:pathLst>
                <a:path w="3809" h="332105">
                  <a:moveTo>
                    <a:pt x="3809" y="0"/>
                  </a:moveTo>
                  <a:lnTo>
                    <a:pt x="0" y="0"/>
                  </a:lnTo>
                  <a:lnTo>
                    <a:pt x="0" y="331843"/>
                  </a:lnTo>
                  <a:lnTo>
                    <a:pt x="3809" y="283882"/>
                  </a:lnTo>
                  <a:lnTo>
                    <a:pt x="3809" y="0"/>
                  </a:lnTo>
                  <a:close/>
                </a:path>
              </a:pathLst>
            </a:custGeom>
            <a:solidFill>
              <a:srgbClr val="DE8E40"/>
            </a:solidFill>
          </p:spPr>
          <p:txBody>
            <a:bodyPr wrap="square" lIns="0" tIns="0" rIns="0" bIns="0" rtlCol="0"/>
            <a:lstStyle/>
            <a:p>
              <a:endParaRPr/>
            </a:p>
          </p:txBody>
        </p:sp>
        <p:sp>
          <p:nvSpPr>
            <p:cNvPr id="436" name="object 436"/>
            <p:cNvSpPr/>
            <p:nvPr/>
          </p:nvSpPr>
          <p:spPr>
            <a:xfrm>
              <a:off x="8209279" y="2540"/>
              <a:ext cx="3810" cy="284480"/>
            </a:xfrm>
            <a:custGeom>
              <a:avLst/>
              <a:gdLst/>
              <a:ahLst/>
              <a:cxnLst/>
              <a:rect l="l" t="t" r="r" b="b"/>
              <a:pathLst>
                <a:path w="3809" h="284480">
                  <a:moveTo>
                    <a:pt x="0" y="284480"/>
                  </a:moveTo>
                  <a:lnTo>
                    <a:pt x="3810" y="284480"/>
                  </a:lnTo>
                  <a:lnTo>
                    <a:pt x="3810" y="0"/>
                  </a:lnTo>
                  <a:lnTo>
                    <a:pt x="0" y="0"/>
                  </a:lnTo>
                  <a:lnTo>
                    <a:pt x="0" y="284480"/>
                  </a:lnTo>
                  <a:close/>
                </a:path>
              </a:pathLst>
            </a:custGeom>
            <a:solidFill>
              <a:srgbClr val="DD8D3F"/>
            </a:solidFill>
          </p:spPr>
          <p:txBody>
            <a:bodyPr wrap="square" lIns="0" tIns="0" rIns="0" bIns="0" rtlCol="0"/>
            <a:lstStyle/>
            <a:p>
              <a:endParaRPr/>
            </a:p>
          </p:txBody>
        </p:sp>
        <p:sp>
          <p:nvSpPr>
            <p:cNvPr id="437" name="object 437"/>
            <p:cNvSpPr/>
            <p:nvPr/>
          </p:nvSpPr>
          <p:spPr>
            <a:xfrm>
              <a:off x="8213089" y="11429"/>
              <a:ext cx="3810" cy="227329"/>
            </a:xfrm>
            <a:custGeom>
              <a:avLst/>
              <a:gdLst/>
              <a:ahLst/>
              <a:cxnLst/>
              <a:rect l="l" t="t" r="r" b="b"/>
              <a:pathLst>
                <a:path w="3809" h="227329">
                  <a:moveTo>
                    <a:pt x="0" y="0"/>
                  </a:moveTo>
                  <a:lnTo>
                    <a:pt x="0" y="227031"/>
                  </a:lnTo>
                  <a:lnTo>
                    <a:pt x="3809" y="179069"/>
                  </a:lnTo>
                  <a:lnTo>
                    <a:pt x="3809" y="26669"/>
                  </a:lnTo>
                  <a:lnTo>
                    <a:pt x="0" y="0"/>
                  </a:lnTo>
                  <a:close/>
                </a:path>
              </a:pathLst>
            </a:custGeom>
            <a:solidFill>
              <a:srgbClr val="DD8B3F"/>
            </a:solidFill>
          </p:spPr>
          <p:txBody>
            <a:bodyPr wrap="square" lIns="0" tIns="0" rIns="0" bIns="0" rtlCol="0"/>
            <a:lstStyle/>
            <a:p>
              <a:endParaRPr/>
            </a:p>
          </p:txBody>
        </p:sp>
        <p:sp>
          <p:nvSpPr>
            <p:cNvPr id="438" name="object 438"/>
            <p:cNvSpPr/>
            <p:nvPr/>
          </p:nvSpPr>
          <p:spPr>
            <a:xfrm>
              <a:off x="8216899" y="38099"/>
              <a:ext cx="1270" cy="152400"/>
            </a:xfrm>
            <a:custGeom>
              <a:avLst/>
              <a:gdLst/>
              <a:ahLst/>
              <a:cxnLst/>
              <a:rect l="l" t="t" r="r" b="b"/>
              <a:pathLst>
                <a:path w="1270" h="152400">
                  <a:moveTo>
                    <a:pt x="0" y="0"/>
                  </a:moveTo>
                  <a:lnTo>
                    <a:pt x="0" y="152400"/>
                  </a:lnTo>
                  <a:lnTo>
                    <a:pt x="1270" y="45720"/>
                  </a:lnTo>
                  <a:lnTo>
                    <a:pt x="0" y="0"/>
                  </a:lnTo>
                  <a:close/>
                </a:path>
              </a:pathLst>
            </a:custGeom>
            <a:solidFill>
              <a:srgbClr val="DC8A3E"/>
            </a:solidFill>
          </p:spPr>
          <p:txBody>
            <a:bodyPr wrap="square" lIns="0" tIns="0" rIns="0" bIns="0" rtlCol="0"/>
            <a:lstStyle/>
            <a:p>
              <a:endParaRPr/>
            </a:p>
          </p:txBody>
        </p:sp>
        <p:sp>
          <p:nvSpPr>
            <p:cNvPr id="439" name="object 439"/>
            <p:cNvSpPr/>
            <p:nvPr/>
          </p:nvSpPr>
          <p:spPr>
            <a:xfrm>
              <a:off x="7865110" y="1269"/>
              <a:ext cx="90170" cy="1600200"/>
            </a:xfrm>
            <a:custGeom>
              <a:avLst/>
              <a:gdLst/>
              <a:ahLst/>
              <a:cxnLst/>
              <a:rect l="l" t="t" r="r" b="b"/>
              <a:pathLst>
                <a:path w="90170" h="1600200">
                  <a:moveTo>
                    <a:pt x="90170" y="0"/>
                  </a:moveTo>
                  <a:lnTo>
                    <a:pt x="0" y="0"/>
                  </a:lnTo>
                  <a:lnTo>
                    <a:pt x="0" y="762000"/>
                  </a:lnTo>
                  <a:lnTo>
                    <a:pt x="0" y="836930"/>
                  </a:lnTo>
                  <a:lnTo>
                    <a:pt x="0" y="1600200"/>
                  </a:lnTo>
                  <a:lnTo>
                    <a:pt x="90170" y="1600200"/>
                  </a:lnTo>
                  <a:lnTo>
                    <a:pt x="90170" y="836930"/>
                  </a:lnTo>
                  <a:lnTo>
                    <a:pt x="90170" y="762000"/>
                  </a:lnTo>
                  <a:lnTo>
                    <a:pt x="90170" y="0"/>
                  </a:lnTo>
                  <a:close/>
                </a:path>
              </a:pathLst>
            </a:custGeom>
            <a:solidFill>
              <a:srgbClr val="FAE3AD"/>
            </a:solidFill>
          </p:spPr>
          <p:txBody>
            <a:bodyPr wrap="square" lIns="0" tIns="0" rIns="0" bIns="0" rtlCol="0"/>
            <a:lstStyle/>
            <a:p>
              <a:endParaRPr/>
            </a:p>
          </p:txBody>
        </p:sp>
        <p:sp>
          <p:nvSpPr>
            <p:cNvPr id="440" name="object 440"/>
            <p:cNvSpPr/>
            <p:nvPr/>
          </p:nvSpPr>
          <p:spPr>
            <a:xfrm>
              <a:off x="7865110" y="1525269"/>
              <a:ext cx="90170" cy="838200"/>
            </a:xfrm>
            <a:custGeom>
              <a:avLst/>
              <a:gdLst/>
              <a:ahLst/>
              <a:cxnLst/>
              <a:rect l="l" t="t" r="r" b="b"/>
              <a:pathLst>
                <a:path w="90170" h="838200">
                  <a:moveTo>
                    <a:pt x="90170" y="0"/>
                  </a:moveTo>
                  <a:lnTo>
                    <a:pt x="0" y="0"/>
                  </a:lnTo>
                  <a:lnTo>
                    <a:pt x="0" y="838200"/>
                  </a:lnTo>
                  <a:lnTo>
                    <a:pt x="90170" y="838200"/>
                  </a:lnTo>
                  <a:lnTo>
                    <a:pt x="90170" y="0"/>
                  </a:lnTo>
                  <a:close/>
                </a:path>
              </a:pathLst>
            </a:custGeom>
            <a:solidFill>
              <a:srgbClr val="FAE3AE"/>
            </a:solidFill>
          </p:spPr>
          <p:txBody>
            <a:bodyPr wrap="square" lIns="0" tIns="0" rIns="0" bIns="0" rtlCol="0"/>
            <a:lstStyle/>
            <a:p>
              <a:endParaRPr/>
            </a:p>
          </p:txBody>
        </p:sp>
        <p:sp>
          <p:nvSpPr>
            <p:cNvPr id="441" name="object 441"/>
            <p:cNvSpPr/>
            <p:nvPr/>
          </p:nvSpPr>
          <p:spPr>
            <a:xfrm>
              <a:off x="7865110" y="2287269"/>
              <a:ext cx="90170" cy="838200"/>
            </a:xfrm>
            <a:custGeom>
              <a:avLst/>
              <a:gdLst/>
              <a:ahLst/>
              <a:cxnLst/>
              <a:rect l="l" t="t" r="r" b="b"/>
              <a:pathLst>
                <a:path w="90170" h="838200">
                  <a:moveTo>
                    <a:pt x="90170" y="0"/>
                  </a:moveTo>
                  <a:lnTo>
                    <a:pt x="0" y="0"/>
                  </a:lnTo>
                  <a:lnTo>
                    <a:pt x="0" y="838200"/>
                  </a:lnTo>
                  <a:lnTo>
                    <a:pt x="90170" y="838200"/>
                  </a:lnTo>
                  <a:lnTo>
                    <a:pt x="90170" y="0"/>
                  </a:lnTo>
                  <a:close/>
                </a:path>
              </a:pathLst>
            </a:custGeom>
            <a:solidFill>
              <a:srgbClr val="FAE3AF"/>
            </a:solidFill>
          </p:spPr>
          <p:txBody>
            <a:bodyPr wrap="square" lIns="0" tIns="0" rIns="0" bIns="0" rtlCol="0"/>
            <a:lstStyle/>
            <a:p>
              <a:endParaRPr/>
            </a:p>
          </p:txBody>
        </p:sp>
        <p:sp>
          <p:nvSpPr>
            <p:cNvPr id="442" name="object 442"/>
            <p:cNvSpPr/>
            <p:nvPr/>
          </p:nvSpPr>
          <p:spPr>
            <a:xfrm>
              <a:off x="7865110" y="3049269"/>
              <a:ext cx="90170" cy="838200"/>
            </a:xfrm>
            <a:custGeom>
              <a:avLst/>
              <a:gdLst/>
              <a:ahLst/>
              <a:cxnLst/>
              <a:rect l="l" t="t" r="r" b="b"/>
              <a:pathLst>
                <a:path w="90170" h="838200">
                  <a:moveTo>
                    <a:pt x="90170" y="0"/>
                  </a:moveTo>
                  <a:lnTo>
                    <a:pt x="0" y="0"/>
                  </a:lnTo>
                  <a:lnTo>
                    <a:pt x="0" y="838199"/>
                  </a:lnTo>
                  <a:lnTo>
                    <a:pt x="90170" y="838199"/>
                  </a:lnTo>
                  <a:lnTo>
                    <a:pt x="90170" y="0"/>
                  </a:lnTo>
                  <a:close/>
                </a:path>
              </a:pathLst>
            </a:custGeom>
            <a:solidFill>
              <a:srgbClr val="FAE3B0"/>
            </a:solidFill>
          </p:spPr>
          <p:txBody>
            <a:bodyPr wrap="square" lIns="0" tIns="0" rIns="0" bIns="0" rtlCol="0"/>
            <a:lstStyle/>
            <a:p>
              <a:endParaRPr/>
            </a:p>
          </p:txBody>
        </p:sp>
        <p:sp>
          <p:nvSpPr>
            <p:cNvPr id="443" name="object 443"/>
            <p:cNvSpPr/>
            <p:nvPr/>
          </p:nvSpPr>
          <p:spPr>
            <a:xfrm>
              <a:off x="7865110" y="3811270"/>
              <a:ext cx="90170" cy="838200"/>
            </a:xfrm>
            <a:custGeom>
              <a:avLst/>
              <a:gdLst/>
              <a:ahLst/>
              <a:cxnLst/>
              <a:rect l="l" t="t" r="r" b="b"/>
              <a:pathLst>
                <a:path w="90170" h="838200">
                  <a:moveTo>
                    <a:pt x="90170" y="0"/>
                  </a:moveTo>
                  <a:lnTo>
                    <a:pt x="0" y="0"/>
                  </a:lnTo>
                  <a:lnTo>
                    <a:pt x="0" y="838199"/>
                  </a:lnTo>
                  <a:lnTo>
                    <a:pt x="90170" y="838199"/>
                  </a:lnTo>
                  <a:lnTo>
                    <a:pt x="90170" y="0"/>
                  </a:lnTo>
                  <a:close/>
                </a:path>
              </a:pathLst>
            </a:custGeom>
            <a:solidFill>
              <a:srgbClr val="FAE3B1"/>
            </a:solidFill>
          </p:spPr>
          <p:txBody>
            <a:bodyPr wrap="square" lIns="0" tIns="0" rIns="0" bIns="0" rtlCol="0"/>
            <a:lstStyle/>
            <a:p>
              <a:endParaRPr/>
            </a:p>
          </p:txBody>
        </p:sp>
        <p:sp>
          <p:nvSpPr>
            <p:cNvPr id="444" name="object 444"/>
            <p:cNvSpPr/>
            <p:nvPr/>
          </p:nvSpPr>
          <p:spPr>
            <a:xfrm>
              <a:off x="7865110" y="4573270"/>
              <a:ext cx="90170" cy="838200"/>
            </a:xfrm>
            <a:custGeom>
              <a:avLst/>
              <a:gdLst/>
              <a:ahLst/>
              <a:cxnLst/>
              <a:rect l="l" t="t" r="r" b="b"/>
              <a:pathLst>
                <a:path w="90170" h="838200">
                  <a:moveTo>
                    <a:pt x="90170" y="0"/>
                  </a:moveTo>
                  <a:lnTo>
                    <a:pt x="0" y="0"/>
                  </a:lnTo>
                  <a:lnTo>
                    <a:pt x="0" y="838199"/>
                  </a:lnTo>
                  <a:lnTo>
                    <a:pt x="90170" y="838199"/>
                  </a:lnTo>
                  <a:lnTo>
                    <a:pt x="90170" y="0"/>
                  </a:lnTo>
                  <a:close/>
                </a:path>
              </a:pathLst>
            </a:custGeom>
            <a:solidFill>
              <a:srgbClr val="FAE3B2"/>
            </a:solidFill>
          </p:spPr>
          <p:txBody>
            <a:bodyPr wrap="square" lIns="0" tIns="0" rIns="0" bIns="0" rtlCol="0"/>
            <a:lstStyle/>
            <a:p>
              <a:endParaRPr/>
            </a:p>
          </p:txBody>
        </p:sp>
        <p:sp>
          <p:nvSpPr>
            <p:cNvPr id="445" name="object 445"/>
            <p:cNvSpPr/>
            <p:nvPr/>
          </p:nvSpPr>
          <p:spPr>
            <a:xfrm>
              <a:off x="7865110" y="5336539"/>
              <a:ext cx="90170" cy="836930"/>
            </a:xfrm>
            <a:custGeom>
              <a:avLst/>
              <a:gdLst/>
              <a:ahLst/>
              <a:cxnLst/>
              <a:rect l="l" t="t" r="r" b="b"/>
              <a:pathLst>
                <a:path w="90170" h="836929">
                  <a:moveTo>
                    <a:pt x="90170" y="0"/>
                  </a:moveTo>
                  <a:lnTo>
                    <a:pt x="0" y="0"/>
                  </a:lnTo>
                  <a:lnTo>
                    <a:pt x="0" y="836930"/>
                  </a:lnTo>
                  <a:lnTo>
                    <a:pt x="90170" y="836930"/>
                  </a:lnTo>
                  <a:lnTo>
                    <a:pt x="90170" y="0"/>
                  </a:lnTo>
                  <a:close/>
                </a:path>
              </a:pathLst>
            </a:custGeom>
            <a:solidFill>
              <a:srgbClr val="FAE3B3"/>
            </a:solidFill>
          </p:spPr>
          <p:txBody>
            <a:bodyPr wrap="square" lIns="0" tIns="0" rIns="0" bIns="0" rtlCol="0"/>
            <a:lstStyle/>
            <a:p>
              <a:endParaRPr/>
            </a:p>
          </p:txBody>
        </p:sp>
        <p:sp>
          <p:nvSpPr>
            <p:cNvPr id="446" name="object 446"/>
            <p:cNvSpPr/>
            <p:nvPr/>
          </p:nvSpPr>
          <p:spPr>
            <a:xfrm>
              <a:off x="7865110" y="6098539"/>
              <a:ext cx="88900" cy="759460"/>
            </a:xfrm>
            <a:custGeom>
              <a:avLst/>
              <a:gdLst/>
              <a:ahLst/>
              <a:cxnLst/>
              <a:rect l="l" t="t" r="r" b="b"/>
              <a:pathLst>
                <a:path w="88900" h="759459">
                  <a:moveTo>
                    <a:pt x="0" y="0"/>
                  </a:moveTo>
                  <a:lnTo>
                    <a:pt x="88900" y="0"/>
                  </a:lnTo>
                  <a:lnTo>
                    <a:pt x="88900" y="759460"/>
                  </a:lnTo>
                  <a:lnTo>
                    <a:pt x="0" y="759460"/>
                  </a:lnTo>
                  <a:lnTo>
                    <a:pt x="0" y="0"/>
                  </a:lnTo>
                  <a:close/>
                </a:path>
              </a:pathLst>
            </a:custGeom>
            <a:solidFill>
              <a:srgbClr val="FAE3B4"/>
            </a:solidFill>
          </p:spPr>
          <p:txBody>
            <a:bodyPr wrap="square" lIns="0" tIns="0" rIns="0" bIns="0" rtlCol="0"/>
            <a:lstStyle/>
            <a:p>
              <a:endParaRPr/>
            </a:p>
          </p:txBody>
        </p:sp>
        <p:sp>
          <p:nvSpPr>
            <p:cNvPr id="447" name="object 447"/>
            <p:cNvSpPr/>
            <p:nvPr/>
          </p:nvSpPr>
          <p:spPr>
            <a:xfrm>
              <a:off x="7959090" y="6806361"/>
              <a:ext cx="27940" cy="20955"/>
            </a:xfrm>
            <a:custGeom>
              <a:avLst/>
              <a:gdLst/>
              <a:ahLst/>
              <a:cxnLst/>
              <a:rect l="l" t="t" r="r" b="b"/>
              <a:pathLst>
                <a:path w="27940" h="20954">
                  <a:moveTo>
                    <a:pt x="27940" y="0"/>
                  </a:moveTo>
                  <a:lnTo>
                    <a:pt x="17780" y="838"/>
                  </a:lnTo>
                  <a:lnTo>
                    <a:pt x="12700" y="3378"/>
                  </a:lnTo>
                  <a:lnTo>
                    <a:pt x="10160" y="4648"/>
                  </a:lnTo>
                  <a:lnTo>
                    <a:pt x="3810" y="5918"/>
                  </a:lnTo>
                  <a:lnTo>
                    <a:pt x="0" y="7188"/>
                  </a:lnTo>
                  <a:lnTo>
                    <a:pt x="0" y="9728"/>
                  </a:lnTo>
                  <a:lnTo>
                    <a:pt x="1270" y="10998"/>
                  </a:lnTo>
                  <a:lnTo>
                    <a:pt x="3810" y="12268"/>
                  </a:lnTo>
                  <a:lnTo>
                    <a:pt x="5080" y="13538"/>
                  </a:lnTo>
                  <a:lnTo>
                    <a:pt x="11430" y="16078"/>
                  </a:lnTo>
                  <a:lnTo>
                    <a:pt x="12700" y="16510"/>
                  </a:lnTo>
                  <a:lnTo>
                    <a:pt x="19050" y="18618"/>
                  </a:lnTo>
                  <a:lnTo>
                    <a:pt x="27940" y="20599"/>
                  </a:lnTo>
                  <a:lnTo>
                    <a:pt x="27940" y="0"/>
                  </a:lnTo>
                  <a:close/>
                </a:path>
              </a:pathLst>
            </a:custGeom>
            <a:solidFill>
              <a:srgbClr val="C05F58"/>
            </a:solidFill>
          </p:spPr>
          <p:txBody>
            <a:bodyPr wrap="square" lIns="0" tIns="0" rIns="0" bIns="0" rtlCol="0"/>
            <a:lstStyle/>
            <a:p>
              <a:endParaRPr/>
            </a:p>
          </p:txBody>
        </p:sp>
        <p:sp>
          <p:nvSpPr>
            <p:cNvPr id="448" name="object 448"/>
            <p:cNvSpPr/>
            <p:nvPr/>
          </p:nvSpPr>
          <p:spPr>
            <a:xfrm>
              <a:off x="7985760" y="6805188"/>
              <a:ext cx="15240" cy="25400"/>
            </a:xfrm>
            <a:custGeom>
              <a:avLst/>
              <a:gdLst/>
              <a:ahLst/>
              <a:cxnLst/>
              <a:rect l="l" t="t" r="r" b="b"/>
              <a:pathLst>
                <a:path w="15240" h="25400">
                  <a:moveTo>
                    <a:pt x="15240" y="0"/>
                  </a:moveTo>
                  <a:lnTo>
                    <a:pt x="0" y="1269"/>
                  </a:lnTo>
                  <a:lnTo>
                    <a:pt x="0" y="21484"/>
                  </a:lnTo>
                  <a:lnTo>
                    <a:pt x="15240" y="24870"/>
                  </a:lnTo>
                  <a:lnTo>
                    <a:pt x="15240" y="0"/>
                  </a:lnTo>
                  <a:close/>
                </a:path>
              </a:pathLst>
            </a:custGeom>
            <a:solidFill>
              <a:srgbClr val="C16057"/>
            </a:solidFill>
          </p:spPr>
          <p:txBody>
            <a:bodyPr wrap="square" lIns="0" tIns="0" rIns="0" bIns="0" rtlCol="0"/>
            <a:lstStyle/>
            <a:p>
              <a:endParaRPr/>
            </a:p>
          </p:txBody>
        </p:sp>
        <p:sp>
          <p:nvSpPr>
            <p:cNvPr id="449" name="object 449"/>
            <p:cNvSpPr/>
            <p:nvPr/>
          </p:nvSpPr>
          <p:spPr>
            <a:xfrm>
              <a:off x="7999729" y="6804024"/>
              <a:ext cx="15240" cy="29845"/>
            </a:xfrm>
            <a:custGeom>
              <a:avLst/>
              <a:gdLst/>
              <a:ahLst/>
              <a:cxnLst/>
              <a:rect l="l" t="t" r="r" b="b"/>
              <a:pathLst>
                <a:path w="15240" h="29845">
                  <a:moveTo>
                    <a:pt x="15240" y="0"/>
                  </a:moveTo>
                  <a:lnTo>
                    <a:pt x="0" y="1270"/>
                  </a:lnTo>
                  <a:lnTo>
                    <a:pt x="0" y="25752"/>
                  </a:lnTo>
                  <a:lnTo>
                    <a:pt x="1270" y="26034"/>
                  </a:lnTo>
                  <a:lnTo>
                    <a:pt x="15240" y="29527"/>
                  </a:lnTo>
                  <a:lnTo>
                    <a:pt x="15240" y="0"/>
                  </a:lnTo>
                  <a:close/>
                </a:path>
              </a:pathLst>
            </a:custGeom>
            <a:solidFill>
              <a:srgbClr val="C16157"/>
            </a:solidFill>
          </p:spPr>
          <p:txBody>
            <a:bodyPr wrap="square" lIns="0" tIns="0" rIns="0" bIns="0" rtlCol="0"/>
            <a:lstStyle/>
            <a:p>
              <a:endParaRPr/>
            </a:p>
          </p:txBody>
        </p:sp>
        <p:sp>
          <p:nvSpPr>
            <p:cNvPr id="450" name="object 450"/>
            <p:cNvSpPr/>
            <p:nvPr/>
          </p:nvSpPr>
          <p:spPr>
            <a:xfrm>
              <a:off x="8013699" y="6802861"/>
              <a:ext cx="15240" cy="34290"/>
            </a:xfrm>
            <a:custGeom>
              <a:avLst/>
              <a:gdLst/>
              <a:ahLst/>
              <a:cxnLst/>
              <a:rect l="l" t="t" r="r" b="b"/>
              <a:pathLst>
                <a:path w="15240" h="34290">
                  <a:moveTo>
                    <a:pt x="15240" y="0"/>
                  </a:moveTo>
                  <a:lnTo>
                    <a:pt x="0" y="1270"/>
                  </a:lnTo>
                  <a:lnTo>
                    <a:pt x="0" y="30374"/>
                  </a:lnTo>
                  <a:lnTo>
                    <a:pt x="12700" y="33549"/>
                  </a:lnTo>
                  <a:lnTo>
                    <a:pt x="15240" y="33990"/>
                  </a:lnTo>
                  <a:lnTo>
                    <a:pt x="15240" y="0"/>
                  </a:lnTo>
                  <a:close/>
                </a:path>
              </a:pathLst>
            </a:custGeom>
            <a:solidFill>
              <a:srgbClr val="C26256"/>
            </a:solidFill>
          </p:spPr>
          <p:txBody>
            <a:bodyPr wrap="square" lIns="0" tIns="0" rIns="0" bIns="0" rtlCol="0"/>
            <a:lstStyle/>
            <a:p>
              <a:endParaRPr/>
            </a:p>
          </p:txBody>
        </p:sp>
        <p:sp>
          <p:nvSpPr>
            <p:cNvPr id="451" name="object 451"/>
            <p:cNvSpPr/>
            <p:nvPr/>
          </p:nvSpPr>
          <p:spPr>
            <a:xfrm>
              <a:off x="8027670" y="6801696"/>
              <a:ext cx="15240" cy="38100"/>
            </a:xfrm>
            <a:custGeom>
              <a:avLst/>
              <a:gdLst/>
              <a:ahLst/>
              <a:cxnLst/>
              <a:rect l="l" t="t" r="r" b="b"/>
              <a:pathLst>
                <a:path w="15240" h="38100">
                  <a:moveTo>
                    <a:pt x="15239" y="0"/>
                  </a:moveTo>
                  <a:lnTo>
                    <a:pt x="0" y="1269"/>
                  </a:lnTo>
                  <a:lnTo>
                    <a:pt x="0" y="34934"/>
                  </a:lnTo>
                  <a:lnTo>
                    <a:pt x="15239" y="37584"/>
                  </a:lnTo>
                  <a:lnTo>
                    <a:pt x="15239" y="0"/>
                  </a:lnTo>
                  <a:close/>
                </a:path>
              </a:pathLst>
            </a:custGeom>
            <a:solidFill>
              <a:srgbClr val="C36355"/>
            </a:solidFill>
          </p:spPr>
          <p:txBody>
            <a:bodyPr wrap="square" lIns="0" tIns="0" rIns="0" bIns="0" rtlCol="0"/>
            <a:lstStyle/>
            <a:p>
              <a:endParaRPr/>
            </a:p>
          </p:txBody>
        </p:sp>
        <p:sp>
          <p:nvSpPr>
            <p:cNvPr id="452" name="object 452"/>
            <p:cNvSpPr/>
            <p:nvPr/>
          </p:nvSpPr>
          <p:spPr>
            <a:xfrm>
              <a:off x="8041639" y="6800532"/>
              <a:ext cx="15240" cy="41275"/>
            </a:xfrm>
            <a:custGeom>
              <a:avLst/>
              <a:gdLst/>
              <a:ahLst/>
              <a:cxnLst/>
              <a:rect l="l" t="t" r="r" b="b"/>
              <a:pathLst>
                <a:path w="15240" h="41275">
                  <a:moveTo>
                    <a:pt x="15239" y="0"/>
                  </a:moveTo>
                  <a:lnTo>
                    <a:pt x="0" y="1269"/>
                  </a:lnTo>
                  <a:lnTo>
                    <a:pt x="0" y="38527"/>
                  </a:lnTo>
                  <a:lnTo>
                    <a:pt x="13969" y="40957"/>
                  </a:lnTo>
                  <a:lnTo>
                    <a:pt x="15239" y="41109"/>
                  </a:lnTo>
                  <a:lnTo>
                    <a:pt x="15239" y="0"/>
                  </a:lnTo>
                  <a:close/>
                </a:path>
              </a:pathLst>
            </a:custGeom>
            <a:solidFill>
              <a:srgbClr val="C36455"/>
            </a:solidFill>
          </p:spPr>
          <p:txBody>
            <a:bodyPr wrap="square" lIns="0" tIns="0" rIns="0" bIns="0" rtlCol="0"/>
            <a:lstStyle/>
            <a:p>
              <a:endParaRPr/>
            </a:p>
          </p:txBody>
        </p:sp>
        <p:sp>
          <p:nvSpPr>
            <p:cNvPr id="453" name="object 453"/>
            <p:cNvSpPr/>
            <p:nvPr/>
          </p:nvSpPr>
          <p:spPr>
            <a:xfrm>
              <a:off x="8055610" y="6799368"/>
              <a:ext cx="15240" cy="44450"/>
            </a:xfrm>
            <a:custGeom>
              <a:avLst/>
              <a:gdLst/>
              <a:ahLst/>
              <a:cxnLst/>
              <a:rect l="l" t="t" r="r" b="b"/>
              <a:pathLst>
                <a:path w="15240" h="44450">
                  <a:moveTo>
                    <a:pt x="15240" y="0"/>
                  </a:moveTo>
                  <a:lnTo>
                    <a:pt x="0" y="1270"/>
                  </a:lnTo>
                  <a:lnTo>
                    <a:pt x="0" y="42121"/>
                  </a:lnTo>
                  <a:lnTo>
                    <a:pt x="15240" y="43950"/>
                  </a:lnTo>
                  <a:lnTo>
                    <a:pt x="15240" y="0"/>
                  </a:lnTo>
                  <a:close/>
                </a:path>
              </a:pathLst>
            </a:custGeom>
            <a:solidFill>
              <a:srgbClr val="C46654"/>
            </a:solidFill>
          </p:spPr>
          <p:txBody>
            <a:bodyPr wrap="square" lIns="0" tIns="0" rIns="0" bIns="0" rtlCol="0"/>
            <a:lstStyle/>
            <a:p>
              <a:endParaRPr/>
            </a:p>
          </p:txBody>
        </p:sp>
        <p:sp>
          <p:nvSpPr>
            <p:cNvPr id="454" name="object 454"/>
            <p:cNvSpPr/>
            <p:nvPr/>
          </p:nvSpPr>
          <p:spPr>
            <a:xfrm>
              <a:off x="8069579" y="6798310"/>
              <a:ext cx="13970" cy="46990"/>
            </a:xfrm>
            <a:custGeom>
              <a:avLst/>
              <a:gdLst/>
              <a:ahLst/>
              <a:cxnLst/>
              <a:rect l="l" t="t" r="r" b="b"/>
              <a:pathLst>
                <a:path w="13970" h="46990">
                  <a:moveTo>
                    <a:pt x="13970" y="0"/>
                  </a:moveTo>
                  <a:lnTo>
                    <a:pt x="0" y="1164"/>
                  </a:lnTo>
                  <a:lnTo>
                    <a:pt x="0" y="44856"/>
                  </a:lnTo>
                  <a:lnTo>
                    <a:pt x="13970" y="46532"/>
                  </a:lnTo>
                  <a:lnTo>
                    <a:pt x="13970" y="0"/>
                  </a:lnTo>
                  <a:close/>
                </a:path>
              </a:pathLst>
            </a:custGeom>
            <a:solidFill>
              <a:srgbClr val="C56653"/>
            </a:solidFill>
          </p:spPr>
          <p:txBody>
            <a:bodyPr wrap="square" lIns="0" tIns="0" rIns="0" bIns="0" rtlCol="0"/>
            <a:lstStyle/>
            <a:p>
              <a:endParaRPr/>
            </a:p>
          </p:txBody>
        </p:sp>
        <p:sp>
          <p:nvSpPr>
            <p:cNvPr id="455" name="object 455"/>
            <p:cNvSpPr/>
            <p:nvPr/>
          </p:nvSpPr>
          <p:spPr>
            <a:xfrm>
              <a:off x="8083549" y="6795939"/>
              <a:ext cx="15240" cy="50800"/>
            </a:xfrm>
            <a:custGeom>
              <a:avLst/>
              <a:gdLst/>
              <a:ahLst/>
              <a:cxnLst/>
              <a:rect l="l" t="t" r="r" b="b"/>
              <a:pathLst>
                <a:path w="15240" h="50800">
                  <a:moveTo>
                    <a:pt x="15240" y="0"/>
                  </a:moveTo>
                  <a:lnTo>
                    <a:pt x="0" y="2370"/>
                  </a:lnTo>
                  <a:lnTo>
                    <a:pt x="0" y="48903"/>
                  </a:lnTo>
                  <a:lnTo>
                    <a:pt x="3809" y="49360"/>
                  </a:lnTo>
                  <a:lnTo>
                    <a:pt x="15240" y="50313"/>
                  </a:lnTo>
                  <a:lnTo>
                    <a:pt x="15240" y="0"/>
                  </a:lnTo>
                  <a:close/>
                </a:path>
              </a:pathLst>
            </a:custGeom>
            <a:solidFill>
              <a:srgbClr val="C56753"/>
            </a:solidFill>
          </p:spPr>
          <p:txBody>
            <a:bodyPr wrap="square" lIns="0" tIns="0" rIns="0" bIns="0" rtlCol="0"/>
            <a:lstStyle/>
            <a:p>
              <a:endParaRPr/>
            </a:p>
          </p:txBody>
        </p:sp>
        <p:sp>
          <p:nvSpPr>
            <p:cNvPr id="456" name="object 456"/>
            <p:cNvSpPr/>
            <p:nvPr/>
          </p:nvSpPr>
          <p:spPr>
            <a:xfrm>
              <a:off x="8097520" y="6793964"/>
              <a:ext cx="13970" cy="53975"/>
            </a:xfrm>
            <a:custGeom>
              <a:avLst/>
              <a:gdLst/>
              <a:ahLst/>
              <a:cxnLst/>
              <a:rect l="l" t="t" r="r" b="b"/>
              <a:pathLst>
                <a:path w="13970" h="53975">
                  <a:moveTo>
                    <a:pt x="13970" y="0"/>
                  </a:moveTo>
                  <a:lnTo>
                    <a:pt x="0" y="2173"/>
                  </a:lnTo>
                  <a:lnTo>
                    <a:pt x="0" y="52182"/>
                  </a:lnTo>
                  <a:lnTo>
                    <a:pt x="13970" y="53347"/>
                  </a:lnTo>
                  <a:lnTo>
                    <a:pt x="13970" y="0"/>
                  </a:lnTo>
                  <a:close/>
                </a:path>
              </a:pathLst>
            </a:custGeom>
            <a:solidFill>
              <a:srgbClr val="C66852"/>
            </a:solidFill>
          </p:spPr>
          <p:txBody>
            <a:bodyPr wrap="square" lIns="0" tIns="0" rIns="0" bIns="0" rtlCol="0"/>
            <a:lstStyle/>
            <a:p>
              <a:endParaRPr/>
            </a:p>
          </p:txBody>
        </p:sp>
        <p:sp>
          <p:nvSpPr>
            <p:cNvPr id="457" name="object 457"/>
            <p:cNvSpPr/>
            <p:nvPr/>
          </p:nvSpPr>
          <p:spPr>
            <a:xfrm>
              <a:off x="8110220" y="6791790"/>
              <a:ext cx="15240" cy="56515"/>
            </a:xfrm>
            <a:custGeom>
              <a:avLst/>
              <a:gdLst/>
              <a:ahLst/>
              <a:cxnLst/>
              <a:rect l="l" t="t" r="r" b="b"/>
              <a:pathLst>
                <a:path w="15240" h="56515">
                  <a:moveTo>
                    <a:pt x="15239" y="0"/>
                  </a:moveTo>
                  <a:lnTo>
                    <a:pt x="0" y="2370"/>
                  </a:lnTo>
                  <a:lnTo>
                    <a:pt x="0" y="55414"/>
                  </a:lnTo>
                  <a:lnTo>
                    <a:pt x="7620" y="56049"/>
                  </a:lnTo>
                  <a:lnTo>
                    <a:pt x="15239" y="56049"/>
                  </a:lnTo>
                  <a:lnTo>
                    <a:pt x="15239" y="0"/>
                  </a:lnTo>
                  <a:close/>
                </a:path>
              </a:pathLst>
            </a:custGeom>
            <a:solidFill>
              <a:srgbClr val="C66952"/>
            </a:solidFill>
          </p:spPr>
          <p:txBody>
            <a:bodyPr wrap="square" lIns="0" tIns="0" rIns="0" bIns="0" rtlCol="0"/>
            <a:lstStyle/>
            <a:p>
              <a:endParaRPr/>
            </a:p>
          </p:txBody>
        </p:sp>
        <p:sp>
          <p:nvSpPr>
            <p:cNvPr id="458" name="object 458"/>
            <p:cNvSpPr/>
            <p:nvPr/>
          </p:nvSpPr>
          <p:spPr>
            <a:xfrm>
              <a:off x="8125460" y="6789617"/>
              <a:ext cx="13970" cy="58419"/>
            </a:xfrm>
            <a:custGeom>
              <a:avLst/>
              <a:gdLst/>
              <a:ahLst/>
              <a:cxnLst/>
              <a:rect l="l" t="t" r="r" b="b"/>
              <a:pathLst>
                <a:path w="13970" h="58420">
                  <a:moveTo>
                    <a:pt x="13970" y="0"/>
                  </a:moveTo>
                  <a:lnTo>
                    <a:pt x="0" y="2173"/>
                  </a:lnTo>
                  <a:lnTo>
                    <a:pt x="0" y="58222"/>
                  </a:lnTo>
                  <a:lnTo>
                    <a:pt x="13970" y="58222"/>
                  </a:lnTo>
                  <a:lnTo>
                    <a:pt x="13970" y="0"/>
                  </a:lnTo>
                  <a:close/>
                </a:path>
              </a:pathLst>
            </a:custGeom>
            <a:solidFill>
              <a:srgbClr val="C76A51"/>
            </a:solidFill>
          </p:spPr>
          <p:txBody>
            <a:bodyPr wrap="square" lIns="0" tIns="0" rIns="0" bIns="0" rtlCol="0"/>
            <a:lstStyle/>
            <a:p>
              <a:endParaRPr/>
            </a:p>
          </p:txBody>
        </p:sp>
        <p:sp>
          <p:nvSpPr>
            <p:cNvPr id="459" name="object 459"/>
            <p:cNvSpPr/>
            <p:nvPr/>
          </p:nvSpPr>
          <p:spPr>
            <a:xfrm>
              <a:off x="8138160" y="6786792"/>
              <a:ext cx="15240" cy="61594"/>
            </a:xfrm>
            <a:custGeom>
              <a:avLst/>
              <a:gdLst/>
              <a:ahLst/>
              <a:cxnLst/>
              <a:rect l="l" t="t" r="r" b="b"/>
              <a:pathLst>
                <a:path w="15240" h="61595">
                  <a:moveTo>
                    <a:pt x="15240" y="0"/>
                  </a:moveTo>
                  <a:lnTo>
                    <a:pt x="2540" y="2627"/>
                  </a:lnTo>
                  <a:lnTo>
                    <a:pt x="0" y="3022"/>
                  </a:lnTo>
                  <a:lnTo>
                    <a:pt x="0" y="61047"/>
                  </a:lnTo>
                  <a:lnTo>
                    <a:pt x="8890" y="61047"/>
                  </a:lnTo>
                  <a:lnTo>
                    <a:pt x="15240" y="60745"/>
                  </a:lnTo>
                  <a:lnTo>
                    <a:pt x="15240" y="0"/>
                  </a:lnTo>
                  <a:close/>
                </a:path>
              </a:pathLst>
            </a:custGeom>
            <a:solidFill>
              <a:srgbClr val="C86B50"/>
            </a:solidFill>
          </p:spPr>
          <p:txBody>
            <a:bodyPr wrap="square" lIns="0" tIns="0" rIns="0" bIns="0" rtlCol="0"/>
            <a:lstStyle/>
            <a:p>
              <a:endParaRPr/>
            </a:p>
          </p:txBody>
        </p:sp>
        <p:sp>
          <p:nvSpPr>
            <p:cNvPr id="460" name="object 460"/>
            <p:cNvSpPr/>
            <p:nvPr/>
          </p:nvSpPr>
          <p:spPr>
            <a:xfrm>
              <a:off x="8152129" y="6783901"/>
              <a:ext cx="15240" cy="64135"/>
            </a:xfrm>
            <a:custGeom>
              <a:avLst/>
              <a:gdLst/>
              <a:ahLst/>
              <a:cxnLst/>
              <a:rect l="l" t="t" r="r" b="b"/>
              <a:pathLst>
                <a:path w="15240" h="64134">
                  <a:moveTo>
                    <a:pt x="15240" y="0"/>
                  </a:moveTo>
                  <a:lnTo>
                    <a:pt x="0" y="3153"/>
                  </a:lnTo>
                  <a:lnTo>
                    <a:pt x="0" y="63696"/>
                  </a:lnTo>
                  <a:lnTo>
                    <a:pt x="15240" y="62970"/>
                  </a:lnTo>
                  <a:lnTo>
                    <a:pt x="15240" y="0"/>
                  </a:lnTo>
                  <a:close/>
                </a:path>
              </a:pathLst>
            </a:custGeom>
            <a:solidFill>
              <a:srgbClr val="C86C50"/>
            </a:solidFill>
          </p:spPr>
          <p:txBody>
            <a:bodyPr wrap="square" lIns="0" tIns="0" rIns="0" bIns="0" rtlCol="0"/>
            <a:lstStyle/>
            <a:p>
              <a:endParaRPr/>
            </a:p>
          </p:txBody>
        </p:sp>
        <p:sp>
          <p:nvSpPr>
            <p:cNvPr id="461" name="object 461"/>
            <p:cNvSpPr/>
            <p:nvPr/>
          </p:nvSpPr>
          <p:spPr>
            <a:xfrm>
              <a:off x="8166099" y="6781011"/>
              <a:ext cx="15240" cy="66040"/>
            </a:xfrm>
            <a:custGeom>
              <a:avLst/>
              <a:gdLst/>
              <a:ahLst/>
              <a:cxnLst/>
              <a:rect l="l" t="t" r="r" b="b"/>
              <a:pathLst>
                <a:path w="15240" h="66040">
                  <a:moveTo>
                    <a:pt x="15240" y="0"/>
                  </a:moveTo>
                  <a:lnTo>
                    <a:pt x="0" y="3153"/>
                  </a:lnTo>
                  <a:lnTo>
                    <a:pt x="0" y="65921"/>
                  </a:lnTo>
                  <a:lnTo>
                    <a:pt x="15240" y="65195"/>
                  </a:lnTo>
                  <a:lnTo>
                    <a:pt x="15240" y="0"/>
                  </a:lnTo>
                  <a:close/>
                </a:path>
              </a:pathLst>
            </a:custGeom>
            <a:solidFill>
              <a:srgbClr val="C96D4F"/>
            </a:solidFill>
          </p:spPr>
          <p:txBody>
            <a:bodyPr wrap="square" lIns="0" tIns="0" rIns="0" bIns="0" rtlCol="0"/>
            <a:lstStyle/>
            <a:p>
              <a:endParaRPr/>
            </a:p>
          </p:txBody>
        </p:sp>
        <p:sp>
          <p:nvSpPr>
            <p:cNvPr id="462" name="object 462"/>
            <p:cNvSpPr/>
            <p:nvPr/>
          </p:nvSpPr>
          <p:spPr>
            <a:xfrm>
              <a:off x="8180070" y="6778121"/>
              <a:ext cx="15240" cy="68580"/>
            </a:xfrm>
            <a:custGeom>
              <a:avLst/>
              <a:gdLst/>
              <a:ahLst/>
              <a:cxnLst/>
              <a:rect l="l" t="t" r="r" b="b"/>
              <a:pathLst>
                <a:path w="15240" h="68579">
                  <a:moveTo>
                    <a:pt x="15239" y="0"/>
                  </a:moveTo>
                  <a:lnTo>
                    <a:pt x="0" y="3153"/>
                  </a:lnTo>
                  <a:lnTo>
                    <a:pt x="0" y="68146"/>
                  </a:lnTo>
                  <a:lnTo>
                    <a:pt x="15239" y="67420"/>
                  </a:lnTo>
                  <a:lnTo>
                    <a:pt x="15239" y="0"/>
                  </a:lnTo>
                  <a:close/>
                </a:path>
              </a:pathLst>
            </a:custGeom>
            <a:solidFill>
              <a:srgbClr val="CA6E4E"/>
            </a:solidFill>
          </p:spPr>
          <p:txBody>
            <a:bodyPr wrap="square" lIns="0" tIns="0" rIns="0" bIns="0" rtlCol="0"/>
            <a:lstStyle/>
            <a:p>
              <a:endParaRPr/>
            </a:p>
          </p:txBody>
        </p:sp>
        <p:sp>
          <p:nvSpPr>
            <p:cNvPr id="463" name="object 463"/>
            <p:cNvSpPr/>
            <p:nvPr/>
          </p:nvSpPr>
          <p:spPr>
            <a:xfrm>
              <a:off x="8194039" y="6775231"/>
              <a:ext cx="15240" cy="70485"/>
            </a:xfrm>
            <a:custGeom>
              <a:avLst/>
              <a:gdLst/>
              <a:ahLst/>
              <a:cxnLst/>
              <a:rect l="l" t="t" r="r" b="b"/>
              <a:pathLst>
                <a:path w="15240" h="70484">
                  <a:moveTo>
                    <a:pt x="15239" y="0"/>
                  </a:moveTo>
                  <a:lnTo>
                    <a:pt x="0" y="3153"/>
                  </a:lnTo>
                  <a:lnTo>
                    <a:pt x="0" y="70371"/>
                  </a:lnTo>
                  <a:lnTo>
                    <a:pt x="6350" y="70068"/>
                  </a:lnTo>
                  <a:lnTo>
                    <a:pt x="15239" y="68984"/>
                  </a:lnTo>
                  <a:lnTo>
                    <a:pt x="15239" y="0"/>
                  </a:lnTo>
                  <a:close/>
                </a:path>
              </a:pathLst>
            </a:custGeom>
            <a:solidFill>
              <a:srgbClr val="CA6F4E"/>
            </a:solidFill>
          </p:spPr>
          <p:txBody>
            <a:bodyPr wrap="square" lIns="0" tIns="0" rIns="0" bIns="0" rtlCol="0"/>
            <a:lstStyle/>
            <a:p>
              <a:endParaRPr/>
            </a:p>
          </p:txBody>
        </p:sp>
        <p:sp>
          <p:nvSpPr>
            <p:cNvPr id="464" name="object 464"/>
            <p:cNvSpPr/>
            <p:nvPr/>
          </p:nvSpPr>
          <p:spPr>
            <a:xfrm>
              <a:off x="8208010" y="6772340"/>
              <a:ext cx="15240" cy="72390"/>
            </a:xfrm>
            <a:custGeom>
              <a:avLst/>
              <a:gdLst/>
              <a:ahLst/>
              <a:cxnLst/>
              <a:rect l="l" t="t" r="r" b="b"/>
              <a:pathLst>
                <a:path w="15240" h="72390">
                  <a:moveTo>
                    <a:pt x="15240" y="0"/>
                  </a:moveTo>
                  <a:lnTo>
                    <a:pt x="0" y="3153"/>
                  </a:lnTo>
                  <a:lnTo>
                    <a:pt x="0" y="72030"/>
                  </a:lnTo>
                  <a:lnTo>
                    <a:pt x="15240" y="70171"/>
                  </a:lnTo>
                  <a:lnTo>
                    <a:pt x="15240" y="0"/>
                  </a:lnTo>
                  <a:close/>
                </a:path>
              </a:pathLst>
            </a:custGeom>
            <a:solidFill>
              <a:srgbClr val="CC704D"/>
            </a:solidFill>
          </p:spPr>
          <p:txBody>
            <a:bodyPr wrap="square" lIns="0" tIns="0" rIns="0" bIns="0" rtlCol="0"/>
            <a:lstStyle/>
            <a:p>
              <a:endParaRPr/>
            </a:p>
          </p:txBody>
        </p:sp>
        <p:sp>
          <p:nvSpPr>
            <p:cNvPr id="465" name="object 465"/>
            <p:cNvSpPr/>
            <p:nvPr/>
          </p:nvSpPr>
          <p:spPr>
            <a:xfrm>
              <a:off x="8221979" y="6769450"/>
              <a:ext cx="15240" cy="73660"/>
            </a:xfrm>
            <a:custGeom>
              <a:avLst/>
              <a:gdLst/>
              <a:ahLst/>
              <a:cxnLst/>
              <a:rect l="l" t="t" r="r" b="b"/>
              <a:pathLst>
                <a:path w="15240" h="73659">
                  <a:moveTo>
                    <a:pt x="15240" y="0"/>
                  </a:moveTo>
                  <a:lnTo>
                    <a:pt x="0" y="3153"/>
                  </a:lnTo>
                  <a:lnTo>
                    <a:pt x="0" y="73216"/>
                  </a:lnTo>
                  <a:lnTo>
                    <a:pt x="15240" y="71358"/>
                  </a:lnTo>
                  <a:lnTo>
                    <a:pt x="15240" y="0"/>
                  </a:lnTo>
                  <a:close/>
                </a:path>
              </a:pathLst>
            </a:custGeom>
            <a:solidFill>
              <a:srgbClr val="CC714C"/>
            </a:solidFill>
          </p:spPr>
          <p:txBody>
            <a:bodyPr wrap="square" lIns="0" tIns="0" rIns="0" bIns="0" rtlCol="0"/>
            <a:lstStyle/>
            <a:p>
              <a:endParaRPr/>
            </a:p>
          </p:txBody>
        </p:sp>
        <p:sp>
          <p:nvSpPr>
            <p:cNvPr id="466" name="object 466"/>
            <p:cNvSpPr/>
            <p:nvPr/>
          </p:nvSpPr>
          <p:spPr>
            <a:xfrm>
              <a:off x="8235949" y="6766560"/>
              <a:ext cx="15240" cy="74930"/>
            </a:xfrm>
            <a:custGeom>
              <a:avLst/>
              <a:gdLst/>
              <a:ahLst/>
              <a:cxnLst/>
              <a:rect l="l" t="t" r="r" b="b"/>
              <a:pathLst>
                <a:path w="15240" h="74929">
                  <a:moveTo>
                    <a:pt x="15240" y="0"/>
                  </a:moveTo>
                  <a:lnTo>
                    <a:pt x="0" y="3153"/>
                  </a:lnTo>
                  <a:lnTo>
                    <a:pt x="0" y="74403"/>
                  </a:lnTo>
                  <a:lnTo>
                    <a:pt x="15240" y="72544"/>
                  </a:lnTo>
                  <a:lnTo>
                    <a:pt x="15240" y="0"/>
                  </a:lnTo>
                  <a:close/>
                </a:path>
              </a:pathLst>
            </a:custGeom>
            <a:solidFill>
              <a:srgbClr val="CC724C"/>
            </a:solidFill>
          </p:spPr>
          <p:txBody>
            <a:bodyPr wrap="square" lIns="0" tIns="0" rIns="0" bIns="0" rtlCol="0"/>
            <a:lstStyle/>
            <a:p>
              <a:endParaRPr/>
            </a:p>
          </p:txBody>
        </p:sp>
        <p:sp>
          <p:nvSpPr>
            <p:cNvPr id="467" name="object 467"/>
            <p:cNvSpPr/>
            <p:nvPr/>
          </p:nvSpPr>
          <p:spPr>
            <a:xfrm>
              <a:off x="8249920" y="6763799"/>
              <a:ext cx="13970" cy="75565"/>
            </a:xfrm>
            <a:custGeom>
              <a:avLst/>
              <a:gdLst/>
              <a:ahLst/>
              <a:cxnLst/>
              <a:rect l="l" t="t" r="r" b="b"/>
              <a:pathLst>
                <a:path w="13970" h="75565">
                  <a:moveTo>
                    <a:pt x="13970" y="0"/>
                  </a:moveTo>
                  <a:lnTo>
                    <a:pt x="0" y="3023"/>
                  </a:lnTo>
                  <a:lnTo>
                    <a:pt x="0" y="75460"/>
                  </a:lnTo>
                  <a:lnTo>
                    <a:pt x="2539" y="75150"/>
                  </a:lnTo>
                  <a:lnTo>
                    <a:pt x="13970" y="73072"/>
                  </a:lnTo>
                  <a:lnTo>
                    <a:pt x="13970" y="0"/>
                  </a:lnTo>
                  <a:close/>
                </a:path>
              </a:pathLst>
            </a:custGeom>
            <a:solidFill>
              <a:srgbClr val="CD734B"/>
            </a:solidFill>
          </p:spPr>
          <p:txBody>
            <a:bodyPr wrap="square" lIns="0" tIns="0" rIns="0" bIns="0" rtlCol="0"/>
            <a:lstStyle/>
            <a:p>
              <a:endParaRPr/>
            </a:p>
          </p:txBody>
        </p:sp>
        <p:sp>
          <p:nvSpPr>
            <p:cNvPr id="468" name="object 468"/>
            <p:cNvSpPr/>
            <p:nvPr/>
          </p:nvSpPr>
          <p:spPr>
            <a:xfrm>
              <a:off x="8263889" y="6760486"/>
              <a:ext cx="15240" cy="76835"/>
            </a:xfrm>
            <a:custGeom>
              <a:avLst/>
              <a:gdLst/>
              <a:ahLst/>
              <a:cxnLst/>
              <a:rect l="l" t="t" r="r" b="b"/>
              <a:pathLst>
                <a:path w="15240" h="76834">
                  <a:moveTo>
                    <a:pt x="15239" y="0"/>
                  </a:moveTo>
                  <a:lnTo>
                    <a:pt x="0" y="3313"/>
                  </a:lnTo>
                  <a:lnTo>
                    <a:pt x="0" y="76385"/>
                  </a:lnTo>
                  <a:lnTo>
                    <a:pt x="15239" y="73614"/>
                  </a:lnTo>
                  <a:lnTo>
                    <a:pt x="15239" y="0"/>
                  </a:lnTo>
                  <a:close/>
                </a:path>
              </a:pathLst>
            </a:custGeom>
            <a:solidFill>
              <a:srgbClr val="CD744B"/>
            </a:solidFill>
          </p:spPr>
          <p:txBody>
            <a:bodyPr wrap="square" lIns="0" tIns="0" rIns="0" bIns="0" rtlCol="0"/>
            <a:lstStyle/>
            <a:p>
              <a:endParaRPr/>
            </a:p>
          </p:txBody>
        </p:sp>
        <p:sp>
          <p:nvSpPr>
            <p:cNvPr id="469" name="object 469"/>
            <p:cNvSpPr/>
            <p:nvPr/>
          </p:nvSpPr>
          <p:spPr>
            <a:xfrm>
              <a:off x="8277860" y="6757092"/>
              <a:ext cx="13970" cy="77470"/>
            </a:xfrm>
            <a:custGeom>
              <a:avLst/>
              <a:gdLst/>
              <a:ahLst/>
              <a:cxnLst/>
              <a:rect l="l" t="t" r="r" b="b"/>
              <a:pathLst>
                <a:path w="13970" h="77470">
                  <a:moveTo>
                    <a:pt x="13970" y="0"/>
                  </a:moveTo>
                  <a:lnTo>
                    <a:pt x="2540" y="3117"/>
                  </a:lnTo>
                  <a:lnTo>
                    <a:pt x="0" y="3669"/>
                  </a:lnTo>
                  <a:lnTo>
                    <a:pt x="0" y="77239"/>
                  </a:lnTo>
                  <a:lnTo>
                    <a:pt x="13970" y="74699"/>
                  </a:lnTo>
                  <a:lnTo>
                    <a:pt x="13970" y="0"/>
                  </a:lnTo>
                  <a:close/>
                </a:path>
              </a:pathLst>
            </a:custGeom>
            <a:solidFill>
              <a:srgbClr val="CE754A"/>
            </a:solidFill>
          </p:spPr>
          <p:txBody>
            <a:bodyPr wrap="square" lIns="0" tIns="0" rIns="0" bIns="0" rtlCol="0"/>
            <a:lstStyle/>
            <a:p>
              <a:endParaRPr/>
            </a:p>
          </p:txBody>
        </p:sp>
        <p:sp>
          <p:nvSpPr>
            <p:cNvPr id="470" name="object 470"/>
            <p:cNvSpPr/>
            <p:nvPr/>
          </p:nvSpPr>
          <p:spPr>
            <a:xfrm>
              <a:off x="8290560" y="6753282"/>
              <a:ext cx="15240" cy="78740"/>
            </a:xfrm>
            <a:custGeom>
              <a:avLst/>
              <a:gdLst/>
              <a:ahLst/>
              <a:cxnLst/>
              <a:rect l="l" t="t" r="r" b="b"/>
              <a:pathLst>
                <a:path w="15240" h="78740">
                  <a:moveTo>
                    <a:pt x="15240" y="0"/>
                  </a:moveTo>
                  <a:lnTo>
                    <a:pt x="0" y="4156"/>
                  </a:lnTo>
                  <a:lnTo>
                    <a:pt x="0" y="78740"/>
                  </a:lnTo>
                  <a:lnTo>
                    <a:pt x="15240" y="75969"/>
                  </a:lnTo>
                  <a:lnTo>
                    <a:pt x="15240" y="0"/>
                  </a:lnTo>
                  <a:close/>
                </a:path>
              </a:pathLst>
            </a:custGeom>
            <a:solidFill>
              <a:srgbClr val="CF7649"/>
            </a:solidFill>
          </p:spPr>
          <p:txBody>
            <a:bodyPr wrap="square" lIns="0" tIns="0" rIns="0" bIns="0" rtlCol="0"/>
            <a:lstStyle/>
            <a:p>
              <a:endParaRPr/>
            </a:p>
          </p:txBody>
        </p:sp>
        <p:sp>
          <p:nvSpPr>
            <p:cNvPr id="471" name="object 471"/>
            <p:cNvSpPr/>
            <p:nvPr/>
          </p:nvSpPr>
          <p:spPr>
            <a:xfrm>
              <a:off x="8305799" y="6748433"/>
              <a:ext cx="13970" cy="81280"/>
            </a:xfrm>
            <a:custGeom>
              <a:avLst/>
              <a:gdLst/>
              <a:ahLst/>
              <a:cxnLst/>
              <a:rect l="l" t="t" r="r" b="b"/>
              <a:pathLst>
                <a:path w="13970" h="81279">
                  <a:moveTo>
                    <a:pt x="13970" y="0"/>
                  </a:moveTo>
                  <a:lnTo>
                    <a:pt x="2540" y="4156"/>
                  </a:lnTo>
                  <a:lnTo>
                    <a:pt x="0" y="4849"/>
                  </a:lnTo>
                  <a:lnTo>
                    <a:pt x="0" y="80818"/>
                  </a:lnTo>
                  <a:lnTo>
                    <a:pt x="2540" y="80356"/>
                  </a:lnTo>
                  <a:lnTo>
                    <a:pt x="13970" y="77736"/>
                  </a:lnTo>
                  <a:lnTo>
                    <a:pt x="13970" y="0"/>
                  </a:lnTo>
                  <a:close/>
                </a:path>
              </a:pathLst>
            </a:custGeom>
            <a:solidFill>
              <a:srgbClr val="CF7749"/>
            </a:solidFill>
          </p:spPr>
          <p:txBody>
            <a:bodyPr wrap="square" lIns="0" tIns="0" rIns="0" bIns="0" rtlCol="0"/>
            <a:lstStyle/>
            <a:p>
              <a:endParaRPr/>
            </a:p>
          </p:txBody>
        </p:sp>
        <p:sp>
          <p:nvSpPr>
            <p:cNvPr id="472" name="object 472"/>
            <p:cNvSpPr/>
            <p:nvPr/>
          </p:nvSpPr>
          <p:spPr>
            <a:xfrm>
              <a:off x="8318499" y="6743353"/>
              <a:ext cx="15240" cy="83185"/>
            </a:xfrm>
            <a:custGeom>
              <a:avLst/>
              <a:gdLst/>
              <a:ahLst/>
              <a:cxnLst/>
              <a:rect l="l" t="t" r="r" b="b"/>
              <a:pathLst>
                <a:path w="15240" h="83184">
                  <a:moveTo>
                    <a:pt x="15240" y="0"/>
                  </a:moveTo>
                  <a:lnTo>
                    <a:pt x="0" y="5541"/>
                  </a:lnTo>
                  <a:lnTo>
                    <a:pt x="0" y="83108"/>
                  </a:lnTo>
                  <a:lnTo>
                    <a:pt x="15240" y="79615"/>
                  </a:lnTo>
                  <a:lnTo>
                    <a:pt x="15240" y="0"/>
                  </a:lnTo>
                  <a:close/>
                </a:path>
              </a:pathLst>
            </a:custGeom>
            <a:solidFill>
              <a:srgbClr val="D07848"/>
            </a:solidFill>
          </p:spPr>
          <p:txBody>
            <a:bodyPr wrap="square" lIns="0" tIns="0" rIns="0" bIns="0" rtlCol="0"/>
            <a:lstStyle/>
            <a:p>
              <a:endParaRPr/>
            </a:p>
          </p:txBody>
        </p:sp>
        <p:sp>
          <p:nvSpPr>
            <p:cNvPr id="473" name="object 473"/>
            <p:cNvSpPr/>
            <p:nvPr/>
          </p:nvSpPr>
          <p:spPr>
            <a:xfrm>
              <a:off x="8332470" y="6736986"/>
              <a:ext cx="15240" cy="86360"/>
            </a:xfrm>
            <a:custGeom>
              <a:avLst/>
              <a:gdLst/>
              <a:ahLst/>
              <a:cxnLst/>
              <a:rect l="l" t="t" r="r" b="b"/>
              <a:pathLst>
                <a:path w="15240" h="86359">
                  <a:moveTo>
                    <a:pt x="15239" y="0"/>
                  </a:moveTo>
                  <a:lnTo>
                    <a:pt x="3809" y="5442"/>
                  </a:lnTo>
                  <a:lnTo>
                    <a:pt x="0" y="6828"/>
                  </a:lnTo>
                  <a:lnTo>
                    <a:pt x="0" y="86273"/>
                  </a:lnTo>
                  <a:lnTo>
                    <a:pt x="15239" y="82780"/>
                  </a:lnTo>
                  <a:lnTo>
                    <a:pt x="15239" y="0"/>
                  </a:lnTo>
                  <a:close/>
                </a:path>
              </a:pathLst>
            </a:custGeom>
            <a:solidFill>
              <a:srgbClr val="D17947"/>
            </a:solidFill>
          </p:spPr>
          <p:txBody>
            <a:bodyPr wrap="square" lIns="0" tIns="0" rIns="0" bIns="0" rtlCol="0"/>
            <a:lstStyle/>
            <a:p>
              <a:endParaRPr/>
            </a:p>
          </p:txBody>
        </p:sp>
        <p:sp>
          <p:nvSpPr>
            <p:cNvPr id="474" name="object 474"/>
            <p:cNvSpPr/>
            <p:nvPr/>
          </p:nvSpPr>
          <p:spPr>
            <a:xfrm>
              <a:off x="8346439" y="6730334"/>
              <a:ext cx="15240" cy="90170"/>
            </a:xfrm>
            <a:custGeom>
              <a:avLst/>
              <a:gdLst/>
              <a:ahLst/>
              <a:cxnLst/>
              <a:rect l="l" t="t" r="r" b="b"/>
              <a:pathLst>
                <a:path w="15240" h="90170">
                  <a:moveTo>
                    <a:pt x="15239" y="0"/>
                  </a:moveTo>
                  <a:lnTo>
                    <a:pt x="0" y="7257"/>
                  </a:lnTo>
                  <a:lnTo>
                    <a:pt x="0" y="89723"/>
                  </a:lnTo>
                  <a:lnTo>
                    <a:pt x="15239" y="86231"/>
                  </a:lnTo>
                  <a:lnTo>
                    <a:pt x="15239" y="0"/>
                  </a:lnTo>
                  <a:close/>
                </a:path>
              </a:pathLst>
            </a:custGeom>
            <a:solidFill>
              <a:srgbClr val="D17A47"/>
            </a:solidFill>
          </p:spPr>
          <p:txBody>
            <a:bodyPr wrap="square" lIns="0" tIns="0" rIns="0" bIns="0" rtlCol="0"/>
            <a:lstStyle/>
            <a:p>
              <a:endParaRPr/>
            </a:p>
          </p:txBody>
        </p:sp>
        <p:sp>
          <p:nvSpPr>
            <p:cNvPr id="475" name="object 475"/>
            <p:cNvSpPr/>
            <p:nvPr/>
          </p:nvSpPr>
          <p:spPr>
            <a:xfrm>
              <a:off x="8360410" y="6722110"/>
              <a:ext cx="15240" cy="95250"/>
            </a:xfrm>
            <a:custGeom>
              <a:avLst/>
              <a:gdLst/>
              <a:ahLst/>
              <a:cxnLst/>
              <a:rect l="l" t="t" r="r" b="b"/>
              <a:pathLst>
                <a:path w="15240" h="95250">
                  <a:moveTo>
                    <a:pt x="15240" y="0"/>
                  </a:moveTo>
                  <a:lnTo>
                    <a:pt x="2540" y="7620"/>
                  </a:lnTo>
                  <a:lnTo>
                    <a:pt x="0" y="8829"/>
                  </a:lnTo>
                  <a:lnTo>
                    <a:pt x="0" y="94747"/>
                  </a:lnTo>
                  <a:lnTo>
                    <a:pt x="8890" y="92710"/>
                  </a:lnTo>
                  <a:lnTo>
                    <a:pt x="15240" y="90910"/>
                  </a:lnTo>
                  <a:lnTo>
                    <a:pt x="15240" y="0"/>
                  </a:lnTo>
                  <a:close/>
                </a:path>
              </a:pathLst>
            </a:custGeom>
            <a:solidFill>
              <a:srgbClr val="D27A46"/>
            </a:solidFill>
          </p:spPr>
          <p:txBody>
            <a:bodyPr wrap="square" lIns="0" tIns="0" rIns="0" bIns="0" rtlCol="0"/>
            <a:lstStyle/>
            <a:p>
              <a:endParaRPr/>
            </a:p>
          </p:txBody>
        </p:sp>
        <p:sp>
          <p:nvSpPr>
            <p:cNvPr id="476" name="object 476"/>
            <p:cNvSpPr/>
            <p:nvPr/>
          </p:nvSpPr>
          <p:spPr>
            <a:xfrm>
              <a:off x="8374379" y="6713664"/>
              <a:ext cx="15240" cy="100330"/>
            </a:xfrm>
            <a:custGeom>
              <a:avLst/>
              <a:gdLst/>
              <a:ahLst/>
              <a:cxnLst/>
              <a:rect l="l" t="t" r="r" b="b"/>
              <a:pathLst>
                <a:path w="15240" h="100329">
                  <a:moveTo>
                    <a:pt x="15240" y="0"/>
                  </a:moveTo>
                  <a:lnTo>
                    <a:pt x="13970" y="825"/>
                  </a:lnTo>
                  <a:lnTo>
                    <a:pt x="0" y="9207"/>
                  </a:lnTo>
                  <a:lnTo>
                    <a:pt x="0" y="99716"/>
                  </a:lnTo>
                  <a:lnTo>
                    <a:pt x="15240" y="95398"/>
                  </a:lnTo>
                  <a:lnTo>
                    <a:pt x="15240" y="0"/>
                  </a:lnTo>
                  <a:close/>
                </a:path>
              </a:pathLst>
            </a:custGeom>
            <a:solidFill>
              <a:srgbClr val="D37B45"/>
            </a:solidFill>
          </p:spPr>
          <p:txBody>
            <a:bodyPr wrap="square" lIns="0" tIns="0" rIns="0" bIns="0" rtlCol="0"/>
            <a:lstStyle/>
            <a:p>
              <a:endParaRPr/>
            </a:p>
          </p:txBody>
        </p:sp>
        <p:sp>
          <p:nvSpPr>
            <p:cNvPr id="477" name="object 477"/>
            <p:cNvSpPr/>
            <p:nvPr/>
          </p:nvSpPr>
          <p:spPr>
            <a:xfrm>
              <a:off x="8388349" y="6704584"/>
              <a:ext cx="15240" cy="105410"/>
            </a:xfrm>
            <a:custGeom>
              <a:avLst/>
              <a:gdLst/>
              <a:ahLst/>
              <a:cxnLst/>
              <a:rect l="l" t="t" r="r" b="b"/>
              <a:pathLst>
                <a:path w="15240" h="105409">
                  <a:moveTo>
                    <a:pt x="15240" y="0"/>
                  </a:moveTo>
                  <a:lnTo>
                    <a:pt x="0" y="9906"/>
                  </a:lnTo>
                  <a:lnTo>
                    <a:pt x="0" y="104838"/>
                  </a:lnTo>
                  <a:lnTo>
                    <a:pt x="15240" y="100520"/>
                  </a:lnTo>
                  <a:lnTo>
                    <a:pt x="15240" y="0"/>
                  </a:lnTo>
                  <a:close/>
                </a:path>
              </a:pathLst>
            </a:custGeom>
            <a:solidFill>
              <a:srgbClr val="D37C45"/>
            </a:solidFill>
          </p:spPr>
          <p:txBody>
            <a:bodyPr wrap="square" lIns="0" tIns="0" rIns="0" bIns="0" rtlCol="0"/>
            <a:lstStyle/>
            <a:p>
              <a:endParaRPr/>
            </a:p>
          </p:txBody>
        </p:sp>
        <p:sp>
          <p:nvSpPr>
            <p:cNvPr id="478" name="object 478"/>
            <p:cNvSpPr/>
            <p:nvPr/>
          </p:nvSpPr>
          <p:spPr>
            <a:xfrm>
              <a:off x="8402320" y="6695312"/>
              <a:ext cx="15240" cy="110489"/>
            </a:xfrm>
            <a:custGeom>
              <a:avLst/>
              <a:gdLst/>
              <a:ahLst/>
              <a:cxnLst/>
              <a:rect l="l" t="t" r="r" b="b"/>
              <a:pathLst>
                <a:path w="15240" h="110490">
                  <a:moveTo>
                    <a:pt x="15239" y="0"/>
                  </a:moveTo>
                  <a:lnTo>
                    <a:pt x="11429" y="2666"/>
                  </a:lnTo>
                  <a:lnTo>
                    <a:pt x="0" y="10096"/>
                  </a:lnTo>
                  <a:lnTo>
                    <a:pt x="0" y="110151"/>
                  </a:lnTo>
                  <a:lnTo>
                    <a:pt x="15239" y="105833"/>
                  </a:lnTo>
                  <a:lnTo>
                    <a:pt x="15239" y="0"/>
                  </a:lnTo>
                  <a:close/>
                </a:path>
              </a:pathLst>
            </a:custGeom>
            <a:solidFill>
              <a:srgbClr val="D47D44"/>
            </a:solidFill>
          </p:spPr>
          <p:txBody>
            <a:bodyPr wrap="square" lIns="0" tIns="0" rIns="0" bIns="0" rtlCol="0"/>
            <a:lstStyle/>
            <a:p>
              <a:endParaRPr/>
            </a:p>
          </p:txBody>
        </p:sp>
        <p:sp>
          <p:nvSpPr>
            <p:cNvPr id="479" name="object 479"/>
            <p:cNvSpPr/>
            <p:nvPr/>
          </p:nvSpPr>
          <p:spPr>
            <a:xfrm>
              <a:off x="8416289" y="6685534"/>
              <a:ext cx="15240" cy="116205"/>
            </a:xfrm>
            <a:custGeom>
              <a:avLst/>
              <a:gdLst/>
              <a:ahLst/>
              <a:cxnLst/>
              <a:rect l="l" t="t" r="r" b="b"/>
              <a:pathLst>
                <a:path w="15240" h="116204">
                  <a:moveTo>
                    <a:pt x="15239" y="0"/>
                  </a:moveTo>
                  <a:lnTo>
                    <a:pt x="0" y="10667"/>
                  </a:lnTo>
                  <a:lnTo>
                    <a:pt x="0" y="115972"/>
                  </a:lnTo>
                  <a:lnTo>
                    <a:pt x="15239" y="111654"/>
                  </a:lnTo>
                  <a:lnTo>
                    <a:pt x="15239" y="0"/>
                  </a:lnTo>
                  <a:close/>
                </a:path>
              </a:pathLst>
            </a:custGeom>
            <a:solidFill>
              <a:srgbClr val="D47E44"/>
            </a:solidFill>
          </p:spPr>
          <p:txBody>
            <a:bodyPr wrap="square" lIns="0" tIns="0" rIns="0" bIns="0" rtlCol="0"/>
            <a:lstStyle/>
            <a:p>
              <a:endParaRPr/>
            </a:p>
          </p:txBody>
        </p:sp>
        <p:sp>
          <p:nvSpPr>
            <p:cNvPr id="480" name="object 480"/>
            <p:cNvSpPr/>
            <p:nvPr/>
          </p:nvSpPr>
          <p:spPr>
            <a:xfrm>
              <a:off x="8430260" y="6674852"/>
              <a:ext cx="15240" cy="123189"/>
            </a:xfrm>
            <a:custGeom>
              <a:avLst/>
              <a:gdLst/>
              <a:ahLst/>
              <a:cxnLst/>
              <a:rect l="l" t="t" r="r" b="b"/>
              <a:pathLst>
                <a:path w="15240" h="123190">
                  <a:moveTo>
                    <a:pt x="15240" y="0"/>
                  </a:moveTo>
                  <a:lnTo>
                    <a:pt x="8890" y="5347"/>
                  </a:lnTo>
                  <a:lnTo>
                    <a:pt x="0" y="11570"/>
                  </a:lnTo>
                  <a:lnTo>
                    <a:pt x="0" y="122695"/>
                  </a:lnTo>
                  <a:lnTo>
                    <a:pt x="15240" y="118377"/>
                  </a:lnTo>
                  <a:lnTo>
                    <a:pt x="15240" y="0"/>
                  </a:lnTo>
                  <a:close/>
                </a:path>
              </a:pathLst>
            </a:custGeom>
            <a:solidFill>
              <a:srgbClr val="D57F43"/>
            </a:solidFill>
          </p:spPr>
          <p:txBody>
            <a:bodyPr wrap="square" lIns="0" tIns="0" rIns="0" bIns="0" rtlCol="0"/>
            <a:lstStyle/>
            <a:p>
              <a:endParaRPr/>
            </a:p>
          </p:txBody>
        </p:sp>
        <p:sp>
          <p:nvSpPr>
            <p:cNvPr id="481" name="object 481"/>
            <p:cNvSpPr/>
            <p:nvPr/>
          </p:nvSpPr>
          <p:spPr>
            <a:xfrm>
              <a:off x="8444229" y="6663088"/>
              <a:ext cx="15240" cy="130810"/>
            </a:xfrm>
            <a:custGeom>
              <a:avLst/>
              <a:gdLst/>
              <a:ahLst/>
              <a:cxnLst/>
              <a:rect l="l" t="t" r="r" b="b"/>
              <a:pathLst>
                <a:path w="15240" h="130809">
                  <a:moveTo>
                    <a:pt x="15240" y="0"/>
                  </a:moveTo>
                  <a:lnTo>
                    <a:pt x="0" y="12833"/>
                  </a:lnTo>
                  <a:lnTo>
                    <a:pt x="0" y="130501"/>
                  </a:lnTo>
                  <a:lnTo>
                    <a:pt x="15240" y="126183"/>
                  </a:lnTo>
                  <a:lnTo>
                    <a:pt x="15240" y="0"/>
                  </a:lnTo>
                  <a:close/>
                </a:path>
              </a:pathLst>
            </a:custGeom>
            <a:solidFill>
              <a:srgbClr val="D68042"/>
            </a:solidFill>
          </p:spPr>
          <p:txBody>
            <a:bodyPr wrap="square" lIns="0" tIns="0" rIns="0" bIns="0" rtlCol="0"/>
            <a:lstStyle/>
            <a:p>
              <a:endParaRPr/>
            </a:p>
          </p:txBody>
        </p:sp>
        <p:sp>
          <p:nvSpPr>
            <p:cNvPr id="482" name="object 482"/>
            <p:cNvSpPr/>
            <p:nvPr/>
          </p:nvSpPr>
          <p:spPr>
            <a:xfrm>
              <a:off x="8458199" y="6651925"/>
              <a:ext cx="13970" cy="137795"/>
            </a:xfrm>
            <a:custGeom>
              <a:avLst/>
              <a:gdLst/>
              <a:ahLst/>
              <a:cxnLst/>
              <a:rect l="l" t="t" r="r" b="b"/>
              <a:pathLst>
                <a:path w="13970" h="137795">
                  <a:moveTo>
                    <a:pt x="13970" y="0"/>
                  </a:moveTo>
                  <a:lnTo>
                    <a:pt x="5079" y="7954"/>
                  </a:lnTo>
                  <a:lnTo>
                    <a:pt x="0" y="12232"/>
                  </a:lnTo>
                  <a:lnTo>
                    <a:pt x="0" y="137705"/>
                  </a:lnTo>
                  <a:lnTo>
                    <a:pt x="13970" y="133747"/>
                  </a:lnTo>
                  <a:lnTo>
                    <a:pt x="13970" y="0"/>
                  </a:lnTo>
                  <a:close/>
                </a:path>
              </a:pathLst>
            </a:custGeom>
            <a:solidFill>
              <a:srgbClr val="D68142"/>
            </a:solidFill>
          </p:spPr>
          <p:txBody>
            <a:bodyPr wrap="square" lIns="0" tIns="0" rIns="0" bIns="0" rtlCol="0"/>
            <a:lstStyle/>
            <a:p>
              <a:endParaRPr/>
            </a:p>
          </p:txBody>
        </p:sp>
        <p:sp>
          <p:nvSpPr>
            <p:cNvPr id="483" name="object 483"/>
            <p:cNvSpPr/>
            <p:nvPr/>
          </p:nvSpPr>
          <p:spPr>
            <a:xfrm>
              <a:off x="8470899" y="6639426"/>
              <a:ext cx="15240" cy="146685"/>
            </a:xfrm>
            <a:custGeom>
              <a:avLst/>
              <a:gdLst/>
              <a:ahLst/>
              <a:cxnLst/>
              <a:rect l="l" t="t" r="r" b="b"/>
              <a:pathLst>
                <a:path w="15240" h="146684">
                  <a:moveTo>
                    <a:pt x="15240" y="0"/>
                  </a:moveTo>
                  <a:lnTo>
                    <a:pt x="0" y="13635"/>
                  </a:lnTo>
                  <a:lnTo>
                    <a:pt x="0" y="146607"/>
                  </a:lnTo>
                  <a:lnTo>
                    <a:pt x="15240" y="142289"/>
                  </a:lnTo>
                  <a:lnTo>
                    <a:pt x="15240" y="0"/>
                  </a:lnTo>
                  <a:close/>
                </a:path>
              </a:pathLst>
            </a:custGeom>
            <a:solidFill>
              <a:srgbClr val="D78241"/>
            </a:solidFill>
          </p:spPr>
          <p:txBody>
            <a:bodyPr wrap="square" lIns="0" tIns="0" rIns="0" bIns="0" rtlCol="0"/>
            <a:lstStyle/>
            <a:p>
              <a:endParaRPr/>
            </a:p>
          </p:txBody>
        </p:sp>
        <p:sp>
          <p:nvSpPr>
            <p:cNvPr id="484" name="object 484"/>
            <p:cNvSpPr/>
            <p:nvPr/>
          </p:nvSpPr>
          <p:spPr>
            <a:xfrm>
              <a:off x="8486139" y="6626295"/>
              <a:ext cx="13970" cy="155575"/>
            </a:xfrm>
            <a:custGeom>
              <a:avLst/>
              <a:gdLst/>
              <a:ahLst/>
              <a:cxnLst/>
              <a:rect l="l" t="t" r="r" b="b"/>
              <a:pathLst>
                <a:path w="13970" h="155575">
                  <a:moveTo>
                    <a:pt x="13969" y="0"/>
                  </a:moveTo>
                  <a:lnTo>
                    <a:pt x="1269" y="11994"/>
                  </a:lnTo>
                  <a:lnTo>
                    <a:pt x="0" y="13130"/>
                  </a:lnTo>
                  <a:lnTo>
                    <a:pt x="0" y="155419"/>
                  </a:lnTo>
                  <a:lnTo>
                    <a:pt x="13969" y="151461"/>
                  </a:lnTo>
                  <a:lnTo>
                    <a:pt x="13969" y="0"/>
                  </a:lnTo>
                  <a:close/>
                </a:path>
              </a:pathLst>
            </a:custGeom>
            <a:solidFill>
              <a:srgbClr val="D88340"/>
            </a:solidFill>
          </p:spPr>
          <p:txBody>
            <a:bodyPr wrap="square" lIns="0" tIns="0" rIns="0" bIns="0" rtlCol="0"/>
            <a:lstStyle/>
            <a:p>
              <a:endParaRPr/>
            </a:p>
          </p:txBody>
        </p:sp>
        <p:sp>
          <p:nvSpPr>
            <p:cNvPr id="485" name="object 485"/>
            <p:cNvSpPr/>
            <p:nvPr/>
          </p:nvSpPr>
          <p:spPr>
            <a:xfrm>
              <a:off x="8498839" y="6612532"/>
              <a:ext cx="15240" cy="165735"/>
            </a:xfrm>
            <a:custGeom>
              <a:avLst/>
              <a:gdLst/>
              <a:ahLst/>
              <a:cxnLst/>
              <a:rect l="l" t="t" r="r" b="b"/>
              <a:pathLst>
                <a:path w="15240" h="165734">
                  <a:moveTo>
                    <a:pt x="15239" y="0"/>
                  </a:moveTo>
                  <a:lnTo>
                    <a:pt x="11429" y="4167"/>
                  </a:lnTo>
                  <a:lnTo>
                    <a:pt x="0" y="14962"/>
                  </a:lnTo>
                  <a:lnTo>
                    <a:pt x="0" y="165584"/>
                  </a:lnTo>
                  <a:lnTo>
                    <a:pt x="15239" y="161266"/>
                  </a:lnTo>
                  <a:lnTo>
                    <a:pt x="15239" y="0"/>
                  </a:lnTo>
                  <a:close/>
                </a:path>
              </a:pathLst>
            </a:custGeom>
            <a:solidFill>
              <a:srgbClr val="D88440"/>
            </a:solidFill>
          </p:spPr>
          <p:txBody>
            <a:bodyPr wrap="square" lIns="0" tIns="0" rIns="0" bIns="0" rtlCol="0"/>
            <a:lstStyle/>
            <a:p>
              <a:endParaRPr/>
            </a:p>
          </p:txBody>
        </p:sp>
        <p:sp>
          <p:nvSpPr>
            <p:cNvPr id="486" name="object 486"/>
            <p:cNvSpPr/>
            <p:nvPr/>
          </p:nvSpPr>
          <p:spPr>
            <a:xfrm>
              <a:off x="8512810" y="6597252"/>
              <a:ext cx="15240" cy="177165"/>
            </a:xfrm>
            <a:custGeom>
              <a:avLst/>
              <a:gdLst/>
              <a:ahLst/>
              <a:cxnLst/>
              <a:rect l="l" t="t" r="r" b="b"/>
              <a:pathLst>
                <a:path w="15240" h="177165">
                  <a:moveTo>
                    <a:pt x="15240" y="0"/>
                  </a:moveTo>
                  <a:lnTo>
                    <a:pt x="0" y="16668"/>
                  </a:lnTo>
                  <a:lnTo>
                    <a:pt x="0" y="176905"/>
                  </a:lnTo>
                  <a:lnTo>
                    <a:pt x="8890" y="174386"/>
                  </a:lnTo>
                  <a:lnTo>
                    <a:pt x="15240" y="172111"/>
                  </a:lnTo>
                  <a:lnTo>
                    <a:pt x="15240" y="0"/>
                  </a:lnTo>
                  <a:close/>
                </a:path>
              </a:pathLst>
            </a:custGeom>
            <a:solidFill>
              <a:srgbClr val="D9853F"/>
            </a:solidFill>
          </p:spPr>
          <p:txBody>
            <a:bodyPr wrap="square" lIns="0" tIns="0" rIns="0" bIns="0" rtlCol="0"/>
            <a:lstStyle/>
            <a:p>
              <a:endParaRPr/>
            </a:p>
          </p:txBody>
        </p:sp>
        <p:sp>
          <p:nvSpPr>
            <p:cNvPr id="487" name="object 487"/>
            <p:cNvSpPr/>
            <p:nvPr/>
          </p:nvSpPr>
          <p:spPr>
            <a:xfrm>
              <a:off x="8526779" y="6581973"/>
              <a:ext cx="15240" cy="187960"/>
            </a:xfrm>
            <a:custGeom>
              <a:avLst/>
              <a:gdLst/>
              <a:ahLst/>
              <a:cxnLst/>
              <a:rect l="l" t="t" r="r" b="b"/>
              <a:pathLst>
                <a:path w="15240" h="187959">
                  <a:moveTo>
                    <a:pt x="15240" y="0"/>
                  </a:moveTo>
                  <a:lnTo>
                    <a:pt x="0" y="16668"/>
                  </a:lnTo>
                  <a:lnTo>
                    <a:pt x="0" y="187846"/>
                  </a:lnTo>
                  <a:lnTo>
                    <a:pt x="15240" y="182385"/>
                  </a:lnTo>
                  <a:lnTo>
                    <a:pt x="15240" y="0"/>
                  </a:lnTo>
                  <a:close/>
                </a:path>
              </a:pathLst>
            </a:custGeom>
            <a:solidFill>
              <a:srgbClr val="DA863E"/>
            </a:solidFill>
          </p:spPr>
          <p:txBody>
            <a:bodyPr wrap="square" lIns="0" tIns="0" rIns="0" bIns="0" rtlCol="0"/>
            <a:lstStyle/>
            <a:p>
              <a:endParaRPr/>
            </a:p>
          </p:txBody>
        </p:sp>
        <p:sp>
          <p:nvSpPr>
            <p:cNvPr id="488" name="object 488"/>
            <p:cNvSpPr/>
            <p:nvPr/>
          </p:nvSpPr>
          <p:spPr>
            <a:xfrm>
              <a:off x="8540749" y="6566153"/>
              <a:ext cx="15240" cy="198755"/>
            </a:xfrm>
            <a:custGeom>
              <a:avLst/>
              <a:gdLst/>
              <a:ahLst/>
              <a:cxnLst/>
              <a:rect l="l" t="t" r="r" b="b"/>
              <a:pathLst>
                <a:path w="15240" h="198754">
                  <a:moveTo>
                    <a:pt x="15240" y="0"/>
                  </a:moveTo>
                  <a:lnTo>
                    <a:pt x="10159" y="6096"/>
                  </a:lnTo>
                  <a:lnTo>
                    <a:pt x="0" y="17208"/>
                  </a:lnTo>
                  <a:lnTo>
                    <a:pt x="0" y="198659"/>
                  </a:lnTo>
                  <a:lnTo>
                    <a:pt x="15240" y="193198"/>
                  </a:lnTo>
                  <a:lnTo>
                    <a:pt x="15240" y="0"/>
                  </a:lnTo>
                  <a:close/>
                </a:path>
              </a:pathLst>
            </a:custGeom>
            <a:solidFill>
              <a:srgbClr val="DB883D"/>
            </a:solidFill>
          </p:spPr>
          <p:txBody>
            <a:bodyPr wrap="square" lIns="0" tIns="0" rIns="0" bIns="0" rtlCol="0"/>
            <a:lstStyle/>
            <a:p>
              <a:endParaRPr/>
            </a:p>
          </p:txBody>
        </p:sp>
        <p:sp>
          <p:nvSpPr>
            <p:cNvPr id="489" name="object 489"/>
            <p:cNvSpPr/>
            <p:nvPr/>
          </p:nvSpPr>
          <p:spPr>
            <a:xfrm>
              <a:off x="8554720" y="6549389"/>
              <a:ext cx="15240" cy="210820"/>
            </a:xfrm>
            <a:custGeom>
              <a:avLst/>
              <a:gdLst/>
              <a:ahLst/>
              <a:cxnLst/>
              <a:rect l="l" t="t" r="r" b="b"/>
              <a:pathLst>
                <a:path w="15240" h="210820">
                  <a:moveTo>
                    <a:pt x="15239" y="0"/>
                  </a:moveTo>
                  <a:lnTo>
                    <a:pt x="0" y="18287"/>
                  </a:lnTo>
                  <a:lnTo>
                    <a:pt x="0" y="210417"/>
                  </a:lnTo>
                  <a:lnTo>
                    <a:pt x="15239" y="204956"/>
                  </a:lnTo>
                  <a:lnTo>
                    <a:pt x="15239" y="0"/>
                  </a:lnTo>
                  <a:close/>
                </a:path>
              </a:pathLst>
            </a:custGeom>
            <a:solidFill>
              <a:srgbClr val="DA873E"/>
            </a:solidFill>
          </p:spPr>
          <p:txBody>
            <a:bodyPr wrap="square" lIns="0" tIns="0" rIns="0" bIns="0" rtlCol="0"/>
            <a:lstStyle/>
            <a:p>
              <a:endParaRPr/>
            </a:p>
          </p:txBody>
        </p:sp>
        <p:sp>
          <p:nvSpPr>
            <p:cNvPr id="490" name="object 490"/>
            <p:cNvSpPr/>
            <p:nvPr/>
          </p:nvSpPr>
          <p:spPr>
            <a:xfrm>
              <a:off x="8568689" y="6529432"/>
              <a:ext cx="15240" cy="225425"/>
            </a:xfrm>
            <a:custGeom>
              <a:avLst/>
              <a:gdLst/>
              <a:ahLst/>
              <a:cxnLst/>
              <a:rect l="l" t="t" r="r" b="b"/>
              <a:pathLst>
                <a:path w="15240" h="225425">
                  <a:moveTo>
                    <a:pt x="15239" y="0"/>
                  </a:moveTo>
                  <a:lnTo>
                    <a:pt x="1269" y="19957"/>
                  </a:lnTo>
                  <a:lnTo>
                    <a:pt x="0" y="21481"/>
                  </a:lnTo>
                  <a:lnTo>
                    <a:pt x="0" y="225369"/>
                  </a:lnTo>
                  <a:lnTo>
                    <a:pt x="15239" y="219908"/>
                  </a:lnTo>
                  <a:lnTo>
                    <a:pt x="15239" y="0"/>
                  </a:lnTo>
                  <a:close/>
                </a:path>
              </a:pathLst>
            </a:custGeom>
            <a:solidFill>
              <a:srgbClr val="DA863E"/>
            </a:solidFill>
          </p:spPr>
          <p:txBody>
            <a:bodyPr wrap="square" lIns="0" tIns="0" rIns="0" bIns="0" rtlCol="0"/>
            <a:lstStyle/>
            <a:p>
              <a:endParaRPr/>
            </a:p>
          </p:txBody>
        </p:sp>
        <p:sp>
          <p:nvSpPr>
            <p:cNvPr id="491" name="object 491"/>
            <p:cNvSpPr/>
            <p:nvPr/>
          </p:nvSpPr>
          <p:spPr>
            <a:xfrm>
              <a:off x="8582660" y="6507968"/>
              <a:ext cx="15240" cy="241935"/>
            </a:xfrm>
            <a:custGeom>
              <a:avLst/>
              <a:gdLst/>
              <a:ahLst/>
              <a:cxnLst/>
              <a:rect l="l" t="t" r="r" b="b"/>
              <a:pathLst>
                <a:path w="15240" h="241934">
                  <a:moveTo>
                    <a:pt x="15240" y="0"/>
                  </a:moveTo>
                  <a:lnTo>
                    <a:pt x="5080" y="16021"/>
                  </a:lnTo>
                  <a:lnTo>
                    <a:pt x="0" y="23278"/>
                  </a:lnTo>
                  <a:lnTo>
                    <a:pt x="0" y="241827"/>
                  </a:lnTo>
                  <a:lnTo>
                    <a:pt x="15240" y="236366"/>
                  </a:lnTo>
                  <a:lnTo>
                    <a:pt x="15240" y="0"/>
                  </a:lnTo>
                  <a:close/>
                </a:path>
              </a:pathLst>
            </a:custGeom>
            <a:solidFill>
              <a:srgbClr val="D9853F"/>
            </a:solidFill>
          </p:spPr>
          <p:txBody>
            <a:bodyPr wrap="square" lIns="0" tIns="0" rIns="0" bIns="0" rtlCol="0"/>
            <a:lstStyle/>
            <a:p>
              <a:endParaRPr/>
            </a:p>
          </p:txBody>
        </p:sp>
        <p:sp>
          <p:nvSpPr>
            <p:cNvPr id="492" name="object 492"/>
            <p:cNvSpPr/>
            <p:nvPr/>
          </p:nvSpPr>
          <p:spPr>
            <a:xfrm>
              <a:off x="8596629" y="6487941"/>
              <a:ext cx="13970" cy="257175"/>
            </a:xfrm>
            <a:custGeom>
              <a:avLst/>
              <a:gdLst/>
              <a:ahLst/>
              <a:cxnLst/>
              <a:rect l="l" t="t" r="r" b="b"/>
              <a:pathLst>
                <a:path w="13970" h="257175">
                  <a:moveTo>
                    <a:pt x="13970" y="0"/>
                  </a:moveTo>
                  <a:lnTo>
                    <a:pt x="0" y="22029"/>
                  </a:lnTo>
                  <a:lnTo>
                    <a:pt x="0" y="256848"/>
                  </a:lnTo>
                  <a:lnTo>
                    <a:pt x="13970" y="251842"/>
                  </a:lnTo>
                  <a:lnTo>
                    <a:pt x="13970" y="0"/>
                  </a:lnTo>
                  <a:close/>
                </a:path>
              </a:pathLst>
            </a:custGeom>
            <a:solidFill>
              <a:srgbClr val="D88440"/>
            </a:solidFill>
          </p:spPr>
          <p:txBody>
            <a:bodyPr wrap="square" lIns="0" tIns="0" rIns="0" bIns="0" rtlCol="0"/>
            <a:lstStyle/>
            <a:p>
              <a:endParaRPr/>
            </a:p>
          </p:txBody>
        </p:sp>
        <p:sp>
          <p:nvSpPr>
            <p:cNvPr id="493" name="object 493"/>
            <p:cNvSpPr/>
            <p:nvPr/>
          </p:nvSpPr>
          <p:spPr>
            <a:xfrm>
              <a:off x="8610599" y="6462864"/>
              <a:ext cx="15240" cy="277495"/>
            </a:xfrm>
            <a:custGeom>
              <a:avLst/>
              <a:gdLst/>
              <a:ahLst/>
              <a:cxnLst/>
              <a:rect l="l" t="t" r="r" b="b"/>
              <a:pathLst>
                <a:path w="15240" h="277495">
                  <a:moveTo>
                    <a:pt x="15240" y="0"/>
                  </a:moveTo>
                  <a:lnTo>
                    <a:pt x="10159" y="9055"/>
                  </a:lnTo>
                  <a:lnTo>
                    <a:pt x="0" y="25077"/>
                  </a:lnTo>
                  <a:lnTo>
                    <a:pt x="0" y="276919"/>
                  </a:lnTo>
                  <a:lnTo>
                    <a:pt x="15240" y="271458"/>
                  </a:lnTo>
                  <a:lnTo>
                    <a:pt x="15240" y="0"/>
                  </a:lnTo>
                  <a:close/>
                </a:path>
              </a:pathLst>
            </a:custGeom>
            <a:solidFill>
              <a:srgbClr val="D88340"/>
            </a:solidFill>
          </p:spPr>
          <p:txBody>
            <a:bodyPr wrap="square" lIns="0" tIns="0" rIns="0" bIns="0" rtlCol="0"/>
            <a:lstStyle/>
            <a:p>
              <a:endParaRPr/>
            </a:p>
          </p:txBody>
        </p:sp>
        <p:sp>
          <p:nvSpPr>
            <p:cNvPr id="494" name="object 494"/>
            <p:cNvSpPr/>
            <p:nvPr/>
          </p:nvSpPr>
          <p:spPr>
            <a:xfrm>
              <a:off x="8624570" y="6440225"/>
              <a:ext cx="13970" cy="294640"/>
            </a:xfrm>
            <a:custGeom>
              <a:avLst/>
              <a:gdLst/>
              <a:ahLst/>
              <a:cxnLst/>
              <a:rect l="l" t="t" r="r" b="b"/>
              <a:pathLst>
                <a:path w="13970" h="294640">
                  <a:moveTo>
                    <a:pt x="13970" y="0"/>
                  </a:moveTo>
                  <a:lnTo>
                    <a:pt x="0" y="24903"/>
                  </a:lnTo>
                  <a:lnTo>
                    <a:pt x="0" y="294553"/>
                  </a:lnTo>
                  <a:lnTo>
                    <a:pt x="13970" y="289547"/>
                  </a:lnTo>
                  <a:lnTo>
                    <a:pt x="13970" y="0"/>
                  </a:lnTo>
                  <a:close/>
                </a:path>
              </a:pathLst>
            </a:custGeom>
            <a:solidFill>
              <a:srgbClr val="D78241"/>
            </a:solidFill>
          </p:spPr>
          <p:txBody>
            <a:bodyPr wrap="square" lIns="0" tIns="0" rIns="0" bIns="0" rtlCol="0"/>
            <a:lstStyle/>
            <a:p>
              <a:endParaRPr/>
            </a:p>
          </p:txBody>
        </p:sp>
        <p:sp>
          <p:nvSpPr>
            <p:cNvPr id="495" name="object 495"/>
            <p:cNvSpPr/>
            <p:nvPr/>
          </p:nvSpPr>
          <p:spPr>
            <a:xfrm>
              <a:off x="8637270" y="6416039"/>
              <a:ext cx="15240" cy="314325"/>
            </a:xfrm>
            <a:custGeom>
              <a:avLst/>
              <a:gdLst/>
              <a:ahLst/>
              <a:cxnLst/>
              <a:rect l="l" t="t" r="r" b="b"/>
              <a:pathLst>
                <a:path w="15240" h="314325">
                  <a:moveTo>
                    <a:pt x="15239" y="0"/>
                  </a:moveTo>
                  <a:lnTo>
                    <a:pt x="12700" y="3809"/>
                  </a:lnTo>
                  <a:lnTo>
                    <a:pt x="0" y="26449"/>
                  </a:lnTo>
                  <a:lnTo>
                    <a:pt x="0" y="314187"/>
                  </a:lnTo>
                  <a:lnTo>
                    <a:pt x="15239" y="308726"/>
                  </a:lnTo>
                  <a:lnTo>
                    <a:pt x="15239" y="0"/>
                  </a:lnTo>
                  <a:close/>
                </a:path>
              </a:pathLst>
            </a:custGeom>
            <a:solidFill>
              <a:srgbClr val="D68142"/>
            </a:solidFill>
          </p:spPr>
          <p:txBody>
            <a:bodyPr wrap="square" lIns="0" tIns="0" rIns="0" bIns="0" rtlCol="0"/>
            <a:lstStyle/>
            <a:p>
              <a:endParaRPr/>
            </a:p>
          </p:txBody>
        </p:sp>
        <p:sp>
          <p:nvSpPr>
            <p:cNvPr id="496" name="object 496"/>
            <p:cNvSpPr/>
            <p:nvPr/>
          </p:nvSpPr>
          <p:spPr>
            <a:xfrm>
              <a:off x="8652510" y="6395027"/>
              <a:ext cx="13970" cy="330200"/>
            </a:xfrm>
            <a:custGeom>
              <a:avLst/>
              <a:gdLst/>
              <a:ahLst/>
              <a:cxnLst/>
              <a:rect l="l" t="t" r="r" b="b"/>
              <a:pathLst>
                <a:path w="13970" h="330200">
                  <a:moveTo>
                    <a:pt x="13970" y="0"/>
                  </a:moveTo>
                  <a:lnTo>
                    <a:pt x="12700" y="1962"/>
                  </a:lnTo>
                  <a:lnTo>
                    <a:pt x="0" y="21012"/>
                  </a:lnTo>
                  <a:lnTo>
                    <a:pt x="0" y="329739"/>
                  </a:lnTo>
                  <a:lnTo>
                    <a:pt x="13970" y="324733"/>
                  </a:lnTo>
                  <a:lnTo>
                    <a:pt x="13970" y="0"/>
                  </a:lnTo>
                  <a:close/>
                </a:path>
              </a:pathLst>
            </a:custGeom>
            <a:solidFill>
              <a:srgbClr val="D68042"/>
            </a:solidFill>
          </p:spPr>
          <p:txBody>
            <a:bodyPr wrap="square" lIns="0" tIns="0" rIns="0" bIns="0" rtlCol="0"/>
            <a:lstStyle/>
            <a:p>
              <a:endParaRPr/>
            </a:p>
          </p:txBody>
        </p:sp>
        <p:sp>
          <p:nvSpPr>
            <p:cNvPr id="497" name="object 497"/>
            <p:cNvSpPr/>
            <p:nvPr/>
          </p:nvSpPr>
          <p:spPr>
            <a:xfrm>
              <a:off x="8666479" y="6373668"/>
              <a:ext cx="13970" cy="346710"/>
            </a:xfrm>
            <a:custGeom>
              <a:avLst/>
              <a:gdLst/>
              <a:ahLst/>
              <a:cxnLst/>
              <a:rect l="l" t="t" r="r" b="b"/>
              <a:pathLst>
                <a:path w="13970" h="346709">
                  <a:moveTo>
                    <a:pt x="13970" y="0"/>
                  </a:moveTo>
                  <a:lnTo>
                    <a:pt x="12700" y="1731"/>
                  </a:lnTo>
                  <a:lnTo>
                    <a:pt x="0" y="21359"/>
                  </a:lnTo>
                  <a:lnTo>
                    <a:pt x="0" y="346092"/>
                  </a:lnTo>
                  <a:lnTo>
                    <a:pt x="7620" y="343361"/>
                  </a:lnTo>
                  <a:lnTo>
                    <a:pt x="13970" y="340567"/>
                  </a:lnTo>
                  <a:lnTo>
                    <a:pt x="13970" y="0"/>
                  </a:lnTo>
                  <a:close/>
                </a:path>
              </a:pathLst>
            </a:custGeom>
            <a:solidFill>
              <a:srgbClr val="D57F43"/>
            </a:solidFill>
          </p:spPr>
          <p:txBody>
            <a:bodyPr wrap="square" lIns="0" tIns="0" rIns="0" bIns="0" rtlCol="0"/>
            <a:lstStyle/>
            <a:p>
              <a:endParaRPr/>
            </a:p>
          </p:txBody>
        </p:sp>
        <p:sp>
          <p:nvSpPr>
            <p:cNvPr id="498" name="object 498"/>
            <p:cNvSpPr/>
            <p:nvPr/>
          </p:nvSpPr>
          <p:spPr>
            <a:xfrm>
              <a:off x="8679179" y="6354618"/>
              <a:ext cx="15240" cy="360680"/>
            </a:xfrm>
            <a:custGeom>
              <a:avLst/>
              <a:gdLst/>
              <a:ahLst/>
              <a:cxnLst/>
              <a:rect l="l" t="t" r="r" b="b"/>
              <a:pathLst>
                <a:path w="15240" h="360679">
                  <a:moveTo>
                    <a:pt x="15240" y="0"/>
                  </a:moveTo>
                  <a:lnTo>
                    <a:pt x="0" y="20781"/>
                  </a:lnTo>
                  <a:lnTo>
                    <a:pt x="0" y="360176"/>
                  </a:lnTo>
                  <a:lnTo>
                    <a:pt x="15240" y="353471"/>
                  </a:lnTo>
                  <a:lnTo>
                    <a:pt x="15240" y="0"/>
                  </a:lnTo>
                  <a:close/>
                </a:path>
              </a:pathLst>
            </a:custGeom>
            <a:solidFill>
              <a:srgbClr val="D57E43"/>
            </a:solidFill>
          </p:spPr>
          <p:txBody>
            <a:bodyPr wrap="square" lIns="0" tIns="0" rIns="0" bIns="0" rtlCol="0"/>
            <a:lstStyle/>
            <a:p>
              <a:endParaRPr/>
            </a:p>
          </p:txBody>
        </p:sp>
        <p:sp>
          <p:nvSpPr>
            <p:cNvPr id="499" name="object 499"/>
            <p:cNvSpPr/>
            <p:nvPr/>
          </p:nvSpPr>
          <p:spPr>
            <a:xfrm>
              <a:off x="8693149" y="6335776"/>
              <a:ext cx="15240" cy="373380"/>
            </a:xfrm>
            <a:custGeom>
              <a:avLst/>
              <a:gdLst/>
              <a:ahLst/>
              <a:cxnLst/>
              <a:rect l="l" t="t" r="r" b="b"/>
              <a:pathLst>
                <a:path w="15240" h="373379">
                  <a:moveTo>
                    <a:pt x="15240" y="0"/>
                  </a:moveTo>
                  <a:lnTo>
                    <a:pt x="13970" y="1524"/>
                  </a:lnTo>
                  <a:lnTo>
                    <a:pt x="0" y="20574"/>
                  </a:lnTo>
                  <a:lnTo>
                    <a:pt x="0" y="372872"/>
                  </a:lnTo>
                  <a:lnTo>
                    <a:pt x="15240" y="366166"/>
                  </a:lnTo>
                  <a:lnTo>
                    <a:pt x="15240" y="0"/>
                  </a:lnTo>
                  <a:close/>
                </a:path>
              </a:pathLst>
            </a:custGeom>
            <a:solidFill>
              <a:srgbClr val="D47D44"/>
            </a:solidFill>
          </p:spPr>
          <p:txBody>
            <a:bodyPr wrap="square" lIns="0" tIns="0" rIns="0" bIns="0" rtlCol="0"/>
            <a:lstStyle/>
            <a:p>
              <a:endParaRPr/>
            </a:p>
          </p:txBody>
        </p:sp>
        <p:sp>
          <p:nvSpPr>
            <p:cNvPr id="500" name="object 500"/>
            <p:cNvSpPr/>
            <p:nvPr/>
          </p:nvSpPr>
          <p:spPr>
            <a:xfrm>
              <a:off x="8707120" y="6319012"/>
              <a:ext cx="15240" cy="383540"/>
            </a:xfrm>
            <a:custGeom>
              <a:avLst/>
              <a:gdLst/>
              <a:ahLst/>
              <a:cxnLst/>
              <a:rect l="l" t="t" r="r" b="b"/>
              <a:pathLst>
                <a:path w="15240" h="383540">
                  <a:moveTo>
                    <a:pt x="15239" y="0"/>
                  </a:moveTo>
                  <a:lnTo>
                    <a:pt x="0" y="18287"/>
                  </a:lnTo>
                  <a:lnTo>
                    <a:pt x="0" y="383489"/>
                  </a:lnTo>
                  <a:lnTo>
                    <a:pt x="15239" y="376783"/>
                  </a:lnTo>
                  <a:lnTo>
                    <a:pt x="15239" y="0"/>
                  </a:lnTo>
                  <a:close/>
                </a:path>
              </a:pathLst>
            </a:custGeom>
            <a:solidFill>
              <a:srgbClr val="D37C45"/>
            </a:solidFill>
          </p:spPr>
          <p:txBody>
            <a:bodyPr wrap="square" lIns="0" tIns="0" rIns="0" bIns="0" rtlCol="0"/>
            <a:lstStyle/>
            <a:p>
              <a:endParaRPr/>
            </a:p>
          </p:txBody>
        </p:sp>
        <p:sp>
          <p:nvSpPr>
            <p:cNvPr id="501" name="object 501"/>
            <p:cNvSpPr/>
            <p:nvPr/>
          </p:nvSpPr>
          <p:spPr>
            <a:xfrm>
              <a:off x="8721089" y="6302247"/>
              <a:ext cx="15240" cy="394335"/>
            </a:xfrm>
            <a:custGeom>
              <a:avLst/>
              <a:gdLst/>
              <a:ahLst/>
              <a:cxnLst/>
              <a:rect l="l" t="t" r="r" b="b"/>
              <a:pathLst>
                <a:path w="15240" h="394334">
                  <a:moveTo>
                    <a:pt x="15239" y="0"/>
                  </a:moveTo>
                  <a:lnTo>
                    <a:pt x="0" y="18287"/>
                  </a:lnTo>
                  <a:lnTo>
                    <a:pt x="0" y="394106"/>
                  </a:lnTo>
                  <a:lnTo>
                    <a:pt x="15239" y="387400"/>
                  </a:lnTo>
                  <a:lnTo>
                    <a:pt x="15239" y="0"/>
                  </a:lnTo>
                  <a:close/>
                </a:path>
              </a:pathLst>
            </a:custGeom>
            <a:solidFill>
              <a:srgbClr val="D37B45"/>
            </a:solidFill>
          </p:spPr>
          <p:txBody>
            <a:bodyPr wrap="square" lIns="0" tIns="0" rIns="0" bIns="0" rtlCol="0"/>
            <a:lstStyle/>
            <a:p>
              <a:endParaRPr/>
            </a:p>
          </p:txBody>
        </p:sp>
        <p:sp>
          <p:nvSpPr>
            <p:cNvPr id="502" name="object 502"/>
            <p:cNvSpPr/>
            <p:nvPr/>
          </p:nvSpPr>
          <p:spPr>
            <a:xfrm>
              <a:off x="8735060" y="6286500"/>
              <a:ext cx="15240" cy="403860"/>
            </a:xfrm>
            <a:custGeom>
              <a:avLst/>
              <a:gdLst/>
              <a:ahLst/>
              <a:cxnLst/>
              <a:rect l="l" t="t" r="r" b="b"/>
              <a:pathLst>
                <a:path w="15240" h="403859">
                  <a:moveTo>
                    <a:pt x="15240" y="0"/>
                  </a:moveTo>
                  <a:lnTo>
                    <a:pt x="10160" y="5079"/>
                  </a:lnTo>
                  <a:lnTo>
                    <a:pt x="0" y="17272"/>
                  </a:lnTo>
                  <a:lnTo>
                    <a:pt x="0" y="403707"/>
                  </a:lnTo>
                  <a:lnTo>
                    <a:pt x="2540" y="402590"/>
                  </a:lnTo>
                  <a:lnTo>
                    <a:pt x="15240" y="396381"/>
                  </a:lnTo>
                  <a:lnTo>
                    <a:pt x="15240" y="0"/>
                  </a:lnTo>
                  <a:close/>
                </a:path>
              </a:pathLst>
            </a:custGeom>
            <a:solidFill>
              <a:srgbClr val="D27A46"/>
            </a:solidFill>
          </p:spPr>
          <p:txBody>
            <a:bodyPr wrap="square" lIns="0" tIns="0" rIns="0" bIns="0" rtlCol="0"/>
            <a:lstStyle/>
            <a:p>
              <a:endParaRPr/>
            </a:p>
          </p:txBody>
        </p:sp>
        <p:sp>
          <p:nvSpPr>
            <p:cNvPr id="503" name="object 503"/>
            <p:cNvSpPr/>
            <p:nvPr/>
          </p:nvSpPr>
          <p:spPr>
            <a:xfrm>
              <a:off x="8749029" y="6273684"/>
              <a:ext cx="15240" cy="410209"/>
            </a:xfrm>
            <a:custGeom>
              <a:avLst/>
              <a:gdLst/>
              <a:ahLst/>
              <a:cxnLst/>
              <a:rect l="l" t="t" r="r" b="b"/>
              <a:pathLst>
                <a:path w="15240" h="410209">
                  <a:moveTo>
                    <a:pt x="15240" y="0"/>
                  </a:moveTo>
                  <a:lnTo>
                    <a:pt x="8890" y="5195"/>
                  </a:lnTo>
                  <a:lnTo>
                    <a:pt x="0" y="14085"/>
                  </a:lnTo>
                  <a:lnTo>
                    <a:pt x="0" y="409817"/>
                  </a:lnTo>
                  <a:lnTo>
                    <a:pt x="15240" y="402366"/>
                  </a:lnTo>
                  <a:lnTo>
                    <a:pt x="15240" y="0"/>
                  </a:lnTo>
                  <a:close/>
                </a:path>
              </a:pathLst>
            </a:custGeom>
            <a:solidFill>
              <a:srgbClr val="D17947"/>
            </a:solidFill>
          </p:spPr>
          <p:txBody>
            <a:bodyPr wrap="square" lIns="0" tIns="0" rIns="0" bIns="0" rtlCol="0"/>
            <a:lstStyle/>
            <a:p>
              <a:endParaRPr/>
            </a:p>
          </p:txBody>
        </p:sp>
        <p:sp>
          <p:nvSpPr>
            <p:cNvPr id="504" name="object 504"/>
            <p:cNvSpPr/>
            <p:nvPr/>
          </p:nvSpPr>
          <p:spPr>
            <a:xfrm>
              <a:off x="8762999" y="6262158"/>
              <a:ext cx="15240" cy="414655"/>
            </a:xfrm>
            <a:custGeom>
              <a:avLst/>
              <a:gdLst/>
              <a:ahLst/>
              <a:cxnLst/>
              <a:rect l="l" t="t" r="r" b="b"/>
              <a:pathLst>
                <a:path w="15240" h="414654">
                  <a:moveTo>
                    <a:pt x="15240" y="0"/>
                  </a:moveTo>
                  <a:lnTo>
                    <a:pt x="8890" y="5291"/>
                  </a:lnTo>
                  <a:lnTo>
                    <a:pt x="0" y="12565"/>
                  </a:lnTo>
                  <a:lnTo>
                    <a:pt x="0" y="414513"/>
                  </a:lnTo>
                  <a:lnTo>
                    <a:pt x="15240" y="407063"/>
                  </a:lnTo>
                  <a:lnTo>
                    <a:pt x="15240" y="0"/>
                  </a:lnTo>
                  <a:close/>
                </a:path>
              </a:pathLst>
            </a:custGeom>
            <a:solidFill>
              <a:srgbClr val="D17847"/>
            </a:solidFill>
          </p:spPr>
          <p:txBody>
            <a:bodyPr wrap="square" lIns="0" tIns="0" rIns="0" bIns="0" rtlCol="0"/>
            <a:lstStyle/>
            <a:p>
              <a:endParaRPr/>
            </a:p>
          </p:txBody>
        </p:sp>
        <p:sp>
          <p:nvSpPr>
            <p:cNvPr id="505" name="object 505"/>
            <p:cNvSpPr/>
            <p:nvPr/>
          </p:nvSpPr>
          <p:spPr>
            <a:xfrm>
              <a:off x="8776970" y="6256020"/>
              <a:ext cx="13970" cy="414020"/>
            </a:xfrm>
            <a:custGeom>
              <a:avLst/>
              <a:gdLst/>
              <a:ahLst/>
              <a:cxnLst/>
              <a:rect l="l" t="t" r="r" b="b"/>
              <a:pathLst>
                <a:path w="13970" h="414020">
                  <a:moveTo>
                    <a:pt x="13970" y="0"/>
                  </a:moveTo>
                  <a:lnTo>
                    <a:pt x="11429" y="1270"/>
                  </a:lnTo>
                  <a:lnTo>
                    <a:pt x="2539" y="5080"/>
                  </a:lnTo>
                  <a:lnTo>
                    <a:pt x="0" y="7196"/>
                  </a:lnTo>
                  <a:lnTo>
                    <a:pt x="0" y="413822"/>
                  </a:lnTo>
                  <a:lnTo>
                    <a:pt x="13970" y="406992"/>
                  </a:lnTo>
                  <a:lnTo>
                    <a:pt x="13970" y="0"/>
                  </a:lnTo>
                  <a:close/>
                </a:path>
              </a:pathLst>
            </a:custGeom>
            <a:solidFill>
              <a:srgbClr val="D07748"/>
            </a:solidFill>
          </p:spPr>
          <p:txBody>
            <a:bodyPr wrap="square" lIns="0" tIns="0" rIns="0" bIns="0" rtlCol="0"/>
            <a:lstStyle/>
            <a:p>
              <a:endParaRPr/>
            </a:p>
          </p:txBody>
        </p:sp>
        <p:sp>
          <p:nvSpPr>
            <p:cNvPr id="506" name="object 506"/>
            <p:cNvSpPr/>
            <p:nvPr/>
          </p:nvSpPr>
          <p:spPr>
            <a:xfrm>
              <a:off x="8790939" y="6247764"/>
              <a:ext cx="15240" cy="415290"/>
            </a:xfrm>
            <a:custGeom>
              <a:avLst/>
              <a:gdLst/>
              <a:ahLst/>
              <a:cxnLst/>
              <a:rect l="l" t="t" r="r" b="b"/>
              <a:pathLst>
                <a:path w="15240" h="415290">
                  <a:moveTo>
                    <a:pt x="15239" y="0"/>
                  </a:moveTo>
                  <a:lnTo>
                    <a:pt x="12700" y="635"/>
                  </a:lnTo>
                  <a:lnTo>
                    <a:pt x="5079" y="5715"/>
                  </a:lnTo>
                  <a:lnTo>
                    <a:pt x="0" y="8254"/>
                  </a:lnTo>
                  <a:lnTo>
                    <a:pt x="0" y="415247"/>
                  </a:lnTo>
                  <a:lnTo>
                    <a:pt x="3809" y="413385"/>
                  </a:lnTo>
                  <a:lnTo>
                    <a:pt x="15239" y="406795"/>
                  </a:lnTo>
                  <a:lnTo>
                    <a:pt x="15239" y="0"/>
                  </a:lnTo>
                  <a:close/>
                </a:path>
              </a:pathLst>
            </a:custGeom>
            <a:solidFill>
              <a:srgbClr val="CF7649"/>
            </a:solidFill>
          </p:spPr>
          <p:txBody>
            <a:bodyPr wrap="square" lIns="0" tIns="0" rIns="0" bIns="0" rtlCol="0"/>
            <a:lstStyle/>
            <a:p>
              <a:endParaRPr/>
            </a:p>
          </p:txBody>
        </p:sp>
        <p:sp>
          <p:nvSpPr>
            <p:cNvPr id="507" name="object 507"/>
            <p:cNvSpPr/>
            <p:nvPr/>
          </p:nvSpPr>
          <p:spPr>
            <a:xfrm>
              <a:off x="8804910" y="6244166"/>
              <a:ext cx="13970" cy="411480"/>
            </a:xfrm>
            <a:custGeom>
              <a:avLst/>
              <a:gdLst/>
              <a:ahLst/>
              <a:cxnLst/>
              <a:rect l="l" t="t" r="r" b="b"/>
              <a:pathLst>
                <a:path w="13970" h="411479">
                  <a:moveTo>
                    <a:pt x="13970" y="0"/>
                  </a:moveTo>
                  <a:lnTo>
                    <a:pt x="8890" y="1693"/>
                  </a:lnTo>
                  <a:lnTo>
                    <a:pt x="0" y="3915"/>
                  </a:lnTo>
                  <a:lnTo>
                    <a:pt x="0" y="411126"/>
                  </a:lnTo>
                  <a:lnTo>
                    <a:pt x="13970" y="403073"/>
                  </a:lnTo>
                  <a:lnTo>
                    <a:pt x="13970" y="0"/>
                  </a:lnTo>
                  <a:close/>
                </a:path>
              </a:pathLst>
            </a:custGeom>
            <a:solidFill>
              <a:srgbClr val="CF7549"/>
            </a:solidFill>
          </p:spPr>
          <p:txBody>
            <a:bodyPr wrap="square" lIns="0" tIns="0" rIns="0" bIns="0" rtlCol="0"/>
            <a:lstStyle/>
            <a:p>
              <a:endParaRPr/>
            </a:p>
          </p:txBody>
        </p:sp>
        <p:sp>
          <p:nvSpPr>
            <p:cNvPr id="508" name="object 508"/>
            <p:cNvSpPr/>
            <p:nvPr/>
          </p:nvSpPr>
          <p:spPr>
            <a:xfrm>
              <a:off x="8817610" y="6240271"/>
              <a:ext cx="15240" cy="408305"/>
            </a:xfrm>
            <a:custGeom>
              <a:avLst/>
              <a:gdLst/>
              <a:ahLst/>
              <a:cxnLst/>
              <a:rect l="l" t="t" r="r" b="b"/>
              <a:pathLst>
                <a:path w="15240" h="408304">
                  <a:moveTo>
                    <a:pt x="15240" y="0"/>
                  </a:moveTo>
                  <a:lnTo>
                    <a:pt x="3810" y="3047"/>
                  </a:lnTo>
                  <a:lnTo>
                    <a:pt x="0" y="4318"/>
                  </a:lnTo>
                  <a:lnTo>
                    <a:pt x="0" y="407699"/>
                  </a:lnTo>
                  <a:lnTo>
                    <a:pt x="15240" y="398914"/>
                  </a:lnTo>
                  <a:lnTo>
                    <a:pt x="15240" y="0"/>
                  </a:lnTo>
                  <a:close/>
                </a:path>
              </a:pathLst>
            </a:custGeom>
            <a:solidFill>
              <a:srgbClr val="CE744A"/>
            </a:solidFill>
          </p:spPr>
          <p:txBody>
            <a:bodyPr wrap="square" lIns="0" tIns="0" rIns="0" bIns="0" rtlCol="0"/>
            <a:lstStyle/>
            <a:p>
              <a:endParaRPr/>
            </a:p>
          </p:txBody>
        </p:sp>
        <p:sp>
          <p:nvSpPr>
            <p:cNvPr id="509" name="object 509"/>
            <p:cNvSpPr/>
            <p:nvPr/>
          </p:nvSpPr>
          <p:spPr>
            <a:xfrm>
              <a:off x="8832850" y="6236970"/>
              <a:ext cx="13970" cy="402590"/>
            </a:xfrm>
            <a:custGeom>
              <a:avLst/>
              <a:gdLst/>
              <a:ahLst/>
              <a:cxnLst/>
              <a:rect l="l" t="t" r="r" b="b"/>
              <a:pathLst>
                <a:path w="13970" h="402590">
                  <a:moveTo>
                    <a:pt x="13970" y="0"/>
                  </a:moveTo>
                  <a:lnTo>
                    <a:pt x="12382" y="0"/>
                  </a:lnTo>
                  <a:lnTo>
                    <a:pt x="12382" y="1270"/>
                  </a:lnTo>
                  <a:lnTo>
                    <a:pt x="2857" y="1270"/>
                  </a:lnTo>
                  <a:lnTo>
                    <a:pt x="2857" y="3810"/>
                  </a:lnTo>
                  <a:lnTo>
                    <a:pt x="0" y="3810"/>
                  </a:lnTo>
                  <a:lnTo>
                    <a:pt x="0" y="393700"/>
                  </a:lnTo>
                  <a:lnTo>
                    <a:pt x="0" y="402590"/>
                  </a:lnTo>
                  <a:lnTo>
                    <a:pt x="7061" y="402590"/>
                  </a:lnTo>
                  <a:lnTo>
                    <a:pt x="7061" y="393700"/>
                  </a:lnTo>
                  <a:lnTo>
                    <a:pt x="13970" y="393700"/>
                  </a:lnTo>
                  <a:lnTo>
                    <a:pt x="13970" y="3810"/>
                  </a:lnTo>
                  <a:lnTo>
                    <a:pt x="13970" y="1270"/>
                  </a:lnTo>
                  <a:lnTo>
                    <a:pt x="13970" y="0"/>
                  </a:lnTo>
                  <a:close/>
                </a:path>
              </a:pathLst>
            </a:custGeom>
            <a:solidFill>
              <a:srgbClr val="CE734A"/>
            </a:solidFill>
          </p:spPr>
          <p:txBody>
            <a:bodyPr wrap="square" lIns="0" tIns="0" rIns="0" bIns="0" rtlCol="0"/>
            <a:lstStyle/>
            <a:p>
              <a:endParaRPr/>
            </a:p>
          </p:txBody>
        </p:sp>
        <p:sp>
          <p:nvSpPr>
            <p:cNvPr id="510" name="object 510"/>
            <p:cNvSpPr/>
            <p:nvPr/>
          </p:nvSpPr>
          <p:spPr>
            <a:xfrm>
              <a:off x="8845549" y="6235530"/>
              <a:ext cx="15240" cy="396875"/>
            </a:xfrm>
            <a:custGeom>
              <a:avLst/>
              <a:gdLst/>
              <a:ahLst/>
              <a:cxnLst/>
              <a:rect l="l" t="t" r="r" b="b"/>
              <a:pathLst>
                <a:path w="15240" h="396875">
                  <a:moveTo>
                    <a:pt x="15240" y="0"/>
                  </a:moveTo>
                  <a:lnTo>
                    <a:pt x="0" y="2031"/>
                  </a:lnTo>
                  <a:lnTo>
                    <a:pt x="0" y="396334"/>
                  </a:lnTo>
                  <a:lnTo>
                    <a:pt x="15240" y="387549"/>
                  </a:lnTo>
                  <a:lnTo>
                    <a:pt x="15240" y="0"/>
                  </a:lnTo>
                  <a:close/>
                </a:path>
              </a:pathLst>
            </a:custGeom>
            <a:solidFill>
              <a:srgbClr val="CD724B"/>
            </a:solidFill>
          </p:spPr>
          <p:txBody>
            <a:bodyPr wrap="square" lIns="0" tIns="0" rIns="0" bIns="0" rtlCol="0"/>
            <a:lstStyle/>
            <a:p>
              <a:endParaRPr/>
            </a:p>
          </p:txBody>
        </p:sp>
        <p:sp>
          <p:nvSpPr>
            <p:cNvPr id="511" name="object 511"/>
            <p:cNvSpPr/>
            <p:nvPr/>
          </p:nvSpPr>
          <p:spPr>
            <a:xfrm>
              <a:off x="8859520" y="6233668"/>
              <a:ext cx="15240" cy="390525"/>
            </a:xfrm>
            <a:custGeom>
              <a:avLst/>
              <a:gdLst/>
              <a:ahLst/>
              <a:cxnLst/>
              <a:rect l="l" t="t" r="r" b="b"/>
              <a:pathLst>
                <a:path w="15240" h="390525">
                  <a:moveTo>
                    <a:pt x="15239" y="0"/>
                  </a:moveTo>
                  <a:lnTo>
                    <a:pt x="0" y="2031"/>
                  </a:lnTo>
                  <a:lnTo>
                    <a:pt x="0" y="390143"/>
                  </a:lnTo>
                  <a:lnTo>
                    <a:pt x="15239" y="381358"/>
                  </a:lnTo>
                  <a:lnTo>
                    <a:pt x="15239" y="0"/>
                  </a:lnTo>
                  <a:close/>
                </a:path>
              </a:pathLst>
            </a:custGeom>
            <a:solidFill>
              <a:srgbClr val="CC714C"/>
            </a:solidFill>
          </p:spPr>
          <p:txBody>
            <a:bodyPr wrap="square" lIns="0" tIns="0" rIns="0" bIns="0" rtlCol="0"/>
            <a:lstStyle/>
            <a:p>
              <a:endParaRPr/>
            </a:p>
          </p:txBody>
        </p:sp>
        <p:sp>
          <p:nvSpPr>
            <p:cNvPr id="512" name="object 512"/>
            <p:cNvSpPr/>
            <p:nvPr/>
          </p:nvSpPr>
          <p:spPr>
            <a:xfrm>
              <a:off x="8873489" y="6232407"/>
              <a:ext cx="15240" cy="383540"/>
            </a:xfrm>
            <a:custGeom>
              <a:avLst/>
              <a:gdLst/>
              <a:ahLst/>
              <a:cxnLst/>
              <a:rect l="l" t="t" r="r" b="b"/>
              <a:pathLst>
                <a:path w="15240" h="383540">
                  <a:moveTo>
                    <a:pt x="15239" y="0"/>
                  </a:moveTo>
                  <a:lnTo>
                    <a:pt x="5079" y="752"/>
                  </a:lnTo>
                  <a:lnTo>
                    <a:pt x="0" y="1429"/>
                  </a:lnTo>
                  <a:lnTo>
                    <a:pt x="0" y="383351"/>
                  </a:lnTo>
                  <a:lnTo>
                    <a:pt x="15239" y="374565"/>
                  </a:lnTo>
                  <a:lnTo>
                    <a:pt x="15239" y="0"/>
                  </a:lnTo>
                  <a:close/>
                </a:path>
              </a:pathLst>
            </a:custGeom>
            <a:solidFill>
              <a:srgbClr val="CC704C"/>
            </a:solidFill>
          </p:spPr>
          <p:txBody>
            <a:bodyPr wrap="square" lIns="0" tIns="0" rIns="0" bIns="0" rtlCol="0"/>
            <a:lstStyle/>
            <a:p>
              <a:endParaRPr/>
            </a:p>
          </p:txBody>
        </p:sp>
        <p:sp>
          <p:nvSpPr>
            <p:cNvPr id="513" name="object 513"/>
            <p:cNvSpPr/>
            <p:nvPr/>
          </p:nvSpPr>
          <p:spPr>
            <a:xfrm>
              <a:off x="8887460" y="6231372"/>
              <a:ext cx="15240" cy="376555"/>
            </a:xfrm>
            <a:custGeom>
              <a:avLst/>
              <a:gdLst/>
              <a:ahLst/>
              <a:cxnLst/>
              <a:rect l="l" t="t" r="r" b="b"/>
              <a:pathLst>
                <a:path w="15240" h="376554">
                  <a:moveTo>
                    <a:pt x="15240" y="0"/>
                  </a:moveTo>
                  <a:lnTo>
                    <a:pt x="0" y="1128"/>
                  </a:lnTo>
                  <a:lnTo>
                    <a:pt x="0" y="376332"/>
                  </a:lnTo>
                  <a:lnTo>
                    <a:pt x="15240" y="367547"/>
                  </a:lnTo>
                  <a:lnTo>
                    <a:pt x="15240" y="0"/>
                  </a:lnTo>
                  <a:close/>
                </a:path>
              </a:pathLst>
            </a:custGeom>
            <a:solidFill>
              <a:srgbClr val="CC6F4D"/>
            </a:solidFill>
          </p:spPr>
          <p:txBody>
            <a:bodyPr wrap="square" lIns="0" tIns="0" rIns="0" bIns="0" rtlCol="0"/>
            <a:lstStyle/>
            <a:p>
              <a:endParaRPr/>
            </a:p>
          </p:txBody>
        </p:sp>
        <p:sp>
          <p:nvSpPr>
            <p:cNvPr id="514" name="object 514"/>
            <p:cNvSpPr/>
            <p:nvPr/>
          </p:nvSpPr>
          <p:spPr>
            <a:xfrm>
              <a:off x="8901429" y="6230620"/>
              <a:ext cx="15240" cy="369570"/>
            </a:xfrm>
            <a:custGeom>
              <a:avLst/>
              <a:gdLst/>
              <a:ahLst/>
              <a:cxnLst/>
              <a:rect l="l" t="t" r="r" b="b"/>
              <a:pathLst>
                <a:path w="15240" h="369570">
                  <a:moveTo>
                    <a:pt x="11429" y="0"/>
                  </a:moveTo>
                  <a:lnTo>
                    <a:pt x="0" y="846"/>
                  </a:lnTo>
                  <a:lnTo>
                    <a:pt x="0" y="369032"/>
                  </a:lnTo>
                  <a:lnTo>
                    <a:pt x="1270" y="368299"/>
                  </a:lnTo>
                  <a:lnTo>
                    <a:pt x="15240" y="358931"/>
                  </a:lnTo>
                  <a:lnTo>
                    <a:pt x="15240" y="293"/>
                  </a:lnTo>
                  <a:lnTo>
                    <a:pt x="11429" y="0"/>
                  </a:lnTo>
                  <a:close/>
                </a:path>
              </a:pathLst>
            </a:custGeom>
            <a:solidFill>
              <a:srgbClr val="CA6E4E"/>
            </a:solidFill>
          </p:spPr>
          <p:txBody>
            <a:bodyPr wrap="square" lIns="0" tIns="0" rIns="0" bIns="0" rtlCol="0"/>
            <a:lstStyle/>
            <a:p>
              <a:endParaRPr/>
            </a:p>
          </p:txBody>
        </p:sp>
        <p:sp>
          <p:nvSpPr>
            <p:cNvPr id="515" name="object 515"/>
            <p:cNvSpPr/>
            <p:nvPr/>
          </p:nvSpPr>
          <p:spPr>
            <a:xfrm>
              <a:off x="8915399" y="6230815"/>
              <a:ext cx="15240" cy="360045"/>
            </a:xfrm>
            <a:custGeom>
              <a:avLst/>
              <a:gdLst/>
              <a:ahLst/>
              <a:cxnLst/>
              <a:rect l="l" t="t" r="r" b="b"/>
              <a:pathLst>
                <a:path w="15240" h="360045">
                  <a:moveTo>
                    <a:pt x="0" y="0"/>
                  </a:moveTo>
                  <a:lnTo>
                    <a:pt x="0" y="359588"/>
                  </a:lnTo>
                  <a:lnTo>
                    <a:pt x="15240" y="349368"/>
                  </a:lnTo>
                  <a:lnTo>
                    <a:pt x="15240" y="1201"/>
                  </a:lnTo>
                  <a:lnTo>
                    <a:pt x="13970" y="1074"/>
                  </a:lnTo>
                  <a:lnTo>
                    <a:pt x="0" y="0"/>
                  </a:lnTo>
                  <a:close/>
                </a:path>
              </a:pathLst>
            </a:custGeom>
            <a:solidFill>
              <a:srgbClr val="CA6D4E"/>
            </a:solidFill>
          </p:spPr>
          <p:txBody>
            <a:bodyPr wrap="square" lIns="0" tIns="0" rIns="0" bIns="0" rtlCol="0"/>
            <a:lstStyle/>
            <a:p>
              <a:endParaRPr/>
            </a:p>
          </p:txBody>
        </p:sp>
        <p:sp>
          <p:nvSpPr>
            <p:cNvPr id="516" name="object 516"/>
            <p:cNvSpPr/>
            <p:nvPr/>
          </p:nvSpPr>
          <p:spPr>
            <a:xfrm>
              <a:off x="8929370" y="6231889"/>
              <a:ext cx="15240" cy="349250"/>
            </a:xfrm>
            <a:custGeom>
              <a:avLst/>
              <a:gdLst/>
              <a:ahLst/>
              <a:cxnLst/>
              <a:rect l="l" t="t" r="r" b="b"/>
              <a:pathLst>
                <a:path w="15240" h="349250">
                  <a:moveTo>
                    <a:pt x="0" y="0"/>
                  </a:moveTo>
                  <a:lnTo>
                    <a:pt x="0" y="349145"/>
                  </a:lnTo>
                  <a:lnTo>
                    <a:pt x="15239" y="338925"/>
                  </a:lnTo>
                  <a:lnTo>
                    <a:pt x="15239" y="1524"/>
                  </a:lnTo>
                  <a:lnTo>
                    <a:pt x="0" y="0"/>
                  </a:lnTo>
                  <a:close/>
                </a:path>
              </a:pathLst>
            </a:custGeom>
            <a:solidFill>
              <a:srgbClr val="C96D4F"/>
            </a:solidFill>
          </p:spPr>
          <p:txBody>
            <a:bodyPr wrap="square" lIns="0" tIns="0" rIns="0" bIns="0" rtlCol="0"/>
            <a:lstStyle/>
            <a:p>
              <a:endParaRPr/>
            </a:p>
          </p:txBody>
        </p:sp>
        <p:sp>
          <p:nvSpPr>
            <p:cNvPr id="517" name="object 517"/>
            <p:cNvSpPr/>
            <p:nvPr/>
          </p:nvSpPr>
          <p:spPr>
            <a:xfrm>
              <a:off x="8943339" y="6233287"/>
              <a:ext cx="15240" cy="338455"/>
            </a:xfrm>
            <a:custGeom>
              <a:avLst/>
              <a:gdLst/>
              <a:ahLst/>
              <a:cxnLst/>
              <a:rect l="l" t="t" r="r" b="b"/>
              <a:pathLst>
                <a:path w="15240" h="338454">
                  <a:moveTo>
                    <a:pt x="0" y="0"/>
                  </a:moveTo>
                  <a:lnTo>
                    <a:pt x="0" y="338380"/>
                  </a:lnTo>
                  <a:lnTo>
                    <a:pt x="15239" y="328160"/>
                  </a:lnTo>
                  <a:lnTo>
                    <a:pt x="15239" y="2412"/>
                  </a:lnTo>
                  <a:lnTo>
                    <a:pt x="11429" y="1142"/>
                  </a:lnTo>
                  <a:lnTo>
                    <a:pt x="0" y="0"/>
                  </a:lnTo>
                  <a:close/>
                </a:path>
              </a:pathLst>
            </a:custGeom>
            <a:solidFill>
              <a:srgbClr val="C86C50"/>
            </a:solidFill>
          </p:spPr>
          <p:txBody>
            <a:bodyPr wrap="square" lIns="0" tIns="0" rIns="0" bIns="0" rtlCol="0"/>
            <a:lstStyle/>
            <a:p>
              <a:endParaRPr/>
            </a:p>
          </p:txBody>
        </p:sp>
        <p:sp>
          <p:nvSpPr>
            <p:cNvPr id="518" name="object 518"/>
            <p:cNvSpPr/>
            <p:nvPr/>
          </p:nvSpPr>
          <p:spPr>
            <a:xfrm>
              <a:off x="8957310" y="6235276"/>
              <a:ext cx="15240" cy="327025"/>
            </a:xfrm>
            <a:custGeom>
              <a:avLst/>
              <a:gdLst/>
              <a:ahLst/>
              <a:cxnLst/>
              <a:rect l="l" t="t" r="r" b="b"/>
              <a:pathLst>
                <a:path w="15240" h="327025">
                  <a:moveTo>
                    <a:pt x="0" y="0"/>
                  </a:moveTo>
                  <a:lnTo>
                    <a:pt x="0" y="327022"/>
                  </a:lnTo>
                  <a:lnTo>
                    <a:pt x="15240" y="316802"/>
                  </a:lnTo>
                  <a:lnTo>
                    <a:pt x="15240" y="4868"/>
                  </a:lnTo>
                  <a:lnTo>
                    <a:pt x="8890" y="2963"/>
                  </a:lnTo>
                  <a:lnTo>
                    <a:pt x="0" y="0"/>
                  </a:lnTo>
                  <a:close/>
                </a:path>
              </a:pathLst>
            </a:custGeom>
            <a:solidFill>
              <a:srgbClr val="C86B50"/>
            </a:solidFill>
          </p:spPr>
          <p:txBody>
            <a:bodyPr wrap="square" lIns="0" tIns="0" rIns="0" bIns="0" rtlCol="0"/>
            <a:lstStyle/>
            <a:p>
              <a:endParaRPr/>
            </a:p>
          </p:txBody>
        </p:sp>
        <p:sp>
          <p:nvSpPr>
            <p:cNvPr id="519" name="object 519"/>
            <p:cNvSpPr/>
            <p:nvPr/>
          </p:nvSpPr>
          <p:spPr>
            <a:xfrm>
              <a:off x="8971279" y="6239764"/>
              <a:ext cx="15240" cy="313690"/>
            </a:xfrm>
            <a:custGeom>
              <a:avLst/>
              <a:gdLst/>
              <a:ahLst/>
              <a:cxnLst/>
              <a:rect l="l" t="t" r="r" b="b"/>
              <a:pathLst>
                <a:path w="15240" h="313690">
                  <a:moveTo>
                    <a:pt x="0" y="0"/>
                  </a:moveTo>
                  <a:lnTo>
                    <a:pt x="0" y="313167"/>
                  </a:lnTo>
                  <a:lnTo>
                    <a:pt x="15240" y="302947"/>
                  </a:lnTo>
                  <a:lnTo>
                    <a:pt x="15240" y="7366"/>
                  </a:lnTo>
                  <a:lnTo>
                    <a:pt x="7620" y="2286"/>
                  </a:lnTo>
                  <a:lnTo>
                    <a:pt x="0" y="0"/>
                  </a:lnTo>
                  <a:close/>
                </a:path>
              </a:pathLst>
            </a:custGeom>
            <a:solidFill>
              <a:srgbClr val="C76A51"/>
            </a:solidFill>
          </p:spPr>
          <p:txBody>
            <a:bodyPr wrap="square" lIns="0" tIns="0" rIns="0" bIns="0" rtlCol="0"/>
            <a:lstStyle/>
            <a:p>
              <a:endParaRPr/>
            </a:p>
          </p:txBody>
        </p:sp>
        <p:sp>
          <p:nvSpPr>
            <p:cNvPr id="520" name="object 520"/>
            <p:cNvSpPr/>
            <p:nvPr/>
          </p:nvSpPr>
          <p:spPr>
            <a:xfrm>
              <a:off x="8985249" y="6246283"/>
              <a:ext cx="13970" cy="297815"/>
            </a:xfrm>
            <a:custGeom>
              <a:avLst/>
              <a:gdLst/>
              <a:ahLst/>
              <a:cxnLst/>
              <a:rect l="l" t="t" r="r" b="b"/>
              <a:pathLst>
                <a:path w="13970" h="297815">
                  <a:moveTo>
                    <a:pt x="0" y="0"/>
                  </a:moveTo>
                  <a:lnTo>
                    <a:pt x="0" y="297279"/>
                  </a:lnTo>
                  <a:lnTo>
                    <a:pt x="13970" y="287911"/>
                  </a:lnTo>
                  <a:lnTo>
                    <a:pt x="13970" y="7355"/>
                  </a:lnTo>
                  <a:lnTo>
                    <a:pt x="11429" y="5926"/>
                  </a:lnTo>
                  <a:lnTo>
                    <a:pt x="1270" y="846"/>
                  </a:lnTo>
                  <a:lnTo>
                    <a:pt x="0" y="0"/>
                  </a:lnTo>
                  <a:close/>
                </a:path>
              </a:pathLst>
            </a:custGeom>
            <a:solidFill>
              <a:srgbClr val="C76951"/>
            </a:solidFill>
          </p:spPr>
          <p:txBody>
            <a:bodyPr wrap="square" lIns="0" tIns="0" rIns="0" bIns="0" rtlCol="0"/>
            <a:lstStyle/>
            <a:p>
              <a:endParaRPr/>
            </a:p>
          </p:txBody>
        </p:sp>
        <p:sp>
          <p:nvSpPr>
            <p:cNvPr id="521" name="object 521"/>
            <p:cNvSpPr/>
            <p:nvPr/>
          </p:nvSpPr>
          <p:spPr>
            <a:xfrm>
              <a:off x="8997949" y="6252924"/>
              <a:ext cx="15240" cy="282575"/>
            </a:xfrm>
            <a:custGeom>
              <a:avLst/>
              <a:gdLst/>
              <a:ahLst/>
              <a:cxnLst/>
              <a:rect l="l" t="t" r="r" b="b"/>
              <a:pathLst>
                <a:path w="15240" h="282575">
                  <a:moveTo>
                    <a:pt x="0" y="0"/>
                  </a:moveTo>
                  <a:lnTo>
                    <a:pt x="0" y="282122"/>
                  </a:lnTo>
                  <a:lnTo>
                    <a:pt x="12700" y="273605"/>
                  </a:lnTo>
                  <a:lnTo>
                    <a:pt x="15240" y="271600"/>
                  </a:lnTo>
                  <a:lnTo>
                    <a:pt x="15240" y="8572"/>
                  </a:lnTo>
                  <a:lnTo>
                    <a:pt x="0" y="0"/>
                  </a:lnTo>
                  <a:close/>
                </a:path>
              </a:pathLst>
            </a:custGeom>
            <a:solidFill>
              <a:srgbClr val="C66852"/>
            </a:solidFill>
          </p:spPr>
          <p:txBody>
            <a:bodyPr wrap="square" lIns="0" tIns="0" rIns="0" bIns="0" rtlCol="0"/>
            <a:lstStyle/>
            <a:p>
              <a:endParaRPr/>
            </a:p>
          </p:txBody>
        </p:sp>
        <p:sp>
          <p:nvSpPr>
            <p:cNvPr id="522" name="object 522"/>
            <p:cNvSpPr/>
            <p:nvPr/>
          </p:nvSpPr>
          <p:spPr>
            <a:xfrm>
              <a:off x="9013189" y="6261496"/>
              <a:ext cx="13970" cy="263525"/>
            </a:xfrm>
            <a:custGeom>
              <a:avLst/>
              <a:gdLst/>
              <a:ahLst/>
              <a:cxnLst/>
              <a:rect l="l" t="t" r="r" b="b"/>
              <a:pathLst>
                <a:path w="13970" h="263525">
                  <a:moveTo>
                    <a:pt x="0" y="0"/>
                  </a:moveTo>
                  <a:lnTo>
                    <a:pt x="0" y="263027"/>
                  </a:lnTo>
                  <a:lnTo>
                    <a:pt x="13969" y="251998"/>
                  </a:lnTo>
                  <a:lnTo>
                    <a:pt x="13969" y="9763"/>
                  </a:lnTo>
                  <a:lnTo>
                    <a:pt x="3809" y="2143"/>
                  </a:lnTo>
                  <a:lnTo>
                    <a:pt x="0" y="0"/>
                  </a:lnTo>
                  <a:close/>
                </a:path>
              </a:pathLst>
            </a:custGeom>
            <a:solidFill>
              <a:srgbClr val="C56753"/>
            </a:solidFill>
          </p:spPr>
          <p:txBody>
            <a:bodyPr wrap="square" lIns="0" tIns="0" rIns="0" bIns="0" rtlCol="0"/>
            <a:lstStyle/>
            <a:p>
              <a:endParaRPr/>
            </a:p>
          </p:txBody>
        </p:sp>
        <p:sp>
          <p:nvSpPr>
            <p:cNvPr id="523" name="object 523"/>
            <p:cNvSpPr/>
            <p:nvPr/>
          </p:nvSpPr>
          <p:spPr>
            <a:xfrm>
              <a:off x="9025889" y="6270307"/>
              <a:ext cx="15240" cy="244475"/>
            </a:xfrm>
            <a:custGeom>
              <a:avLst/>
              <a:gdLst/>
              <a:ahLst/>
              <a:cxnLst/>
              <a:rect l="l" t="t" r="r" b="b"/>
              <a:pathLst>
                <a:path w="15240" h="244475">
                  <a:moveTo>
                    <a:pt x="0" y="0"/>
                  </a:moveTo>
                  <a:lnTo>
                    <a:pt x="0" y="244190"/>
                  </a:lnTo>
                  <a:lnTo>
                    <a:pt x="8889" y="237172"/>
                  </a:lnTo>
                  <a:lnTo>
                    <a:pt x="15239" y="232233"/>
                  </a:lnTo>
                  <a:lnTo>
                    <a:pt x="15239" y="11112"/>
                  </a:lnTo>
                  <a:lnTo>
                    <a:pt x="11429" y="8572"/>
                  </a:lnTo>
                  <a:lnTo>
                    <a:pt x="0" y="0"/>
                  </a:lnTo>
                  <a:close/>
                </a:path>
              </a:pathLst>
            </a:custGeom>
            <a:solidFill>
              <a:srgbClr val="C56653"/>
            </a:solidFill>
          </p:spPr>
          <p:txBody>
            <a:bodyPr wrap="square" lIns="0" tIns="0" rIns="0" bIns="0" rtlCol="0"/>
            <a:lstStyle/>
            <a:p>
              <a:endParaRPr/>
            </a:p>
          </p:txBody>
        </p:sp>
        <p:sp>
          <p:nvSpPr>
            <p:cNvPr id="524" name="object 524"/>
            <p:cNvSpPr/>
            <p:nvPr/>
          </p:nvSpPr>
          <p:spPr>
            <a:xfrm>
              <a:off x="9039860" y="6280573"/>
              <a:ext cx="15240" cy="223520"/>
            </a:xfrm>
            <a:custGeom>
              <a:avLst/>
              <a:gdLst/>
              <a:ahLst/>
              <a:cxnLst/>
              <a:rect l="l" t="t" r="r" b="b"/>
              <a:pathLst>
                <a:path w="15240" h="223520">
                  <a:moveTo>
                    <a:pt x="0" y="0"/>
                  </a:moveTo>
                  <a:lnTo>
                    <a:pt x="0" y="222955"/>
                  </a:lnTo>
                  <a:lnTo>
                    <a:pt x="15240" y="211102"/>
                  </a:lnTo>
                  <a:lnTo>
                    <a:pt x="15240" y="11482"/>
                  </a:lnTo>
                  <a:lnTo>
                    <a:pt x="8890" y="5926"/>
                  </a:lnTo>
                  <a:lnTo>
                    <a:pt x="0" y="0"/>
                  </a:lnTo>
                  <a:close/>
                </a:path>
              </a:pathLst>
            </a:custGeom>
            <a:solidFill>
              <a:srgbClr val="C46654"/>
            </a:solidFill>
          </p:spPr>
          <p:txBody>
            <a:bodyPr wrap="square" lIns="0" tIns="0" rIns="0" bIns="0" rtlCol="0"/>
            <a:lstStyle/>
            <a:p>
              <a:endParaRPr/>
            </a:p>
          </p:txBody>
        </p:sp>
        <p:sp>
          <p:nvSpPr>
            <p:cNvPr id="525" name="object 525"/>
            <p:cNvSpPr/>
            <p:nvPr/>
          </p:nvSpPr>
          <p:spPr>
            <a:xfrm>
              <a:off x="9053829" y="6290945"/>
              <a:ext cx="15240" cy="201930"/>
            </a:xfrm>
            <a:custGeom>
              <a:avLst/>
              <a:gdLst/>
              <a:ahLst/>
              <a:cxnLst/>
              <a:rect l="l" t="t" r="r" b="b"/>
              <a:pathLst>
                <a:path w="15240" h="201929">
                  <a:moveTo>
                    <a:pt x="0" y="0"/>
                  </a:moveTo>
                  <a:lnTo>
                    <a:pt x="0" y="201718"/>
                  </a:lnTo>
                  <a:lnTo>
                    <a:pt x="3810" y="198755"/>
                  </a:lnTo>
                  <a:lnTo>
                    <a:pt x="15240" y="188087"/>
                  </a:lnTo>
                  <a:lnTo>
                    <a:pt x="15240" y="13335"/>
                  </a:lnTo>
                  <a:lnTo>
                    <a:pt x="0" y="0"/>
                  </a:lnTo>
                  <a:close/>
                </a:path>
              </a:pathLst>
            </a:custGeom>
            <a:solidFill>
              <a:srgbClr val="C36455"/>
            </a:solidFill>
          </p:spPr>
          <p:txBody>
            <a:bodyPr wrap="square" lIns="0" tIns="0" rIns="0" bIns="0" rtlCol="0"/>
            <a:lstStyle/>
            <a:p>
              <a:endParaRPr/>
            </a:p>
          </p:txBody>
        </p:sp>
        <p:sp>
          <p:nvSpPr>
            <p:cNvPr id="526" name="object 526"/>
            <p:cNvSpPr/>
            <p:nvPr/>
          </p:nvSpPr>
          <p:spPr>
            <a:xfrm>
              <a:off x="9067799" y="6303168"/>
              <a:ext cx="15240" cy="177165"/>
            </a:xfrm>
            <a:custGeom>
              <a:avLst/>
              <a:gdLst/>
              <a:ahLst/>
              <a:cxnLst/>
              <a:rect l="l" t="t" r="r" b="b"/>
              <a:pathLst>
                <a:path w="15240" h="177164">
                  <a:moveTo>
                    <a:pt x="0" y="0"/>
                  </a:moveTo>
                  <a:lnTo>
                    <a:pt x="0" y="177048"/>
                  </a:lnTo>
                  <a:lnTo>
                    <a:pt x="8890" y="168751"/>
                  </a:lnTo>
                  <a:lnTo>
                    <a:pt x="15240" y="161342"/>
                  </a:lnTo>
                  <a:lnTo>
                    <a:pt x="15240" y="18044"/>
                  </a:lnTo>
                  <a:lnTo>
                    <a:pt x="6350" y="6191"/>
                  </a:lnTo>
                  <a:lnTo>
                    <a:pt x="1270" y="1111"/>
                  </a:lnTo>
                  <a:lnTo>
                    <a:pt x="0" y="0"/>
                  </a:lnTo>
                  <a:close/>
                </a:path>
              </a:pathLst>
            </a:custGeom>
            <a:solidFill>
              <a:srgbClr val="C36355"/>
            </a:solidFill>
          </p:spPr>
          <p:txBody>
            <a:bodyPr wrap="square" lIns="0" tIns="0" rIns="0" bIns="0" rtlCol="0"/>
            <a:lstStyle/>
            <a:p>
              <a:endParaRPr/>
            </a:p>
          </p:txBody>
        </p:sp>
        <p:sp>
          <p:nvSpPr>
            <p:cNvPr id="527" name="object 527"/>
            <p:cNvSpPr/>
            <p:nvPr/>
          </p:nvSpPr>
          <p:spPr>
            <a:xfrm>
              <a:off x="9081770" y="6319520"/>
              <a:ext cx="15240" cy="146685"/>
            </a:xfrm>
            <a:custGeom>
              <a:avLst/>
              <a:gdLst/>
              <a:ahLst/>
              <a:cxnLst/>
              <a:rect l="l" t="t" r="r" b="b"/>
              <a:pathLst>
                <a:path w="15240" h="146685">
                  <a:moveTo>
                    <a:pt x="0" y="0"/>
                  </a:moveTo>
                  <a:lnTo>
                    <a:pt x="0" y="146473"/>
                  </a:lnTo>
                  <a:lnTo>
                    <a:pt x="2539" y="143509"/>
                  </a:lnTo>
                  <a:lnTo>
                    <a:pt x="8889" y="134619"/>
                  </a:lnTo>
                  <a:lnTo>
                    <a:pt x="13970" y="126999"/>
                  </a:lnTo>
                  <a:lnTo>
                    <a:pt x="15239" y="124777"/>
                  </a:lnTo>
                  <a:lnTo>
                    <a:pt x="15239" y="34652"/>
                  </a:lnTo>
                  <a:lnTo>
                    <a:pt x="8889" y="16509"/>
                  </a:lnTo>
                  <a:lnTo>
                    <a:pt x="6350" y="11429"/>
                  </a:lnTo>
                  <a:lnTo>
                    <a:pt x="3809" y="5079"/>
                  </a:lnTo>
                  <a:lnTo>
                    <a:pt x="0" y="0"/>
                  </a:lnTo>
                  <a:close/>
                </a:path>
              </a:pathLst>
            </a:custGeom>
            <a:solidFill>
              <a:srgbClr val="C26256"/>
            </a:solidFill>
          </p:spPr>
          <p:txBody>
            <a:bodyPr wrap="square" lIns="0" tIns="0" rIns="0" bIns="0" rtlCol="0"/>
            <a:lstStyle/>
            <a:p>
              <a:endParaRPr/>
            </a:p>
          </p:txBody>
        </p:sp>
        <p:sp>
          <p:nvSpPr>
            <p:cNvPr id="528" name="object 528"/>
            <p:cNvSpPr/>
            <p:nvPr/>
          </p:nvSpPr>
          <p:spPr>
            <a:xfrm>
              <a:off x="9095739" y="6350544"/>
              <a:ext cx="12700" cy="96520"/>
            </a:xfrm>
            <a:custGeom>
              <a:avLst/>
              <a:gdLst/>
              <a:ahLst/>
              <a:cxnLst/>
              <a:rect l="l" t="t" r="r" b="b"/>
              <a:pathLst>
                <a:path w="12700" h="96520">
                  <a:moveTo>
                    <a:pt x="0" y="0"/>
                  </a:moveTo>
                  <a:lnTo>
                    <a:pt x="0" y="95975"/>
                  </a:lnTo>
                  <a:lnTo>
                    <a:pt x="5079" y="87085"/>
                  </a:lnTo>
                  <a:lnTo>
                    <a:pt x="7619" y="79465"/>
                  </a:lnTo>
                  <a:lnTo>
                    <a:pt x="10159" y="70575"/>
                  </a:lnTo>
                  <a:lnTo>
                    <a:pt x="12700" y="55335"/>
                  </a:lnTo>
                  <a:lnTo>
                    <a:pt x="11429" y="47715"/>
                  </a:lnTo>
                  <a:lnTo>
                    <a:pt x="11429" y="40095"/>
                  </a:lnTo>
                  <a:lnTo>
                    <a:pt x="10159" y="32475"/>
                  </a:lnTo>
                  <a:lnTo>
                    <a:pt x="10159" y="24855"/>
                  </a:lnTo>
                  <a:lnTo>
                    <a:pt x="3809" y="10885"/>
                  </a:lnTo>
                  <a:lnTo>
                    <a:pt x="0" y="0"/>
                  </a:lnTo>
                  <a:close/>
                </a:path>
              </a:pathLst>
            </a:custGeom>
            <a:solidFill>
              <a:srgbClr val="C16157"/>
            </a:solidFill>
          </p:spPr>
          <p:txBody>
            <a:bodyPr wrap="square" lIns="0" tIns="0" rIns="0" bIns="0" rtlCol="0"/>
            <a:lstStyle/>
            <a:p>
              <a:endParaRPr/>
            </a:p>
          </p:txBody>
        </p:sp>
        <p:sp>
          <p:nvSpPr>
            <p:cNvPr id="529" name="object 529"/>
            <p:cNvSpPr/>
            <p:nvPr/>
          </p:nvSpPr>
          <p:spPr>
            <a:xfrm>
              <a:off x="7639050" y="189788"/>
              <a:ext cx="3810" cy="6480175"/>
            </a:xfrm>
            <a:custGeom>
              <a:avLst/>
              <a:gdLst/>
              <a:ahLst/>
              <a:cxnLst/>
              <a:rect l="l" t="t" r="r" b="b"/>
              <a:pathLst>
                <a:path w="3809" h="6480175">
                  <a:moveTo>
                    <a:pt x="3810" y="0"/>
                  </a:moveTo>
                  <a:lnTo>
                    <a:pt x="0" y="3251"/>
                  </a:lnTo>
                  <a:lnTo>
                    <a:pt x="0" y="6476441"/>
                  </a:lnTo>
                  <a:lnTo>
                    <a:pt x="3810" y="6479680"/>
                  </a:lnTo>
                  <a:lnTo>
                    <a:pt x="3810" y="0"/>
                  </a:lnTo>
                  <a:close/>
                </a:path>
              </a:pathLst>
            </a:custGeom>
            <a:solidFill>
              <a:srgbClr val="000000"/>
            </a:solidFill>
          </p:spPr>
          <p:txBody>
            <a:bodyPr wrap="square" lIns="0" tIns="0" rIns="0" bIns="0" rtlCol="0"/>
            <a:lstStyle/>
            <a:p>
              <a:endParaRPr/>
            </a:p>
          </p:txBody>
        </p:sp>
        <p:sp>
          <p:nvSpPr>
            <p:cNvPr id="530" name="object 530"/>
            <p:cNvSpPr/>
            <p:nvPr/>
          </p:nvSpPr>
          <p:spPr>
            <a:xfrm>
              <a:off x="7642860" y="186533"/>
              <a:ext cx="3810" cy="6486525"/>
            </a:xfrm>
            <a:custGeom>
              <a:avLst/>
              <a:gdLst/>
              <a:ahLst/>
              <a:cxnLst/>
              <a:rect l="l" t="t" r="r" b="b"/>
              <a:pathLst>
                <a:path w="3809" h="6486525">
                  <a:moveTo>
                    <a:pt x="3810" y="0"/>
                  </a:moveTo>
                  <a:lnTo>
                    <a:pt x="0" y="3253"/>
                  </a:lnTo>
                  <a:lnTo>
                    <a:pt x="0" y="6482929"/>
                  </a:lnTo>
                  <a:lnTo>
                    <a:pt x="3810" y="6486161"/>
                  </a:lnTo>
                  <a:lnTo>
                    <a:pt x="3810" y="0"/>
                  </a:lnTo>
                  <a:close/>
                </a:path>
              </a:pathLst>
            </a:custGeom>
            <a:solidFill>
              <a:srgbClr val="020000"/>
            </a:solidFill>
          </p:spPr>
          <p:txBody>
            <a:bodyPr wrap="square" lIns="0" tIns="0" rIns="0" bIns="0" rtlCol="0"/>
            <a:lstStyle/>
            <a:p>
              <a:endParaRPr/>
            </a:p>
          </p:txBody>
        </p:sp>
        <p:sp>
          <p:nvSpPr>
            <p:cNvPr id="531" name="object 531"/>
            <p:cNvSpPr/>
            <p:nvPr/>
          </p:nvSpPr>
          <p:spPr>
            <a:xfrm>
              <a:off x="7646670" y="183279"/>
              <a:ext cx="3810" cy="6492875"/>
            </a:xfrm>
            <a:custGeom>
              <a:avLst/>
              <a:gdLst/>
              <a:ahLst/>
              <a:cxnLst/>
              <a:rect l="l" t="t" r="r" b="b"/>
              <a:pathLst>
                <a:path w="3809" h="6492875">
                  <a:moveTo>
                    <a:pt x="3809" y="0"/>
                  </a:moveTo>
                  <a:lnTo>
                    <a:pt x="0" y="3253"/>
                  </a:lnTo>
                  <a:lnTo>
                    <a:pt x="0" y="6489414"/>
                  </a:lnTo>
                  <a:lnTo>
                    <a:pt x="3809" y="6492646"/>
                  </a:lnTo>
                  <a:lnTo>
                    <a:pt x="3809" y="0"/>
                  </a:lnTo>
                  <a:close/>
                </a:path>
              </a:pathLst>
            </a:custGeom>
            <a:solidFill>
              <a:srgbClr val="050201"/>
            </a:solidFill>
          </p:spPr>
          <p:txBody>
            <a:bodyPr wrap="square" lIns="0" tIns="0" rIns="0" bIns="0" rtlCol="0"/>
            <a:lstStyle/>
            <a:p>
              <a:endParaRPr/>
            </a:p>
          </p:txBody>
        </p:sp>
        <p:sp>
          <p:nvSpPr>
            <p:cNvPr id="532" name="object 532"/>
            <p:cNvSpPr/>
            <p:nvPr/>
          </p:nvSpPr>
          <p:spPr>
            <a:xfrm>
              <a:off x="7650479" y="180026"/>
              <a:ext cx="3810" cy="6499225"/>
            </a:xfrm>
            <a:custGeom>
              <a:avLst/>
              <a:gdLst/>
              <a:ahLst/>
              <a:cxnLst/>
              <a:rect l="l" t="t" r="r" b="b"/>
              <a:pathLst>
                <a:path w="3809" h="6499225">
                  <a:moveTo>
                    <a:pt x="3810" y="0"/>
                  </a:moveTo>
                  <a:lnTo>
                    <a:pt x="0" y="3253"/>
                  </a:lnTo>
                  <a:lnTo>
                    <a:pt x="0" y="6495900"/>
                  </a:lnTo>
                  <a:lnTo>
                    <a:pt x="3810" y="6499132"/>
                  </a:lnTo>
                  <a:lnTo>
                    <a:pt x="3810" y="0"/>
                  </a:lnTo>
                  <a:close/>
                </a:path>
              </a:pathLst>
            </a:custGeom>
            <a:solidFill>
              <a:srgbClr val="080303"/>
            </a:solidFill>
          </p:spPr>
          <p:txBody>
            <a:bodyPr wrap="square" lIns="0" tIns="0" rIns="0" bIns="0" rtlCol="0"/>
            <a:lstStyle/>
            <a:p>
              <a:endParaRPr/>
            </a:p>
          </p:txBody>
        </p:sp>
        <p:sp>
          <p:nvSpPr>
            <p:cNvPr id="533" name="object 533"/>
            <p:cNvSpPr/>
            <p:nvPr/>
          </p:nvSpPr>
          <p:spPr>
            <a:xfrm>
              <a:off x="7653020" y="176772"/>
              <a:ext cx="5080" cy="6506209"/>
            </a:xfrm>
            <a:custGeom>
              <a:avLst/>
              <a:gdLst/>
              <a:ahLst/>
              <a:cxnLst/>
              <a:rect l="l" t="t" r="r" b="b"/>
              <a:pathLst>
                <a:path w="5079" h="6506209">
                  <a:moveTo>
                    <a:pt x="5079" y="0"/>
                  </a:moveTo>
                  <a:lnTo>
                    <a:pt x="0" y="4337"/>
                  </a:lnTo>
                  <a:lnTo>
                    <a:pt x="0" y="6501308"/>
                  </a:lnTo>
                  <a:lnTo>
                    <a:pt x="5079" y="6505617"/>
                  </a:lnTo>
                  <a:lnTo>
                    <a:pt x="5079" y="0"/>
                  </a:lnTo>
                  <a:close/>
                </a:path>
              </a:pathLst>
            </a:custGeom>
            <a:solidFill>
              <a:srgbClr val="0B0504"/>
            </a:solidFill>
          </p:spPr>
          <p:txBody>
            <a:bodyPr wrap="square" lIns="0" tIns="0" rIns="0" bIns="0" rtlCol="0"/>
            <a:lstStyle/>
            <a:p>
              <a:endParaRPr/>
            </a:p>
          </p:txBody>
        </p:sp>
        <p:sp>
          <p:nvSpPr>
            <p:cNvPr id="534" name="object 534"/>
            <p:cNvSpPr/>
            <p:nvPr/>
          </p:nvSpPr>
          <p:spPr>
            <a:xfrm>
              <a:off x="7656829" y="174603"/>
              <a:ext cx="3810" cy="6510020"/>
            </a:xfrm>
            <a:custGeom>
              <a:avLst/>
              <a:gdLst/>
              <a:ahLst/>
              <a:cxnLst/>
              <a:rect l="l" t="t" r="r" b="b"/>
              <a:pathLst>
                <a:path w="3809" h="6510020">
                  <a:moveTo>
                    <a:pt x="3810" y="0"/>
                  </a:moveTo>
                  <a:lnTo>
                    <a:pt x="0" y="3253"/>
                  </a:lnTo>
                  <a:lnTo>
                    <a:pt x="0" y="6506709"/>
                  </a:lnTo>
                  <a:lnTo>
                    <a:pt x="3810" y="6509941"/>
                  </a:lnTo>
                  <a:lnTo>
                    <a:pt x="3810" y="0"/>
                  </a:lnTo>
                  <a:close/>
                </a:path>
              </a:pathLst>
            </a:custGeom>
            <a:solidFill>
              <a:srgbClr val="0E0605"/>
            </a:solidFill>
          </p:spPr>
          <p:txBody>
            <a:bodyPr wrap="square" lIns="0" tIns="0" rIns="0" bIns="0" rtlCol="0"/>
            <a:lstStyle/>
            <a:p>
              <a:endParaRPr/>
            </a:p>
          </p:txBody>
        </p:sp>
        <p:sp>
          <p:nvSpPr>
            <p:cNvPr id="535" name="object 535"/>
            <p:cNvSpPr/>
            <p:nvPr/>
          </p:nvSpPr>
          <p:spPr>
            <a:xfrm>
              <a:off x="7660639" y="171350"/>
              <a:ext cx="3810" cy="6517005"/>
            </a:xfrm>
            <a:custGeom>
              <a:avLst/>
              <a:gdLst/>
              <a:ahLst/>
              <a:cxnLst/>
              <a:rect l="l" t="t" r="r" b="b"/>
              <a:pathLst>
                <a:path w="3809" h="6517005">
                  <a:moveTo>
                    <a:pt x="3809" y="0"/>
                  </a:moveTo>
                  <a:lnTo>
                    <a:pt x="0" y="3253"/>
                  </a:lnTo>
                  <a:lnTo>
                    <a:pt x="0" y="6513195"/>
                  </a:lnTo>
                  <a:lnTo>
                    <a:pt x="3809" y="6516427"/>
                  </a:lnTo>
                  <a:lnTo>
                    <a:pt x="3809" y="0"/>
                  </a:lnTo>
                  <a:close/>
                </a:path>
              </a:pathLst>
            </a:custGeom>
            <a:solidFill>
              <a:srgbClr val="110807"/>
            </a:solidFill>
          </p:spPr>
          <p:txBody>
            <a:bodyPr wrap="square" lIns="0" tIns="0" rIns="0" bIns="0" rtlCol="0"/>
            <a:lstStyle/>
            <a:p>
              <a:endParaRPr/>
            </a:p>
          </p:txBody>
        </p:sp>
        <p:sp>
          <p:nvSpPr>
            <p:cNvPr id="536" name="object 536"/>
            <p:cNvSpPr/>
            <p:nvPr/>
          </p:nvSpPr>
          <p:spPr>
            <a:xfrm>
              <a:off x="7664449" y="168096"/>
              <a:ext cx="3810" cy="6523355"/>
            </a:xfrm>
            <a:custGeom>
              <a:avLst/>
              <a:gdLst/>
              <a:ahLst/>
              <a:cxnLst/>
              <a:rect l="l" t="t" r="r" b="b"/>
              <a:pathLst>
                <a:path w="3809" h="6523355">
                  <a:moveTo>
                    <a:pt x="3809" y="0"/>
                  </a:moveTo>
                  <a:lnTo>
                    <a:pt x="0" y="3253"/>
                  </a:lnTo>
                  <a:lnTo>
                    <a:pt x="0" y="6519680"/>
                  </a:lnTo>
                  <a:lnTo>
                    <a:pt x="3809" y="6522912"/>
                  </a:lnTo>
                  <a:lnTo>
                    <a:pt x="3809" y="0"/>
                  </a:lnTo>
                  <a:close/>
                </a:path>
              </a:pathLst>
            </a:custGeom>
            <a:solidFill>
              <a:srgbClr val="140908"/>
            </a:solidFill>
          </p:spPr>
          <p:txBody>
            <a:bodyPr wrap="square" lIns="0" tIns="0" rIns="0" bIns="0" rtlCol="0"/>
            <a:lstStyle/>
            <a:p>
              <a:endParaRPr/>
            </a:p>
          </p:txBody>
        </p:sp>
        <p:sp>
          <p:nvSpPr>
            <p:cNvPr id="537" name="object 537"/>
            <p:cNvSpPr/>
            <p:nvPr/>
          </p:nvSpPr>
          <p:spPr>
            <a:xfrm>
              <a:off x="7668260" y="164843"/>
              <a:ext cx="3810" cy="6529705"/>
            </a:xfrm>
            <a:custGeom>
              <a:avLst/>
              <a:gdLst/>
              <a:ahLst/>
              <a:cxnLst/>
              <a:rect l="l" t="t" r="r" b="b"/>
              <a:pathLst>
                <a:path w="3809" h="6529705">
                  <a:moveTo>
                    <a:pt x="3810" y="0"/>
                  </a:moveTo>
                  <a:lnTo>
                    <a:pt x="0" y="3253"/>
                  </a:lnTo>
                  <a:lnTo>
                    <a:pt x="0" y="6526166"/>
                  </a:lnTo>
                  <a:lnTo>
                    <a:pt x="3810" y="6529398"/>
                  </a:lnTo>
                  <a:lnTo>
                    <a:pt x="3810" y="0"/>
                  </a:lnTo>
                  <a:close/>
                </a:path>
              </a:pathLst>
            </a:custGeom>
            <a:solidFill>
              <a:srgbClr val="170B0A"/>
            </a:solidFill>
          </p:spPr>
          <p:txBody>
            <a:bodyPr wrap="square" lIns="0" tIns="0" rIns="0" bIns="0" rtlCol="0"/>
            <a:lstStyle/>
            <a:p>
              <a:endParaRPr/>
            </a:p>
          </p:txBody>
        </p:sp>
        <p:sp>
          <p:nvSpPr>
            <p:cNvPr id="538" name="object 538"/>
            <p:cNvSpPr/>
            <p:nvPr/>
          </p:nvSpPr>
          <p:spPr>
            <a:xfrm>
              <a:off x="7672070" y="161589"/>
              <a:ext cx="3810" cy="6536055"/>
            </a:xfrm>
            <a:custGeom>
              <a:avLst/>
              <a:gdLst/>
              <a:ahLst/>
              <a:cxnLst/>
              <a:rect l="l" t="t" r="r" b="b"/>
              <a:pathLst>
                <a:path w="3809" h="6536055">
                  <a:moveTo>
                    <a:pt x="3809" y="0"/>
                  </a:moveTo>
                  <a:lnTo>
                    <a:pt x="0" y="3253"/>
                  </a:lnTo>
                  <a:lnTo>
                    <a:pt x="0" y="6532651"/>
                  </a:lnTo>
                  <a:lnTo>
                    <a:pt x="3809" y="6535883"/>
                  </a:lnTo>
                  <a:lnTo>
                    <a:pt x="3809" y="0"/>
                  </a:lnTo>
                  <a:close/>
                </a:path>
              </a:pathLst>
            </a:custGeom>
            <a:solidFill>
              <a:srgbClr val="1A0C0B"/>
            </a:solidFill>
          </p:spPr>
          <p:txBody>
            <a:bodyPr wrap="square" lIns="0" tIns="0" rIns="0" bIns="0" rtlCol="0"/>
            <a:lstStyle/>
            <a:p>
              <a:endParaRPr/>
            </a:p>
          </p:txBody>
        </p:sp>
        <p:sp>
          <p:nvSpPr>
            <p:cNvPr id="539" name="object 539"/>
            <p:cNvSpPr/>
            <p:nvPr/>
          </p:nvSpPr>
          <p:spPr>
            <a:xfrm>
              <a:off x="7674610" y="158336"/>
              <a:ext cx="5080" cy="6542405"/>
            </a:xfrm>
            <a:custGeom>
              <a:avLst/>
              <a:gdLst/>
              <a:ahLst/>
              <a:cxnLst/>
              <a:rect l="l" t="t" r="r" b="b"/>
              <a:pathLst>
                <a:path w="5079" h="6542405">
                  <a:moveTo>
                    <a:pt x="5080" y="0"/>
                  </a:moveTo>
                  <a:lnTo>
                    <a:pt x="0" y="4337"/>
                  </a:lnTo>
                  <a:lnTo>
                    <a:pt x="0" y="6538059"/>
                  </a:lnTo>
                  <a:lnTo>
                    <a:pt x="5080" y="6542369"/>
                  </a:lnTo>
                  <a:lnTo>
                    <a:pt x="5080" y="0"/>
                  </a:lnTo>
                  <a:close/>
                </a:path>
              </a:pathLst>
            </a:custGeom>
            <a:solidFill>
              <a:srgbClr val="1D0E0C"/>
            </a:solidFill>
          </p:spPr>
          <p:txBody>
            <a:bodyPr wrap="square" lIns="0" tIns="0" rIns="0" bIns="0" rtlCol="0"/>
            <a:lstStyle/>
            <a:p>
              <a:endParaRPr/>
            </a:p>
          </p:txBody>
        </p:sp>
        <p:sp>
          <p:nvSpPr>
            <p:cNvPr id="540" name="object 540"/>
            <p:cNvSpPr/>
            <p:nvPr/>
          </p:nvSpPr>
          <p:spPr>
            <a:xfrm>
              <a:off x="7678420" y="156167"/>
              <a:ext cx="3810" cy="6546850"/>
            </a:xfrm>
            <a:custGeom>
              <a:avLst/>
              <a:gdLst/>
              <a:ahLst/>
              <a:cxnLst/>
              <a:rect l="l" t="t" r="r" b="b"/>
              <a:pathLst>
                <a:path w="3809" h="6546850">
                  <a:moveTo>
                    <a:pt x="3809" y="0"/>
                  </a:moveTo>
                  <a:lnTo>
                    <a:pt x="0" y="3253"/>
                  </a:lnTo>
                  <a:lnTo>
                    <a:pt x="0" y="6543460"/>
                  </a:lnTo>
                  <a:lnTo>
                    <a:pt x="3809" y="6546693"/>
                  </a:lnTo>
                  <a:lnTo>
                    <a:pt x="3809" y="0"/>
                  </a:lnTo>
                  <a:close/>
                </a:path>
              </a:pathLst>
            </a:custGeom>
            <a:solidFill>
              <a:srgbClr val="200F0E"/>
            </a:solidFill>
          </p:spPr>
          <p:txBody>
            <a:bodyPr wrap="square" lIns="0" tIns="0" rIns="0" bIns="0" rtlCol="0"/>
            <a:lstStyle/>
            <a:p>
              <a:endParaRPr/>
            </a:p>
          </p:txBody>
        </p:sp>
        <p:sp>
          <p:nvSpPr>
            <p:cNvPr id="541" name="object 541"/>
            <p:cNvSpPr/>
            <p:nvPr/>
          </p:nvSpPr>
          <p:spPr>
            <a:xfrm>
              <a:off x="7682229" y="152913"/>
              <a:ext cx="3810" cy="6553200"/>
            </a:xfrm>
            <a:custGeom>
              <a:avLst/>
              <a:gdLst/>
              <a:ahLst/>
              <a:cxnLst/>
              <a:rect l="l" t="t" r="r" b="b"/>
              <a:pathLst>
                <a:path w="3809" h="6553200">
                  <a:moveTo>
                    <a:pt x="3810" y="0"/>
                  </a:moveTo>
                  <a:lnTo>
                    <a:pt x="0" y="3253"/>
                  </a:lnTo>
                  <a:lnTo>
                    <a:pt x="0" y="6549946"/>
                  </a:lnTo>
                  <a:lnTo>
                    <a:pt x="3810" y="6553178"/>
                  </a:lnTo>
                  <a:lnTo>
                    <a:pt x="3810" y="0"/>
                  </a:lnTo>
                  <a:close/>
                </a:path>
              </a:pathLst>
            </a:custGeom>
            <a:solidFill>
              <a:srgbClr val="23110F"/>
            </a:solidFill>
          </p:spPr>
          <p:txBody>
            <a:bodyPr wrap="square" lIns="0" tIns="0" rIns="0" bIns="0" rtlCol="0"/>
            <a:lstStyle/>
            <a:p>
              <a:endParaRPr/>
            </a:p>
          </p:txBody>
        </p:sp>
        <p:sp>
          <p:nvSpPr>
            <p:cNvPr id="542" name="object 542"/>
            <p:cNvSpPr/>
            <p:nvPr/>
          </p:nvSpPr>
          <p:spPr>
            <a:xfrm>
              <a:off x="7686039" y="149660"/>
              <a:ext cx="3810" cy="6560184"/>
            </a:xfrm>
            <a:custGeom>
              <a:avLst/>
              <a:gdLst/>
              <a:ahLst/>
              <a:cxnLst/>
              <a:rect l="l" t="t" r="r" b="b"/>
              <a:pathLst>
                <a:path w="3809" h="6560184">
                  <a:moveTo>
                    <a:pt x="3809" y="0"/>
                  </a:moveTo>
                  <a:lnTo>
                    <a:pt x="0" y="3253"/>
                  </a:lnTo>
                  <a:lnTo>
                    <a:pt x="0" y="6556432"/>
                  </a:lnTo>
                  <a:lnTo>
                    <a:pt x="3809" y="6559664"/>
                  </a:lnTo>
                  <a:lnTo>
                    <a:pt x="3809" y="0"/>
                  </a:lnTo>
                  <a:close/>
                </a:path>
              </a:pathLst>
            </a:custGeom>
            <a:solidFill>
              <a:srgbClr val="261211"/>
            </a:solidFill>
          </p:spPr>
          <p:txBody>
            <a:bodyPr wrap="square" lIns="0" tIns="0" rIns="0" bIns="0" rtlCol="0"/>
            <a:lstStyle/>
            <a:p>
              <a:endParaRPr/>
            </a:p>
          </p:txBody>
        </p:sp>
        <p:sp>
          <p:nvSpPr>
            <p:cNvPr id="543" name="object 543"/>
            <p:cNvSpPr/>
            <p:nvPr/>
          </p:nvSpPr>
          <p:spPr>
            <a:xfrm>
              <a:off x="7689849" y="146406"/>
              <a:ext cx="3810" cy="6566534"/>
            </a:xfrm>
            <a:custGeom>
              <a:avLst/>
              <a:gdLst/>
              <a:ahLst/>
              <a:cxnLst/>
              <a:rect l="l" t="t" r="r" b="b"/>
              <a:pathLst>
                <a:path w="3809" h="6566534">
                  <a:moveTo>
                    <a:pt x="3809" y="0"/>
                  </a:moveTo>
                  <a:lnTo>
                    <a:pt x="0" y="3253"/>
                  </a:lnTo>
                  <a:lnTo>
                    <a:pt x="0" y="6562917"/>
                  </a:lnTo>
                  <a:lnTo>
                    <a:pt x="3809" y="6566149"/>
                  </a:lnTo>
                  <a:lnTo>
                    <a:pt x="3809" y="0"/>
                  </a:lnTo>
                  <a:close/>
                </a:path>
              </a:pathLst>
            </a:custGeom>
            <a:solidFill>
              <a:srgbClr val="291412"/>
            </a:solidFill>
          </p:spPr>
          <p:txBody>
            <a:bodyPr wrap="square" lIns="0" tIns="0" rIns="0" bIns="0" rtlCol="0"/>
            <a:lstStyle/>
            <a:p>
              <a:endParaRPr/>
            </a:p>
          </p:txBody>
        </p:sp>
        <p:sp>
          <p:nvSpPr>
            <p:cNvPr id="544" name="object 544"/>
            <p:cNvSpPr/>
            <p:nvPr/>
          </p:nvSpPr>
          <p:spPr>
            <a:xfrm>
              <a:off x="7693660" y="143153"/>
              <a:ext cx="3810" cy="6572884"/>
            </a:xfrm>
            <a:custGeom>
              <a:avLst/>
              <a:gdLst/>
              <a:ahLst/>
              <a:cxnLst/>
              <a:rect l="l" t="t" r="r" b="b"/>
              <a:pathLst>
                <a:path w="3809" h="6572884">
                  <a:moveTo>
                    <a:pt x="3810" y="0"/>
                  </a:moveTo>
                  <a:lnTo>
                    <a:pt x="0" y="3253"/>
                  </a:lnTo>
                  <a:lnTo>
                    <a:pt x="0" y="6569403"/>
                  </a:lnTo>
                  <a:lnTo>
                    <a:pt x="3810" y="6572635"/>
                  </a:lnTo>
                  <a:lnTo>
                    <a:pt x="3810" y="0"/>
                  </a:lnTo>
                  <a:close/>
                </a:path>
              </a:pathLst>
            </a:custGeom>
            <a:solidFill>
              <a:srgbClr val="2C1513"/>
            </a:solidFill>
          </p:spPr>
          <p:txBody>
            <a:bodyPr wrap="square" lIns="0" tIns="0" rIns="0" bIns="0" rtlCol="0"/>
            <a:lstStyle/>
            <a:p>
              <a:endParaRPr/>
            </a:p>
          </p:txBody>
        </p:sp>
        <p:sp>
          <p:nvSpPr>
            <p:cNvPr id="545" name="object 545"/>
            <p:cNvSpPr/>
            <p:nvPr/>
          </p:nvSpPr>
          <p:spPr>
            <a:xfrm>
              <a:off x="7697470" y="139899"/>
              <a:ext cx="3810" cy="6579234"/>
            </a:xfrm>
            <a:custGeom>
              <a:avLst/>
              <a:gdLst/>
              <a:ahLst/>
              <a:cxnLst/>
              <a:rect l="l" t="t" r="r" b="b"/>
              <a:pathLst>
                <a:path w="3809" h="6579234">
                  <a:moveTo>
                    <a:pt x="3809" y="0"/>
                  </a:moveTo>
                  <a:lnTo>
                    <a:pt x="0" y="3253"/>
                  </a:lnTo>
                  <a:lnTo>
                    <a:pt x="0" y="6575888"/>
                  </a:lnTo>
                  <a:lnTo>
                    <a:pt x="3809" y="6579120"/>
                  </a:lnTo>
                  <a:lnTo>
                    <a:pt x="3809" y="0"/>
                  </a:lnTo>
                  <a:close/>
                </a:path>
              </a:pathLst>
            </a:custGeom>
            <a:solidFill>
              <a:srgbClr val="2F1715"/>
            </a:solidFill>
          </p:spPr>
          <p:txBody>
            <a:bodyPr wrap="square" lIns="0" tIns="0" rIns="0" bIns="0" rtlCol="0"/>
            <a:lstStyle/>
            <a:p>
              <a:endParaRPr/>
            </a:p>
          </p:txBody>
        </p:sp>
        <p:sp>
          <p:nvSpPr>
            <p:cNvPr id="546" name="object 546"/>
            <p:cNvSpPr/>
            <p:nvPr/>
          </p:nvSpPr>
          <p:spPr>
            <a:xfrm>
              <a:off x="7701279" y="136646"/>
              <a:ext cx="3810" cy="6586220"/>
            </a:xfrm>
            <a:custGeom>
              <a:avLst/>
              <a:gdLst/>
              <a:ahLst/>
              <a:cxnLst/>
              <a:rect l="l" t="t" r="r" b="b"/>
              <a:pathLst>
                <a:path w="3809" h="6586220">
                  <a:moveTo>
                    <a:pt x="3810" y="0"/>
                  </a:moveTo>
                  <a:lnTo>
                    <a:pt x="0" y="3253"/>
                  </a:lnTo>
                  <a:lnTo>
                    <a:pt x="0" y="6582374"/>
                  </a:lnTo>
                  <a:lnTo>
                    <a:pt x="3810" y="6585606"/>
                  </a:lnTo>
                  <a:lnTo>
                    <a:pt x="3810" y="0"/>
                  </a:lnTo>
                  <a:close/>
                </a:path>
              </a:pathLst>
            </a:custGeom>
            <a:solidFill>
              <a:srgbClr val="331816"/>
            </a:solidFill>
          </p:spPr>
          <p:txBody>
            <a:bodyPr wrap="square" lIns="0" tIns="0" rIns="0" bIns="0" rtlCol="0"/>
            <a:lstStyle/>
            <a:p>
              <a:endParaRPr/>
            </a:p>
          </p:txBody>
        </p:sp>
        <p:sp>
          <p:nvSpPr>
            <p:cNvPr id="547" name="object 547"/>
            <p:cNvSpPr/>
            <p:nvPr/>
          </p:nvSpPr>
          <p:spPr>
            <a:xfrm>
              <a:off x="7703820" y="133392"/>
              <a:ext cx="5080" cy="6592570"/>
            </a:xfrm>
            <a:custGeom>
              <a:avLst/>
              <a:gdLst/>
              <a:ahLst/>
              <a:cxnLst/>
              <a:rect l="l" t="t" r="r" b="b"/>
              <a:pathLst>
                <a:path w="5079" h="6592570">
                  <a:moveTo>
                    <a:pt x="5079" y="0"/>
                  </a:moveTo>
                  <a:lnTo>
                    <a:pt x="0" y="4337"/>
                  </a:lnTo>
                  <a:lnTo>
                    <a:pt x="0" y="6587782"/>
                  </a:lnTo>
                  <a:lnTo>
                    <a:pt x="5079" y="6592091"/>
                  </a:lnTo>
                  <a:lnTo>
                    <a:pt x="5079" y="0"/>
                  </a:lnTo>
                  <a:close/>
                </a:path>
              </a:pathLst>
            </a:custGeom>
            <a:solidFill>
              <a:srgbClr val="351A18"/>
            </a:solidFill>
          </p:spPr>
          <p:txBody>
            <a:bodyPr wrap="square" lIns="0" tIns="0" rIns="0" bIns="0" rtlCol="0"/>
            <a:lstStyle/>
            <a:p>
              <a:endParaRPr/>
            </a:p>
          </p:txBody>
        </p:sp>
        <p:sp>
          <p:nvSpPr>
            <p:cNvPr id="548" name="object 548"/>
            <p:cNvSpPr/>
            <p:nvPr/>
          </p:nvSpPr>
          <p:spPr>
            <a:xfrm>
              <a:off x="7707629" y="131223"/>
              <a:ext cx="3810" cy="6597015"/>
            </a:xfrm>
            <a:custGeom>
              <a:avLst/>
              <a:gdLst/>
              <a:ahLst/>
              <a:cxnLst/>
              <a:rect l="l" t="t" r="r" b="b"/>
              <a:pathLst>
                <a:path w="3809" h="6597015">
                  <a:moveTo>
                    <a:pt x="3810" y="0"/>
                  </a:moveTo>
                  <a:lnTo>
                    <a:pt x="0" y="3253"/>
                  </a:lnTo>
                  <a:lnTo>
                    <a:pt x="0" y="6593183"/>
                  </a:lnTo>
                  <a:lnTo>
                    <a:pt x="3810" y="6596415"/>
                  </a:lnTo>
                  <a:lnTo>
                    <a:pt x="3810" y="0"/>
                  </a:lnTo>
                  <a:close/>
                </a:path>
              </a:pathLst>
            </a:custGeom>
            <a:solidFill>
              <a:srgbClr val="381B19"/>
            </a:solidFill>
          </p:spPr>
          <p:txBody>
            <a:bodyPr wrap="square" lIns="0" tIns="0" rIns="0" bIns="0" rtlCol="0"/>
            <a:lstStyle/>
            <a:p>
              <a:endParaRPr/>
            </a:p>
          </p:txBody>
        </p:sp>
        <p:sp>
          <p:nvSpPr>
            <p:cNvPr id="549" name="object 549"/>
            <p:cNvSpPr/>
            <p:nvPr/>
          </p:nvSpPr>
          <p:spPr>
            <a:xfrm>
              <a:off x="7711439" y="127970"/>
              <a:ext cx="3810" cy="6603365"/>
            </a:xfrm>
            <a:custGeom>
              <a:avLst/>
              <a:gdLst/>
              <a:ahLst/>
              <a:cxnLst/>
              <a:rect l="l" t="t" r="r" b="b"/>
              <a:pathLst>
                <a:path w="3809" h="6603365">
                  <a:moveTo>
                    <a:pt x="3809" y="0"/>
                  </a:moveTo>
                  <a:lnTo>
                    <a:pt x="0" y="3253"/>
                  </a:lnTo>
                  <a:lnTo>
                    <a:pt x="0" y="6599669"/>
                  </a:lnTo>
                  <a:lnTo>
                    <a:pt x="3809" y="6602901"/>
                  </a:lnTo>
                  <a:lnTo>
                    <a:pt x="3809" y="0"/>
                  </a:lnTo>
                  <a:close/>
                </a:path>
              </a:pathLst>
            </a:custGeom>
            <a:solidFill>
              <a:srgbClr val="3B1D1A"/>
            </a:solidFill>
          </p:spPr>
          <p:txBody>
            <a:bodyPr wrap="square" lIns="0" tIns="0" rIns="0" bIns="0" rtlCol="0"/>
            <a:lstStyle/>
            <a:p>
              <a:endParaRPr/>
            </a:p>
          </p:txBody>
        </p:sp>
        <p:sp>
          <p:nvSpPr>
            <p:cNvPr id="550" name="object 550"/>
            <p:cNvSpPr/>
            <p:nvPr/>
          </p:nvSpPr>
          <p:spPr>
            <a:xfrm>
              <a:off x="7715249" y="124716"/>
              <a:ext cx="3810" cy="6609715"/>
            </a:xfrm>
            <a:custGeom>
              <a:avLst/>
              <a:gdLst/>
              <a:ahLst/>
              <a:cxnLst/>
              <a:rect l="l" t="t" r="r" b="b"/>
              <a:pathLst>
                <a:path w="3809" h="6609715">
                  <a:moveTo>
                    <a:pt x="3809" y="0"/>
                  </a:moveTo>
                  <a:lnTo>
                    <a:pt x="0" y="3253"/>
                  </a:lnTo>
                  <a:lnTo>
                    <a:pt x="0" y="6606154"/>
                  </a:lnTo>
                  <a:lnTo>
                    <a:pt x="3809" y="6609386"/>
                  </a:lnTo>
                  <a:lnTo>
                    <a:pt x="3809" y="0"/>
                  </a:lnTo>
                  <a:close/>
                </a:path>
              </a:pathLst>
            </a:custGeom>
            <a:solidFill>
              <a:srgbClr val="3E1E1C"/>
            </a:solidFill>
          </p:spPr>
          <p:txBody>
            <a:bodyPr wrap="square" lIns="0" tIns="0" rIns="0" bIns="0" rtlCol="0"/>
            <a:lstStyle/>
            <a:p>
              <a:endParaRPr/>
            </a:p>
          </p:txBody>
        </p:sp>
        <p:sp>
          <p:nvSpPr>
            <p:cNvPr id="551" name="object 551"/>
            <p:cNvSpPr/>
            <p:nvPr/>
          </p:nvSpPr>
          <p:spPr>
            <a:xfrm>
              <a:off x="7719060" y="121463"/>
              <a:ext cx="3810" cy="6616065"/>
            </a:xfrm>
            <a:custGeom>
              <a:avLst/>
              <a:gdLst/>
              <a:ahLst/>
              <a:cxnLst/>
              <a:rect l="l" t="t" r="r" b="b"/>
              <a:pathLst>
                <a:path w="3809" h="6616065">
                  <a:moveTo>
                    <a:pt x="3810" y="0"/>
                  </a:moveTo>
                  <a:lnTo>
                    <a:pt x="0" y="3253"/>
                  </a:lnTo>
                  <a:lnTo>
                    <a:pt x="0" y="6612640"/>
                  </a:lnTo>
                  <a:lnTo>
                    <a:pt x="3810" y="6615872"/>
                  </a:lnTo>
                  <a:lnTo>
                    <a:pt x="3810" y="0"/>
                  </a:lnTo>
                  <a:close/>
                </a:path>
              </a:pathLst>
            </a:custGeom>
            <a:solidFill>
              <a:srgbClr val="41201D"/>
            </a:solidFill>
          </p:spPr>
          <p:txBody>
            <a:bodyPr wrap="square" lIns="0" tIns="0" rIns="0" bIns="0" rtlCol="0"/>
            <a:lstStyle/>
            <a:p>
              <a:endParaRPr/>
            </a:p>
          </p:txBody>
        </p:sp>
        <p:sp>
          <p:nvSpPr>
            <p:cNvPr id="552" name="object 552"/>
            <p:cNvSpPr/>
            <p:nvPr/>
          </p:nvSpPr>
          <p:spPr>
            <a:xfrm>
              <a:off x="7722870" y="118209"/>
              <a:ext cx="3810" cy="6622415"/>
            </a:xfrm>
            <a:custGeom>
              <a:avLst/>
              <a:gdLst/>
              <a:ahLst/>
              <a:cxnLst/>
              <a:rect l="l" t="t" r="r" b="b"/>
              <a:pathLst>
                <a:path w="3809" h="6622415">
                  <a:moveTo>
                    <a:pt x="3809" y="0"/>
                  </a:moveTo>
                  <a:lnTo>
                    <a:pt x="0" y="3253"/>
                  </a:lnTo>
                  <a:lnTo>
                    <a:pt x="0" y="6619125"/>
                  </a:lnTo>
                  <a:lnTo>
                    <a:pt x="3809" y="6622357"/>
                  </a:lnTo>
                  <a:lnTo>
                    <a:pt x="3809" y="0"/>
                  </a:lnTo>
                  <a:close/>
                </a:path>
              </a:pathLst>
            </a:custGeom>
            <a:solidFill>
              <a:srgbClr val="44211E"/>
            </a:solidFill>
          </p:spPr>
          <p:txBody>
            <a:bodyPr wrap="square" lIns="0" tIns="0" rIns="0" bIns="0" rtlCol="0"/>
            <a:lstStyle/>
            <a:p>
              <a:endParaRPr/>
            </a:p>
          </p:txBody>
        </p:sp>
        <p:sp>
          <p:nvSpPr>
            <p:cNvPr id="553" name="object 553"/>
            <p:cNvSpPr/>
            <p:nvPr/>
          </p:nvSpPr>
          <p:spPr>
            <a:xfrm>
              <a:off x="7725410" y="114956"/>
              <a:ext cx="5080" cy="6629400"/>
            </a:xfrm>
            <a:custGeom>
              <a:avLst/>
              <a:gdLst/>
              <a:ahLst/>
              <a:cxnLst/>
              <a:rect l="l" t="t" r="r" b="b"/>
              <a:pathLst>
                <a:path w="5079" h="6629400">
                  <a:moveTo>
                    <a:pt x="5080" y="0"/>
                  </a:moveTo>
                  <a:lnTo>
                    <a:pt x="0" y="4337"/>
                  </a:lnTo>
                  <a:lnTo>
                    <a:pt x="0" y="6624534"/>
                  </a:lnTo>
                  <a:lnTo>
                    <a:pt x="5080" y="6628843"/>
                  </a:lnTo>
                  <a:lnTo>
                    <a:pt x="5080" y="0"/>
                  </a:lnTo>
                  <a:close/>
                </a:path>
              </a:pathLst>
            </a:custGeom>
            <a:solidFill>
              <a:srgbClr val="472320"/>
            </a:solidFill>
          </p:spPr>
          <p:txBody>
            <a:bodyPr wrap="square" lIns="0" tIns="0" rIns="0" bIns="0" rtlCol="0"/>
            <a:lstStyle/>
            <a:p>
              <a:endParaRPr/>
            </a:p>
          </p:txBody>
        </p:sp>
        <p:sp>
          <p:nvSpPr>
            <p:cNvPr id="554" name="object 554"/>
            <p:cNvSpPr/>
            <p:nvPr/>
          </p:nvSpPr>
          <p:spPr>
            <a:xfrm>
              <a:off x="7729220" y="112787"/>
              <a:ext cx="3810" cy="6633209"/>
            </a:xfrm>
            <a:custGeom>
              <a:avLst/>
              <a:gdLst/>
              <a:ahLst/>
              <a:cxnLst/>
              <a:rect l="l" t="t" r="r" b="b"/>
              <a:pathLst>
                <a:path w="3809" h="6633209">
                  <a:moveTo>
                    <a:pt x="3809" y="0"/>
                  </a:moveTo>
                  <a:lnTo>
                    <a:pt x="0" y="3253"/>
                  </a:lnTo>
                  <a:lnTo>
                    <a:pt x="0" y="6629935"/>
                  </a:lnTo>
                  <a:lnTo>
                    <a:pt x="3809" y="6633167"/>
                  </a:lnTo>
                  <a:lnTo>
                    <a:pt x="3809" y="0"/>
                  </a:lnTo>
                  <a:close/>
                </a:path>
              </a:pathLst>
            </a:custGeom>
            <a:solidFill>
              <a:srgbClr val="4A2421"/>
            </a:solidFill>
          </p:spPr>
          <p:txBody>
            <a:bodyPr wrap="square" lIns="0" tIns="0" rIns="0" bIns="0" rtlCol="0"/>
            <a:lstStyle/>
            <a:p>
              <a:endParaRPr/>
            </a:p>
          </p:txBody>
        </p:sp>
        <p:sp>
          <p:nvSpPr>
            <p:cNvPr id="555" name="object 555"/>
            <p:cNvSpPr/>
            <p:nvPr/>
          </p:nvSpPr>
          <p:spPr>
            <a:xfrm>
              <a:off x="7733029" y="109533"/>
              <a:ext cx="3810" cy="6640195"/>
            </a:xfrm>
            <a:custGeom>
              <a:avLst/>
              <a:gdLst/>
              <a:ahLst/>
              <a:cxnLst/>
              <a:rect l="l" t="t" r="r" b="b"/>
              <a:pathLst>
                <a:path w="3809" h="6640195">
                  <a:moveTo>
                    <a:pt x="3810" y="0"/>
                  </a:moveTo>
                  <a:lnTo>
                    <a:pt x="0" y="3253"/>
                  </a:lnTo>
                  <a:lnTo>
                    <a:pt x="0" y="6636420"/>
                  </a:lnTo>
                  <a:lnTo>
                    <a:pt x="3810" y="6639652"/>
                  </a:lnTo>
                  <a:lnTo>
                    <a:pt x="3810" y="0"/>
                  </a:lnTo>
                  <a:close/>
                </a:path>
              </a:pathLst>
            </a:custGeom>
            <a:solidFill>
              <a:srgbClr val="4D2623"/>
            </a:solidFill>
          </p:spPr>
          <p:txBody>
            <a:bodyPr wrap="square" lIns="0" tIns="0" rIns="0" bIns="0" rtlCol="0"/>
            <a:lstStyle/>
            <a:p>
              <a:endParaRPr/>
            </a:p>
          </p:txBody>
        </p:sp>
        <p:sp>
          <p:nvSpPr>
            <p:cNvPr id="556" name="object 556"/>
            <p:cNvSpPr/>
            <p:nvPr/>
          </p:nvSpPr>
          <p:spPr>
            <a:xfrm>
              <a:off x="7736839" y="106280"/>
              <a:ext cx="3810" cy="6646545"/>
            </a:xfrm>
            <a:custGeom>
              <a:avLst/>
              <a:gdLst/>
              <a:ahLst/>
              <a:cxnLst/>
              <a:rect l="l" t="t" r="r" b="b"/>
              <a:pathLst>
                <a:path w="3809" h="6646545">
                  <a:moveTo>
                    <a:pt x="3809" y="0"/>
                  </a:moveTo>
                  <a:lnTo>
                    <a:pt x="0" y="3253"/>
                  </a:lnTo>
                  <a:lnTo>
                    <a:pt x="0" y="6642906"/>
                  </a:lnTo>
                  <a:lnTo>
                    <a:pt x="3809" y="6646138"/>
                  </a:lnTo>
                  <a:lnTo>
                    <a:pt x="3809" y="0"/>
                  </a:lnTo>
                  <a:close/>
                </a:path>
              </a:pathLst>
            </a:custGeom>
            <a:solidFill>
              <a:srgbClr val="502724"/>
            </a:solidFill>
          </p:spPr>
          <p:txBody>
            <a:bodyPr wrap="square" lIns="0" tIns="0" rIns="0" bIns="0" rtlCol="0"/>
            <a:lstStyle/>
            <a:p>
              <a:endParaRPr/>
            </a:p>
          </p:txBody>
        </p:sp>
        <p:sp>
          <p:nvSpPr>
            <p:cNvPr id="557" name="object 557"/>
            <p:cNvSpPr/>
            <p:nvPr/>
          </p:nvSpPr>
          <p:spPr>
            <a:xfrm>
              <a:off x="7740649" y="103026"/>
              <a:ext cx="3810" cy="6652895"/>
            </a:xfrm>
            <a:custGeom>
              <a:avLst/>
              <a:gdLst/>
              <a:ahLst/>
              <a:cxnLst/>
              <a:rect l="l" t="t" r="r" b="b"/>
              <a:pathLst>
                <a:path w="3809" h="6652895">
                  <a:moveTo>
                    <a:pt x="3809" y="0"/>
                  </a:moveTo>
                  <a:lnTo>
                    <a:pt x="0" y="3253"/>
                  </a:lnTo>
                  <a:lnTo>
                    <a:pt x="0" y="6649391"/>
                  </a:lnTo>
                  <a:lnTo>
                    <a:pt x="3809" y="6652623"/>
                  </a:lnTo>
                  <a:lnTo>
                    <a:pt x="3809" y="0"/>
                  </a:lnTo>
                  <a:close/>
                </a:path>
              </a:pathLst>
            </a:custGeom>
            <a:solidFill>
              <a:srgbClr val="532925"/>
            </a:solidFill>
          </p:spPr>
          <p:txBody>
            <a:bodyPr wrap="square" lIns="0" tIns="0" rIns="0" bIns="0" rtlCol="0"/>
            <a:lstStyle/>
            <a:p>
              <a:endParaRPr/>
            </a:p>
          </p:txBody>
        </p:sp>
        <p:sp>
          <p:nvSpPr>
            <p:cNvPr id="558" name="object 558"/>
            <p:cNvSpPr/>
            <p:nvPr/>
          </p:nvSpPr>
          <p:spPr>
            <a:xfrm>
              <a:off x="7744460" y="99773"/>
              <a:ext cx="3810" cy="6659245"/>
            </a:xfrm>
            <a:custGeom>
              <a:avLst/>
              <a:gdLst/>
              <a:ahLst/>
              <a:cxnLst/>
              <a:rect l="l" t="t" r="r" b="b"/>
              <a:pathLst>
                <a:path w="3809" h="6659245">
                  <a:moveTo>
                    <a:pt x="3810" y="0"/>
                  </a:moveTo>
                  <a:lnTo>
                    <a:pt x="0" y="3253"/>
                  </a:lnTo>
                  <a:lnTo>
                    <a:pt x="0" y="6655877"/>
                  </a:lnTo>
                  <a:lnTo>
                    <a:pt x="3810" y="6659109"/>
                  </a:lnTo>
                  <a:lnTo>
                    <a:pt x="3810" y="0"/>
                  </a:lnTo>
                  <a:close/>
                </a:path>
              </a:pathLst>
            </a:custGeom>
            <a:solidFill>
              <a:srgbClr val="562A27"/>
            </a:solidFill>
          </p:spPr>
          <p:txBody>
            <a:bodyPr wrap="square" lIns="0" tIns="0" rIns="0" bIns="0" rtlCol="0"/>
            <a:lstStyle/>
            <a:p>
              <a:endParaRPr/>
            </a:p>
          </p:txBody>
        </p:sp>
        <p:sp>
          <p:nvSpPr>
            <p:cNvPr id="559" name="object 559"/>
            <p:cNvSpPr/>
            <p:nvPr/>
          </p:nvSpPr>
          <p:spPr>
            <a:xfrm>
              <a:off x="7746999" y="96519"/>
              <a:ext cx="5080" cy="6665595"/>
            </a:xfrm>
            <a:custGeom>
              <a:avLst/>
              <a:gdLst/>
              <a:ahLst/>
              <a:cxnLst/>
              <a:rect l="l" t="t" r="r" b="b"/>
              <a:pathLst>
                <a:path w="5079" h="6665595">
                  <a:moveTo>
                    <a:pt x="5079" y="0"/>
                  </a:moveTo>
                  <a:lnTo>
                    <a:pt x="0" y="4337"/>
                  </a:lnTo>
                  <a:lnTo>
                    <a:pt x="0" y="6661285"/>
                  </a:lnTo>
                  <a:lnTo>
                    <a:pt x="5079" y="6665594"/>
                  </a:lnTo>
                  <a:lnTo>
                    <a:pt x="5079" y="0"/>
                  </a:lnTo>
                  <a:close/>
                </a:path>
              </a:pathLst>
            </a:custGeom>
            <a:solidFill>
              <a:srgbClr val="592C28"/>
            </a:solidFill>
          </p:spPr>
          <p:txBody>
            <a:bodyPr wrap="square" lIns="0" tIns="0" rIns="0" bIns="0" rtlCol="0"/>
            <a:lstStyle/>
            <a:p>
              <a:endParaRPr/>
            </a:p>
          </p:txBody>
        </p:sp>
        <p:sp>
          <p:nvSpPr>
            <p:cNvPr id="560" name="object 560"/>
            <p:cNvSpPr/>
            <p:nvPr/>
          </p:nvSpPr>
          <p:spPr>
            <a:xfrm>
              <a:off x="7750810" y="93266"/>
              <a:ext cx="5080" cy="6672580"/>
            </a:xfrm>
            <a:custGeom>
              <a:avLst/>
              <a:gdLst/>
              <a:ahLst/>
              <a:cxnLst/>
              <a:rect l="l" t="t" r="r" b="b"/>
              <a:pathLst>
                <a:path w="5079" h="6672580">
                  <a:moveTo>
                    <a:pt x="5080" y="0"/>
                  </a:moveTo>
                  <a:lnTo>
                    <a:pt x="0" y="4337"/>
                  </a:lnTo>
                  <a:lnTo>
                    <a:pt x="0" y="6667771"/>
                  </a:lnTo>
                  <a:lnTo>
                    <a:pt x="5080" y="6672080"/>
                  </a:lnTo>
                  <a:lnTo>
                    <a:pt x="5080" y="0"/>
                  </a:lnTo>
                  <a:close/>
                </a:path>
              </a:pathLst>
            </a:custGeom>
            <a:solidFill>
              <a:srgbClr val="5C2D2A"/>
            </a:solidFill>
          </p:spPr>
          <p:txBody>
            <a:bodyPr wrap="square" lIns="0" tIns="0" rIns="0" bIns="0" rtlCol="0"/>
            <a:lstStyle/>
            <a:p>
              <a:endParaRPr/>
            </a:p>
          </p:txBody>
        </p:sp>
        <p:sp>
          <p:nvSpPr>
            <p:cNvPr id="561" name="object 561"/>
            <p:cNvSpPr/>
            <p:nvPr/>
          </p:nvSpPr>
          <p:spPr>
            <a:xfrm>
              <a:off x="7754620" y="90013"/>
              <a:ext cx="5080" cy="6678930"/>
            </a:xfrm>
            <a:custGeom>
              <a:avLst/>
              <a:gdLst/>
              <a:ahLst/>
              <a:cxnLst/>
              <a:rect l="l" t="t" r="r" b="b"/>
              <a:pathLst>
                <a:path w="5079" h="6678930">
                  <a:moveTo>
                    <a:pt x="5079" y="0"/>
                  </a:moveTo>
                  <a:lnTo>
                    <a:pt x="0" y="4337"/>
                  </a:lnTo>
                  <a:lnTo>
                    <a:pt x="0" y="6674256"/>
                  </a:lnTo>
                  <a:lnTo>
                    <a:pt x="5079" y="6678566"/>
                  </a:lnTo>
                  <a:lnTo>
                    <a:pt x="5079" y="0"/>
                  </a:lnTo>
                  <a:close/>
                </a:path>
              </a:pathLst>
            </a:custGeom>
            <a:solidFill>
              <a:srgbClr val="5F2F2B"/>
            </a:solidFill>
          </p:spPr>
          <p:txBody>
            <a:bodyPr wrap="square" lIns="0" tIns="0" rIns="0" bIns="0" rtlCol="0"/>
            <a:lstStyle/>
            <a:p>
              <a:endParaRPr/>
            </a:p>
          </p:txBody>
        </p:sp>
        <p:sp>
          <p:nvSpPr>
            <p:cNvPr id="562" name="object 562"/>
            <p:cNvSpPr/>
            <p:nvPr/>
          </p:nvSpPr>
          <p:spPr>
            <a:xfrm>
              <a:off x="7758429" y="87844"/>
              <a:ext cx="3810" cy="6683375"/>
            </a:xfrm>
            <a:custGeom>
              <a:avLst/>
              <a:gdLst/>
              <a:ahLst/>
              <a:cxnLst/>
              <a:rect l="l" t="t" r="r" b="b"/>
              <a:pathLst>
                <a:path w="3809" h="6683375">
                  <a:moveTo>
                    <a:pt x="3810" y="0"/>
                  </a:moveTo>
                  <a:lnTo>
                    <a:pt x="0" y="3253"/>
                  </a:lnTo>
                  <a:lnTo>
                    <a:pt x="0" y="6679657"/>
                  </a:lnTo>
                  <a:lnTo>
                    <a:pt x="3810" y="6682889"/>
                  </a:lnTo>
                  <a:lnTo>
                    <a:pt x="3810" y="0"/>
                  </a:lnTo>
                  <a:close/>
                </a:path>
              </a:pathLst>
            </a:custGeom>
            <a:solidFill>
              <a:srgbClr val="62302C"/>
            </a:solidFill>
          </p:spPr>
          <p:txBody>
            <a:bodyPr wrap="square" lIns="0" tIns="0" rIns="0" bIns="0" rtlCol="0"/>
            <a:lstStyle/>
            <a:p>
              <a:endParaRPr/>
            </a:p>
          </p:txBody>
        </p:sp>
        <p:sp>
          <p:nvSpPr>
            <p:cNvPr id="563" name="object 563"/>
            <p:cNvSpPr/>
            <p:nvPr/>
          </p:nvSpPr>
          <p:spPr>
            <a:xfrm>
              <a:off x="7762239" y="84590"/>
              <a:ext cx="3810" cy="6689725"/>
            </a:xfrm>
            <a:custGeom>
              <a:avLst/>
              <a:gdLst/>
              <a:ahLst/>
              <a:cxnLst/>
              <a:rect l="l" t="t" r="r" b="b"/>
              <a:pathLst>
                <a:path w="3809" h="6689725">
                  <a:moveTo>
                    <a:pt x="3809" y="0"/>
                  </a:moveTo>
                  <a:lnTo>
                    <a:pt x="0" y="3253"/>
                  </a:lnTo>
                  <a:lnTo>
                    <a:pt x="0" y="6686143"/>
                  </a:lnTo>
                  <a:lnTo>
                    <a:pt x="3809" y="6689375"/>
                  </a:lnTo>
                  <a:lnTo>
                    <a:pt x="3809" y="0"/>
                  </a:lnTo>
                  <a:close/>
                </a:path>
              </a:pathLst>
            </a:custGeom>
            <a:solidFill>
              <a:srgbClr val="66332E"/>
            </a:solidFill>
          </p:spPr>
          <p:txBody>
            <a:bodyPr wrap="square" lIns="0" tIns="0" rIns="0" bIns="0" rtlCol="0"/>
            <a:lstStyle/>
            <a:p>
              <a:endParaRPr/>
            </a:p>
          </p:txBody>
        </p:sp>
        <p:sp>
          <p:nvSpPr>
            <p:cNvPr id="564" name="object 564"/>
            <p:cNvSpPr/>
            <p:nvPr/>
          </p:nvSpPr>
          <p:spPr>
            <a:xfrm>
              <a:off x="7766049" y="81337"/>
              <a:ext cx="3810" cy="6696075"/>
            </a:xfrm>
            <a:custGeom>
              <a:avLst/>
              <a:gdLst/>
              <a:ahLst/>
              <a:cxnLst/>
              <a:rect l="l" t="t" r="r" b="b"/>
              <a:pathLst>
                <a:path w="3809" h="6696075">
                  <a:moveTo>
                    <a:pt x="3809" y="0"/>
                  </a:moveTo>
                  <a:lnTo>
                    <a:pt x="0" y="3253"/>
                  </a:lnTo>
                  <a:lnTo>
                    <a:pt x="0" y="6692628"/>
                  </a:lnTo>
                  <a:lnTo>
                    <a:pt x="3809" y="6695860"/>
                  </a:lnTo>
                  <a:lnTo>
                    <a:pt x="3809" y="0"/>
                  </a:lnTo>
                  <a:close/>
                </a:path>
              </a:pathLst>
            </a:custGeom>
            <a:solidFill>
              <a:srgbClr val="68332F"/>
            </a:solidFill>
          </p:spPr>
          <p:txBody>
            <a:bodyPr wrap="square" lIns="0" tIns="0" rIns="0" bIns="0" rtlCol="0"/>
            <a:lstStyle/>
            <a:p>
              <a:endParaRPr/>
            </a:p>
          </p:txBody>
        </p:sp>
        <p:sp>
          <p:nvSpPr>
            <p:cNvPr id="565" name="object 565"/>
            <p:cNvSpPr/>
            <p:nvPr/>
          </p:nvSpPr>
          <p:spPr>
            <a:xfrm>
              <a:off x="7769860" y="78083"/>
              <a:ext cx="3810" cy="6702425"/>
            </a:xfrm>
            <a:custGeom>
              <a:avLst/>
              <a:gdLst/>
              <a:ahLst/>
              <a:cxnLst/>
              <a:rect l="l" t="t" r="r" b="b"/>
              <a:pathLst>
                <a:path w="3809" h="6702425">
                  <a:moveTo>
                    <a:pt x="3810" y="0"/>
                  </a:moveTo>
                  <a:lnTo>
                    <a:pt x="0" y="3253"/>
                  </a:lnTo>
                  <a:lnTo>
                    <a:pt x="0" y="6699114"/>
                  </a:lnTo>
                  <a:lnTo>
                    <a:pt x="3810" y="6702346"/>
                  </a:lnTo>
                  <a:lnTo>
                    <a:pt x="3810" y="0"/>
                  </a:lnTo>
                  <a:close/>
                </a:path>
              </a:pathLst>
            </a:custGeom>
            <a:solidFill>
              <a:srgbClr val="6B3531"/>
            </a:solidFill>
          </p:spPr>
          <p:txBody>
            <a:bodyPr wrap="square" lIns="0" tIns="0" rIns="0" bIns="0" rtlCol="0"/>
            <a:lstStyle/>
            <a:p>
              <a:endParaRPr/>
            </a:p>
          </p:txBody>
        </p:sp>
        <p:sp>
          <p:nvSpPr>
            <p:cNvPr id="566" name="object 566"/>
            <p:cNvSpPr/>
            <p:nvPr/>
          </p:nvSpPr>
          <p:spPr>
            <a:xfrm>
              <a:off x="7773670" y="74830"/>
              <a:ext cx="3810" cy="6709409"/>
            </a:xfrm>
            <a:custGeom>
              <a:avLst/>
              <a:gdLst/>
              <a:ahLst/>
              <a:cxnLst/>
              <a:rect l="l" t="t" r="r" b="b"/>
              <a:pathLst>
                <a:path w="3809" h="6709409">
                  <a:moveTo>
                    <a:pt x="3809" y="0"/>
                  </a:moveTo>
                  <a:lnTo>
                    <a:pt x="0" y="3253"/>
                  </a:lnTo>
                  <a:lnTo>
                    <a:pt x="0" y="6705600"/>
                  </a:lnTo>
                  <a:lnTo>
                    <a:pt x="3809" y="6708832"/>
                  </a:lnTo>
                  <a:lnTo>
                    <a:pt x="3809" y="0"/>
                  </a:lnTo>
                  <a:close/>
                </a:path>
              </a:pathLst>
            </a:custGeom>
            <a:solidFill>
              <a:srgbClr val="6E3633"/>
            </a:solidFill>
          </p:spPr>
          <p:txBody>
            <a:bodyPr wrap="square" lIns="0" tIns="0" rIns="0" bIns="0" rtlCol="0"/>
            <a:lstStyle/>
            <a:p>
              <a:endParaRPr/>
            </a:p>
          </p:txBody>
        </p:sp>
        <p:sp>
          <p:nvSpPr>
            <p:cNvPr id="567" name="object 567"/>
            <p:cNvSpPr/>
            <p:nvPr/>
          </p:nvSpPr>
          <p:spPr>
            <a:xfrm>
              <a:off x="7776210" y="71576"/>
              <a:ext cx="5080" cy="6715759"/>
            </a:xfrm>
            <a:custGeom>
              <a:avLst/>
              <a:gdLst/>
              <a:ahLst/>
              <a:cxnLst/>
              <a:rect l="l" t="t" r="r" b="b"/>
              <a:pathLst>
                <a:path w="5079" h="6715759">
                  <a:moveTo>
                    <a:pt x="5080" y="0"/>
                  </a:moveTo>
                  <a:lnTo>
                    <a:pt x="0" y="4337"/>
                  </a:lnTo>
                  <a:lnTo>
                    <a:pt x="0" y="6711008"/>
                  </a:lnTo>
                  <a:lnTo>
                    <a:pt x="5080" y="6715317"/>
                  </a:lnTo>
                  <a:lnTo>
                    <a:pt x="5080" y="0"/>
                  </a:lnTo>
                  <a:close/>
                </a:path>
              </a:pathLst>
            </a:custGeom>
            <a:solidFill>
              <a:srgbClr val="713833"/>
            </a:solidFill>
          </p:spPr>
          <p:txBody>
            <a:bodyPr wrap="square" lIns="0" tIns="0" rIns="0" bIns="0" rtlCol="0"/>
            <a:lstStyle/>
            <a:p>
              <a:endParaRPr/>
            </a:p>
          </p:txBody>
        </p:sp>
        <p:sp>
          <p:nvSpPr>
            <p:cNvPr id="568" name="object 568"/>
            <p:cNvSpPr/>
            <p:nvPr/>
          </p:nvSpPr>
          <p:spPr>
            <a:xfrm>
              <a:off x="7780020" y="69407"/>
              <a:ext cx="3810" cy="6720205"/>
            </a:xfrm>
            <a:custGeom>
              <a:avLst/>
              <a:gdLst/>
              <a:ahLst/>
              <a:cxnLst/>
              <a:rect l="l" t="t" r="r" b="b"/>
              <a:pathLst>
                <a:path w="3809" h="6720205">
                  <a:moveTo>
                    <a:pt x="3809" y="0"/>
                  </a:moveTo>
                  <a:lnTo>
                    <a:pt x="0" y="3253"/>
                  </a:lnTo>
                  <a:lnTo>
                    <a:pt x="0" y="6716409"/>
                  </a:lnTo>
                  <a:lnTo>
                    <a:pt x="3809" y="6719641"/>
                  </a:lnTo>
                  <a:lnTo>
                    <a:pt x="3809" y="0"/>
                  </a:lnTo>
                  <a:close/>
                </a:path>
              </a:pathLst>
            </a:custGeom>
            <a:solidFill>
              <a:srgbClr val="743935"/>
            </a:solidFill>
          </p:spPr>
          <p:txBody>
            <a:bodyPr wrap="square" lIns="0" tIns="0" rIns="0" bIns="0" rtlCol="0"/>
            <a:lstStyle/>
            <a:p>
              <a:endParaRPr/>
            </a:p>
          </p:txBody>
        </p:sp>
        <p:sp>
          <p:nvSpPr>
            <p:cNvPr id="569" name="object 569"/>
            <p:cNvSpPr/>
            <p:nvPr/>
          </p:nvSpPr>
          <p:spPr>
            <a:xfrm>
              <a:off x="7783829" y="66154"/>
              <a:ext cx="3810" cy="6726555"/>
            </a:xfrm>
            <a:custGeom>
              <a:avLst/>
              <a:gdLst/>
              <a:ahLst/>
              <a:cxnLst/>
              <a:rect l="l" t="t" r="r" b="b"/>
              <a:pathLst>
                <a:path w="3809" h="6726555">
                  <a:moveTo>
                    <a:pt x="3810" y="0"/>
                  </a:moveTo>
                  <a:lnTo>
                    <a:pt x="0" y="3253"/>
                  </a:lnTo>
                  <a:lnTo>
                    <a:pt x="0" y="6722894"/>
                  </a:lnTo>
                  <a:lnTo>
                    <a:pt x="3810" y="6726126"/>
                  </a:lnTo>
                  <a:lnTo>
                    <a:pt x="3810" y="0"/>
                  </a:lnTo>
                  <a:close/>
                </a:path>
              </a:pathLst>
            </a:custGeom>
            <a:solidFill>
              <a:srgbClr val="773B36"/>
            </a:solidFill>
          </p:spPr>
          <p:txBody>
            <a:bodyPr wrap="square" lIns="0" tIns="0" rIns="0" bIns="0" rtlCol="0"/>
            <a:lstStyle/>
            <a:p>
              <a:endParaRPr/>
            </a:p>
          </p:txBody>
        </p:sp>
        <p:sp>
          <p:nvSpPr>
            <p:cNvPr id="570" name="object 570"/>
            <p:cNvSpPr/>
            <p:nvPr/>
          </p:nvSpPr>
          <p:spPr>
            <a:xfrm>
              <a:off x="7787639" y="62900"/>
              <a:ext cx="3810" cy="6732905"/>
            </a:xfrm>
            <a:custGeom>
              <a:avLst/>
              <a:gdLst/>
              <a:ahLst/>
              <a:cxnLst/>
              <a:rect l="l" t="t" r="r" b="b"/>
              <a:pathLst>
                <a:path w="3809" h="6732905">
                  <a:moveTo>
                    <a:pt x="3809" y="0"/>
                  </a:moveTo>
                  <a:lnTo>
                    <a:pt x="0" y="3253"/>
                  </a:lnTo>
                  <a:lnTo>
                    <a:pt x="0" y="6729380"/>
                  </a:lnTo>
                  <a:lnTo>
                    <a:pt x="3809" y="6732612"/>
                  </a:lnTo>
                  <a:lnTo>
                    <a:pt x="3809" y="0"/>
                  </a:lnTo>
                  <a:close/>
                </a:path>
              </a:pathLst>
            </a:custGeom>
            <a:solidFill>
              <a:srgbClr val="7A3C38"/>
            </a:solidFill>
          </p:spPr>
          <p:txBody>
            <a:bodyPr wrap="square" lIns="0" tIns="0" rIns="0" bIns="0" rtlCol="0"/>
            <a:lstStyle/>
            <a:p>
              <a:endParaRPr/>
            </a:p>
          </p:txBody>
        </p:sp>
        <p:sp>
          <p:nvSpPr>
            <p:cNvPr id="571" name="object 571"/>
            <p:cNvSpPr/>
            <p:nvPr/>
          </p:nvSpPr>
          <p:spPr>
            <a:xfrm>
              <a:off x="7791449" y="59647"/>
              <a:ext cx="3810" cy="6739255"/>
            </a:xfrm>
            <a:custGeom>
              <a:avLst/>
              <a:gdLst/>
              <a:ahLst/>
              <a:cxnLst/>
              <a:rect l="l" t="t" r="r" b="b"/>
              <a:pathLst>
                <a:path w="3809" h="6739255">
                  <a:moveTo>
                    <a:pt x="3809" y="0"/>
                  </a:moveTo>
                  <a:lnTo>
                    <a:pt x="0" y="3253"/>
                  </a:lnTo>
                  <a:lnTo>
                    <a:pt x="0" y="6735865"/>
                  </a:lnTo>
                  <a:lnTo>
                    <a:pt x="3809" y="6739098"/>
                  </a:lnTo>
                  <a:lnTo>
                    <a:pt x="3809" y="0"/>
                  </a:lnTo>
                  <a:close/>
                </a:path>
              </a:pathLst>
            </a:custGeom>
            <a:solidFill>
              <a:srgbClr val="7D3E39"/>
            </a:solidFill>
          </p:spPr>
          <p:txBody>
            <a:bodyPr wrap="square" lIns="0" tIns="0" rIns="0" bIns="0" rtlCol="0"/>
            <a:lstStyle/>
            <a:p>
              <a:endParaRPr/>
            </a:p>
          </p:txBody>
        </p:sp>
        <p:sp>
          <p:nvSpPr>
            <p:cNvPr id="572" name="object 572"/>
            <p:cNvSpPr/>
            <p:nvPr/>
          </p:nvSpPr>
          <p:spPr>
            <a:xfrm>
              <a:off x="7795260" y="56393"/>
              <a:ext cx="3810" cy="6745605"/>
            </a:xfrm>
            <a:custGeom>
              <a:avLst/>
              <a:gdLst/>
              <a:ahLst/>
              <a:cxnLst/>
              <a:rect l="l" t="t" r="r" b="b"/>
              <a:pathLst>
                <a:path w="3809" h="6745605">
                  <a:moveTo>
                    <a:pt x="3810" y="0"/>
                  </a:moveTo>
                  <a:lnTo>
                    <a:pt x="0" y="3253"/>
                  </a:lnTo>
                  <a:lnTo>
                    <a:pt x="0" y="6742351"/>
                  </a:lnTo>
                  <a:lnTo>
                    <a:pt x="3810" y="6745583"/>
                  </a:lnTo>
                  <a:lnTo>
                    <a:pt x="3810" y="0"/>
                  </a:lnTo>
                  <a:close/>
                </a:path>
              </a:pathLst>
            </a:custGeom>
            <a:solidFill>
              <a:srgbClr val="803F3A"/>
            </a:solidFill>
          </p:spPr>
          <p:txBody>
            <a:bodyPr wrap="square" lIns="0" tIns="0" rIns="0" bIns="0" rtlCol="0"/>
            <a:lstStyle/>
            <a:p>
              <a:endParaRPr/>
            </a:p>
          </p:txBody>
        </p:sp>
        <p:sp>
          <p:nvSpPr>
            <p:cNvPr id="573" name="object 573"/>
            <p:cNvSpPr/>
            <p:nvPr/>
          </p:nvSpPr>
          <p:spPr>
            <a:xfrm>
              <a:off x="7797799" y="53140"/>
              <a:ext cx="5080" cy="6752590"/>
            </a:xfrm>
            <a:custGeom>
              <a:avLst/>
              <a:gdLst/>
              <a:ahLst/>
              <a:cxnLst/>
              <a:rect l="l" t="t" r="r" b="b"/>
              <a:pathLst>
                <a:path w="5079" h="6752590">
                  <a:moveTo>
                    <a:pt x="5079" y="0"/>
                  </a:moveTo>
                  <a:lnTo>
                    <a:pt x="0" y="4337"/>
                  </a:lnTo>
                  <a:lnTo>
                    <a:pt x="0" y="6747759"/>
                  </a:lnTo>
                  <a:lnTo>
                    <a:pt x="5079" y="6752069"/>
                  </a:lnTo>
                  <a:lnTo>
                    <a:pt x="5079" y="0"/>
                  </a:lnTo>
                  <a:close/>
                </a:path>
              </a:pathLst>
            </a:custGeom>
            <a:solidFill>
              <a:srgbClr val="83413C"/>
            </a:solidFill>
          </p:spPr>
          <p:txBody>
            <a:bodyPr wrap="square" lIns="0" tIns="0" rIns="0" bIns="0" rtlCol="0"/>
            <a:lstStyle/>
            <a:p>
              <a:endParaRPr/>
            </a:p>
          </p:txBody>
        </p:sp>
        <p:sp>
          <p:nvSpPr>
            <p:cNvPr id="574" name="object 574"/>
            <p:cNvSpPr/>
            <p:nvPr/>
          </p:nvSpPr>
          <p:spPr>
            <a:xfrm>
              <a:off x="7801610" y="50971"/>
              <a:ext cx="3810" cy="6756400"/>
            </a:xfrm>
            <a:custGeom>
              <a:avLst/>
              <a:gdLst/>
              <a:ahLst/>
              <a:cxnLst/>
              <a:rect l="l" t="t" r="r" b="b"/>
              <a:pathLst>
                <a:path w="3809" h="6756400">
                  <a:moveTo>
                    <a:pt x="3810" y="0"/>
                  </a:moveTo>
                  <a:lnTo>
                    <a:pt x="0" y="3253"/>
                  </a:lnTo>
                  <a:lnTo>
                    <a:pt x="0" y="6753160"/>
                  </a:lnTo>
                  <a:lnTo>
                    <a:pt x="3810" y="6756392"/>
                  </a:lnTo>
                  <a:lnTo>
                    <a:pt x="3810" y="0"/>
                  </a:lnTo>
                  <a:close/>
                </a:path>
              </a:pathLst>
            </a:custGeom>
            <a:solidFill>
              <a:srgbClr val="86423D"/>
            </a:solidFill>
          </p:spPr>
          <p:txBody>
            <a:bodyPr wrap="square" lIns="0" tIns="0" rIns="0" bIns="0" rtlCol="0"/>
            <a:lstStyle/>
            <a:p>
              <a:endParaRPr/>
            </a:p>
          </p:txBody>
        </p:sp>
        <p:sp>
          <p:nvSpPr>
            <p:cNvPr id="575" name="object 575"/>
            <p:cNvSpPr/>
            <p:nvPr/>
          </p:nvSpPr>
          <p:spPr>
            <a:xfrm>
              <a:off x="7805420" y="47717"/>
              <a:ext cx="3810" cy="6763384"/>
            </a:xfrm>
            <a:custGeom>
              <a:avLst/>
              <a:gdLst/>
              <a:ahLst/>
              <a:cxnLst/>
              <a:rect l="l" t="t" r="r" b="b"/>
              <a:pathLst>
                <a:path w="3809" h="6763384">
                  <a:moveTo>
                    <a:pt x="3809" y="0"/>
                  </a:moveTo>
                  <a:lnTo>
                    <a:pt x="0" y="3253"/>
                  </a:lnTo>
                  <a:lnTo>
                    <a:pt x="0" y="6759646"/>
                  </a:lnTo>
                  <a:lnTo>
                    <a:pt x="3809" y="6762878"/>
                  </a:lnTo>
                  <a:lnTo>
                    <a:pt x="3809" y="0"/>
                  </a:lnTo>
                  <a:close/>
                </a:path>
              </a:pathLst>
            </a:custGeom>
            <a:solidFill>
              <a:srgbClr val="89443E"/>
            </a:solidFill>
          </p:spPr>
          <p:txBody>
            <a:bodyPr wrap="square" lIns="0" tIns="0" rIns="0" bIns="0" rtlCol="0"/>
            <a:lstStyle/>
            <a:p>
              <a:endParaRPr/>
            </a:p>
          </p:txBody>
        </p:sp>
        <p:sp>
          <p:nvSpPr>
            <p:cNvPr id="576" name="object 576"/>
            <p:cNvSpPr/>
            <p:nvPr/>
          </p:nvSpPr>
          <p:spPr>
            <a:xfrm>
              <a:off x="7809229" y="44464"/>
              <a:ext cx="3810" cy="6769734"/>
            </a:xfrm>
            <a:custGeom>
              <a:avLst/>
              <a:gdLst/>
              <a:ahLst/>
              <a:cxnLst/>
              <a:rect l="l" t="t" r="r" b="b"/>
              <a:pathLst>
                <a:path w="3809" h="6769734">
                  <a:moveTo>
                    <a:pt x="3810" y="0"/>
                  </a:moveTo>
                  <a:lnTo>
                    <a:pt x="0" y="3253"/>
                  </a:lnTo>
                  <a:lnTo>
                    <a:pt x="0" y="6766131"/>
                  </a:lnTo>
                  <a:lnTo>
                    <a:pt x="3810" y="6769363"/>
                  </a:lnTo>
                  <a:lnTo>
                    <a:pt x="3810" y="0"/>
                  </a:lnTo>
                  <a:close/>
                </a:path>
              </a:pathLst>
            </a:custGeom>
            <a:solidFill>
              <a:srgbClr val="8C4540"/>
            </a:solidFill>
          </p:spPr>
          <p:txBody>
            <a:bodyPr wrap="square" lIns="0" tIns="0" rIns="0" bIns="0" rtlCol="0"/>
            <a:lstStyle/>
            <a:p>
              <a:endParaRPr/>
            </a:p>
          </p:txBody>
        </p:sp>
        <p:sp>
          <p:nvSpPr>
            <p:cNvPr id="577" name="object 577"/>
            <p:cNvSpPr/>
            <p:nvPr/>
          </p:nvSpPr>
          <p:spPr>
            <a:xfrm>
              <a:off x="7813039" y="41210"/>
              <a:ext cx="3810" cy="6776084"/>
            </a:xfrm>
            <a:custGeom>
              <a:avLst/>
              <a:gdLst/>
              <a:ahLst/>
              <a:cxnLst/>
              <a:rect l="l" t="t" r="r" b="b"/>
              <a:pathLst>
                <a:path w="3809" h="6776084">
                  <a:moveTo>
                    <a:pt x="3809" y="0"/>
                  </a:moveTo>
                  <a:lnTo>
                    <a:pt x="0" y="3253"/>
                  </a:lnTo>
                  <a:lnTo>
                    <a:pt x="0" y="6772617"/>
                  </a:lnTo>
                  <a:lnTo>
                    <a:pt x="3809" y="6775849"/>
                  </a:lnTo>
                  <a:lnTo>
                    <a:pt x="3809" y="0"/>
                  </a:lnTo>
                  <a:close/>
                </a:path>
              </a:pathLst>
            </a:custGeom>
            <a:solidFill>
              <a:srgbClr val="8F4741"/>
            </a:solidFill>
          </p:spPr>
          <p:txBody>
            <a:bodyPr wrap="square" lIns="0" tIns="0" rIns="0" bIns="0" rtlCol="0"/>
            <a:lstStyle/>
            <a:p>
              <a:endParaRPr/>
            </a:p>
          </p:txBody>
        </p:sp>
        <p:sp>
          <p:nvSpPr>
            <p:cNvPr id="578" name="object 578"/>
            <p:cNvSpPr/>
            <p:nvPr/>
          </p:nvSpPr>
          <p:spPr>
            <a:xfrm>
              <a:off x="7816849" y="37957"/>
              <a:ext cx="3810" cy="6782434"/>
            </a:xfrm>
            <a:custGeom>
              <a:avLst/>
              <a:gdLst/>
              <a:ahLst/>
              <a:cxnLst/>
              <a:rect l="l" t="t" r="r" b="b"/>
              <a:pathLst>
                <a:path w="3809" h="6782434">
                  <a:moveTo>
                    <a:pt x="3809" y="0"/>
                  </a:moveTo>
                  <a:lnTo>
                    <a:pt x="0" y="3253"/>
                  </a:lnTo>
                  <a:lnTo>
                    <a:pt x="0" y="6779103"/>
                  </a:lnTo>
                  <a:lnTo>
                    <a:pt x="3809" y="6782335"/>
                  </a:lnTo>
                  <a:lnTo>
                    <a:pt x="3809" y="0"/>
                  </a:lnTo>
                  <a:close/>
                </a:path>
              </a:pathLst>
            </a:custGeom>
            <a:solidFill>
              <a:srgbClr val="924843"/>
            </a:solidFill>
          </p:spPr>
          <p:txBody>
            <a:bodyPr wrap="square" lIns="0" tIns="0" rIns="0" bIns="0" rtlCol="0"/>
            <a:lstStyle/>
            <a:p>
              <a:endParaRPr/>
            </a:p>
          </p:txBody>
        </p:sp>
        <p:sp>
          <p:nvSpPr>
            <p:cNvPr id="579" name="object 579"/>
            <p:cNvSpPr/>
            <p:nvPr/>
          </p:nvSpPr>
          <p:spPr>
            <a:xfrm>
              <a:off x="7820660" y="34703"/>
              <a:ext cx="3810" cy="6789420"/>
            </a:xfrm>
            <a:custGeom>
              <a:avLst/>
              <a:gdLst/>
              <a:ahLst/>
              <a:cxnLst/>
              <a:rect l="l" t="t" r="r" b="b"/>
              <a:pathLst>
                <a:path w="3809" h="6789420">
                  <a:moveTo>
                    <a:pt x="3810" y="0"/>
                  </a:moveTo>
                  <a:lnTo>
                    <a:pt x="0" y="3253"/>
                  </a:lnTo>
                  <a:lnTo>
                    <a:pt x="0" y="6785588"/>
                  </a:lnTo>
                  <a:lnTo>
                    <a:pt x="3810" y="6788820"/>
                  </a:lnTo>
                  <a:lnTo>
                    <a:pt x="3810" y="0"/>
                  </a:lnTo>
                  <a:close/>
                </a:path>
              </a:pathLst>
            </a:custGeom>
            <a:solidFill>
              <a:srgbClr val="954A44"/>
            </a:solidFill>
          </p:spPr>
          <p:txBody>
            <a:bodyPr wrap="square" lIns="0" tIns="0" rIns="0" bIns="0" rtlCol="0"/>
            <a:lstStyle/>
            <a:p>
              <a:endParaRPr/>
            </a:p>
          </p:txBody>
        </p:sp>
        <p:sp>
          <p:nvSpPr>
            <p:cNvPr id="580" name="object 580"/>
            <p:cNvSpPr/>
            <p:nvPr/>
          </p:nvSpPr>
          <p:spPr>
            <a:xfrm>
              <a:off x="7824470" y="31450"/>
              <a:ext cx="3810" cy="6795770"/>
            </a:xfrm>
            <a:custGeom>
              <a:avLst/>
              <a:gdLst/>
              <a:ahLst/>
              <a:cxnLst/>
              <a:rect l="l" t="t" r="r" b="b"/>
              <a:pathLst>
                <a:path w="3809" h="6795770">
                  <a:moveTo>
                    <a:pt x="3809" y="0"/>
                  </a:moveTo>
                  <a:lnTo>
                    <a:pt x="0" y="3253"/>
                  </a:lnTo>
                  <a:lnTo>
                    <a:pt x="0" y="6792074"/>
                  </a:lnTo>
                  <a:lnTo>
                    <a:pt x="3809" y="6795306"/>
                  </a:lnTo>
                  <a:lnTo>
                    <a:pt x="3809" y="0"/>
                  </a:lnTo>
                  <a:close/>
                </a:path>
              </a:pathLst>
            </a:custGeom>
            <a:solidFill>
              <a:srgbClr val="994B45"/>
            </a:solidFill>
          </p:spPr>
          <p:txBody>
            <a:bodyPr wrap="square" lIns="0" tIns="0" rIns="0" bIns="0" rtlCol="0"/>
            <a:lstStyle/>
            <a:p>
              <a:endParaRPr/>
            </a:p>
          </p:txBody>
        </p:sp>
        <p:sp>
          <p:nvSpPr>
            <p:cNvPr id="581" name="object 581"/>
            <p:cNvSpPr/>
            <p:nvPr/>
          </p:nvSpPr>
          <p:spPr>
            <a:xfrm>
              <a:off x="7827010" y="29281"/>
              <a:ext cx="3810" cy="6800215"/>
            </a:xfrm>
            <a:custGeom>
              <a:avLst/>
              <a:gdLst/>
              <a:ahLst/>
              <a:cxnLst/>
              <a:rect l="l" t="t" r="r" b="b"/>
              <a:pathLst>
                <a:path w="3809" h="6800215">
                  <a:moveTo>
                    <a:pt x="3810" y="0"/>
                  </a:moveTo>
                  <a:lnTo>
                    <a:pt x="0" y="3253"/>
                  </a:lnTo>
                  <a:lnTo>
                    <a:pt x="0" y="6796397"/>
                  </a:lnTo>
                  <a:lnTo>
                    <a:pt x="3810" y="6799629"/>
                  </a:lnTo>
                  <a:lnTo>
                    <a:pt x="3810" y="0"/>
                  </a:lnTo>
                  <a:close/>
                </a:path>
              </a:pathLst>
            </a:custGeom>
            <a:solidFill>
              <a:srgbClr val="9B4D47"/>
            </a:solidFill>
          </p:spPr>
          <p:txBody>
            <a:bodyPr wrap="square" lIns="0" tIns="0" rIns="0" bIns="0" rtlCol="0"/>
            <a:lstStyle/>
            <a:p>
              <a:endParaRPr/>
            </a:p>
          </p:txBody>
        </p:sp>
        <p:sp>
          <p:nvSpPr>
            <p:cNvPr id="582" name="object 582"/>
            <p:cNvSpPr/>
            <p:nvPr/>
          </p:nvSpPr>
          <p:spPr>
            <a:xfrm>
              <a:off x="7830820" y="26027"/>
              <a:ext cx="3810" cy="6806565"/>
            </a:xfrm>
            <a:custGeom>
              <a:avLst/>
              <a:gdLst/>
              <a:ahLst/>
              <a:cxnLst/>
              <a:rect l="l" t="t" r="r" b="b"/>
              <a:pathLst>
                <a:path w="3809" h="6806565">
                  <a:moveTo>
                    <a:pt x="3809" y="0"/>
                  </a:moveTo>
                  <a:lnTo>
                    <a:pt x="0" y="3253"/>
                  </a:lnTo>
                  <a:lnTo>
                    <a:pt x="0" y="6802883"/>
                  </a:lnTo>
                  <a:lnTo>
                    <a:pt x="3809" y="6806115"/>
                  </a:lnTo>
                  <a:lnTo>
                    <a:pt x="3809" y="0"/>
                  </a:lnTo>
                  <a:close/>
                </a:path>
              </a:pathLst>
            </a:custGeom>
            <a:solidFill>
              <a:srgbClr val="9E4E48"/>
            </a:solidFill>
          </p:spPr>
          <p:txBody>
            <a:bodyPr wrap="square" lIns="0" tIns="0" rIns="0" bIns="0" rtlCol="0"/>
            <a:lstStyle/>
            <a:p>
              <a:endParaRPr/>
            </a:p>
          </p:txBody>
        </p:sp>
        <p:sp>
          <p:nvSpPr>
            <p:cNvPr id="583" name="object 583"/>
            <p:cNvSpPr/>
            <p:nvPr/>
          </p:nvSpPr>
          <p:spPr>
            <a:xfrm>
              <a:off x="7834629" y="22774"/>
              <a:ext cx="3810" cy="6812915"/>
            </a:xfrm>
            <a:custGeom>
              <a:avLst/>
              <a:gdLst/>
              <a:ahLst/>
              <a:cxnLst/>
              <a:rect l="l" t="t" r="r" b="b"/>
              <a:pathLst>
                <a:path w="3809" h="6812915">
                  <a:moveTo>
                    <a:pt x="3810" y="0"/>
                  </a:moveTo>
                  <a:lnTo>
                    <a:pt x="0" y="3253"/>
                  </a:lnTo>
                  <a:lnTo>
                    <a:pt x="0" y="6809368"/>
                  </a:lnTo>
                  <a:lnTo>
                    <a:pt x="3810" y="6812601"/>
                  </a:lnTo>
                  <a:lnTo>
                    <a:pt x="3810" y="0"/>
                  </a:lnTo>
                  <a:close/>
                </a:path>
              </a:pathLst>
            </a:custGeom>
            <a:solidFill>
              <a:srgbClr val="A1504A"/>
            </a:solidFill>
          </p:spPr>
          <p:txBody>
            <a:bodyPr wrap="square" lIns="0" tIns="0" rIns="0" bIns="0" rtlCol="0"/>
            <a:lstStyle/>
            <a:p>
              <a:endParaRPr/>
            </a:p>
          </p:txBody>
        </p:sp>
        <p:sp>
          <p:nvSpPr>
            <p:cNvPr id="584" name="object 584"/>
            <p:cNvSpPr/>
            <p:nvPr/>
          </p:nvSpPr>
          <p:spPr>
            <a:xfrm>
              <a:off x="7838439" y="19520"/>
              <a:ext cx="3810" cy="6819265"/>
            </a:xfrm>
            <a:custGeom>
              <a:avLst/>
              <a:gdLst/>
              <a:ahLst/>
              <a:cxnLst/>
              <a:rect l="l" t="t" r="r" b="b"/>
              <a:pathLst>
                <a:path w="3809" h="6819265">
                  <a:moveTo>
                    <a:pt x="3809" y="0"/>
                  </a:moveTo>
                  <a:lnTo>
                    <a:pt x="0" y="3253"/>
                  </a:lnTo>
                  <a:lnTo>
                    <a:pt x="0" y="6815854"/>
                  </a:lnTo>
                  <a:lnTo>
                    <a:pt x="3809" y="6819086"/>
                  </a:lnTo>
                  <a:lnTo>
                    <a:pt x="3809" y="0"/>
                  </a:lnTo>
                  <a:close/>
                </a:path>
              </a:pathLst>
            </a:custGeom>
            <a:solidFill>
              <a:srgbClr val="A4514B"/>
            </a:solidFill>
          </p:spPr>
          <p:txBody>
            <a:bodyPr wrap="square" lIns="0" tIns="0" rIns="0" bIns="0" rtlCol="0"/>
            <a:lstStyle/>
            <a:p>
              <a:endParaRPr/>
            </a:p>
          </p:txBody>
        </p:sp>
        <p:sp>
          <p:nvSpPr>
            <p:cNvPr id="585" name="object 585"/>
            <p:cNvSpPr/>
            <p:nvPr/>
          </p:nvSpPr>
          <p:spPr>
            <a:xfrm>
              <a:off x="7842249" y="16267"/>
              <a:ext cx="3810" cy="6825615"/>
            </a:xfrm>
            <a:custGeom>
              <a:avLst/>
              <a:gdLst/>
              <a:ahLst/>
              <a:cxnLst/>
              <a:rect l="l" t="t" r="r" b="b"/>
              <a:pathLst>
                <a:path w="3809" h="6825615">
                  <a:moveTo>
                    <a:pt x="3809" y="0"/>
                  </a:moveTo>
                  <a:lnTo>
                    <a:pt x="0" y="3253"/>
                  </a:lnTo>
                  <a:lnTo>
                    <a:pt x="0" y="6822340"/>
                  </a:lnTo>
                  <a:lnTo>
                    <a:pt x="3809" y="6825572"/>
                  </a:lnTo>
                  <a:lnTo>
                    <a:pt x="3809" y="0"/>
                  </a:lnTo>
                  <a:close/>
                </a:path>
              </a:pathLst>
            </a:custGeom>
            <a:solidFill>
              <a:srgbClr val="A7534C"/>
            </a:solidFill>
          </p:spPr>
          <p:txBody>
            <a:bodyPr wrap="square" lIns="0" tIns="0" rIns="0" bIns="0" rtlCol="0"/>
            <a:lstStyle/>
            <a:p>
              <a:endParaRPr/>
            </a:p>
          </p:txBody>
        </p:sp>
        <p:sp>
          <p:nvSpPr>
            <p:cNvPr id="586" name="object 586"/>
            <p:cNvSpPr/>
            <p:nvPr/>
          </p:nvSpPr>
          <p:spPr>
            <a:xfrm>
              <a:off x="7846060" y="13013"/>
              <a:ext cx="3810" cy="6832600"/>
            </a:xfrm>
            <a:custGeom>
              <a:avLst/>
              <a:gdLst/>
              <a:ahLst/>
              <a:cxnLst/>
              <a:rect l="l" t="t" r="r" b="b"/>
              <a:pathLst>
                <a:path w="3809" h="6832600">
                  <a:moveTo>
                    <a:pt x="3810" y="0"/>
                  </a:moveTo>
                  <a:lnTo>
                    <a:pt x="0" y="3253"/>
                  </a:lnTo>
                  <a:lnTo>
                    <a:pt x="0" y="6828825"/>
                  </a:lnTo>
                  <a:lnTo>
                    <a:pt x="3810" y="6832057"/>
                  </a:lnTo>
                  <a:lnTo>
                    <a:pt x="3810" y="0"/>
                  </a:lnTo>
                  <a:close/>
                </a:path>
              </a:pathLst>
            </a:custGeom>
            <a:solidFill>
              <a:srgbClr val="AA544E"/>
            </a:solidFill>
          </p:spPr>
          <p:txBody>
            <a:bodyPr wrap="square" lIns="0" tIns="0" rIns="0" bIns="0" rtlCol="0"/>
            <a:lstStyle/>
            <a:p>
              <a:endParaRPr/>
            </a:p>
          </p:txBody>
        </p:sp>
        <p:sp>
          <p:nvSpPr>
            <p:cNvPr id="587" name="object 587"/>
            <p:cNvSpPr/>
            <p:nvPr/>
          </p:nvSpPr>
          <p:spPr>
            <a:xfrm>
              <a:off x="7848599" y="10844"/>
              <a:ext cx="3810" cy="6836409"/>
            </a:xfrm>
            <a:custGeom>
              <a:avLst/>
              <a:gdLst/>
              <a:ahLst/>
              <a:cxnLst/>
              <a:rect l="l" t="t" r="r" b="b"/>
              <a:pathLst>
                <a:path w="3809" h="6836409">
                  <a:moveTo>
                    <a:pt x="3809" y="0"/>
                  </a:moveTo>
                  <a:lnTo>
                    <a:pt x="0" y="3253"/>
                  </a:lnTo>
                  <a:lnTo>
                    <a:pt x="0" y="6833149"/>
                  </a:lnTo>
                  <a:lnTo>
                    <a:pt x="3809" y="6836381"/>
                  </a:lnTo>
                  <a:lnTo>
                    <a:pt x="3809" y="0"/>
                  </a:lnTo>
                  <a:close/>
                </a:path>
              </a:pathLst>
            </a:custGeom>
            <a:solidFill>
              <a:srgbClr val="AD564F"/>
            </a:solidFill>
          </p:spPr>
          <p:txBody>
            <a:bodyPr wrap="square" lIns="0" tIns="0" rIns="0" bIns="0" rtlCol="0"/>
            <a:lstStyle/>
            <a:p>
              <a:endParaRPr/>
            </a:p>
          </p:txBody>
        </p:sp>
        <p:sp>
          <p:nvSpPr>
            <p:cNvPr id="588" name="object 588"/>
            <p:cNvSpPr/>
            <p:nvPr/>
          </p:nvSpPr>
          <p:spPr>
            <a:xfrm>
              <a:off x="7852410" y="7591"/>
              <a:ext cx="3810" cy="6843395"/>
            </a:xfrm>
            <a:custGeom>
              <a:avLst/>
              <a:gdLst/>
              <a:ahLst/>
              <a:cxnLst/>
              <a:rect l="l" t="t" r="r" b="b"/>
              <a:pathLst>
                <a:path w="3809" h="6843395">
                  <a:moveTo>
                    <a:pt x="3810" y="0"/>
                  </a:moveTo>
                  <a:lnTo>
                    <a:pt x="0" y="3253"/>
                  </a:lnTo>
                  <a:lnTo>
                    <a:pt x="0" y="6839634"/>
                  </a:lnTo>
                  <a:lnTo>
                    <a:pt x="3810" y="6842867"/>
                  </a:lnTo>
                  <a:lnTo>
                    <a:pt x="3810" y="0"/>
                  </a:lnTo>
                  <a:close/>
                </a:path>
              </a:pathLst>
            </a:custGeom>
            <a:solidFill>
              <a:srgbClr val="B05751"/>
            </a:solidFill>
          </p:spPr>
          <p:txBody>
            <a:bodyPr wrap="square" lIns="0" tIns="0" rIns="0" bIns="0" rtlCol="0"/>
            <a:lstStyle/>
            <a:p>
              <a:endParaRPr/>
            </a:p>
          </p:txBody>
        </p:sp>
        <p:sp>
          <p:nvSpPr>
            <p:cNvPr id="589" name="object 589"/>
            <p:cNvSpPr/>
            <p:nvPr/>
          </p:nvSpPr>
          <p:spPr>
            <a:xfrm>
              <a:off x="7856220" y="4337"/>
              <a:ext cx="3810" cy="6849745"/>
            </a:xfrm>
            <a:custGeom>
              <a:avLst/>
              <a:gdLst/>
              <a:ahLst/>
              <a:cxnLst/>
              <a:rect l="l" t="t" r="r" b="b"/>
              <a:pathLst>
                <a:path w="3809" h="6849745">
                  <a:moveTo>
                    <a:pt x="3809" y="0"/>
                  </a:moveTo>
                  <a:lnTo>
                    <a:pt x="0" y="3253"/>
                  </a:lnTo>
                  <a:lnTo>
                    <a:pt x="0" y="6846120"/>
                  </a:lnTo>
                  <a:lnTo>
                    <a:pt x="3809" y="6849352"/>
                  </a:lnTo>
                  <a:lnTo>
                    <a:pt x="3809" y="0"/>
                  </a:lnTo>
                  <a:close/>
                </a:path>
              </a:pathLst>
            </a:custGeom>
            <a:solidFill>
              <a:srgbClr val="B35952"/>
            </a:solidFill>
          </p:spPr>
          <p:txBody>
            <a:bodyPr wrap="square" lIns="0" tIns="0" rIns="0" bIns="0" rtlCol="0"/>
            <a:lstStyle/>
            <a:p>
              <a:endParaRPr/>
            </a:p>
          </p:txBody>
        </p:sp>
        <p:sp>
          <p:nvSpPr>
            <p:cNvPr id="590" name="object 590"/>
            <p:cNvSpPr/>
            <p:nvPr/>
          </p:nvSpPr>
          <p:spPr>
            <a:xfrm>
              <a:off x="7860029" y="1084"/>
              <a:ext cx="3810" cy="6856095"/>
            </a:xfrm>
            <a:custGeom>
              <a:avLst/>
              <a:gdLst/>
              <a:ahLst/>
              <a:cxnLst/>
              <a:rect l="l" t="t" r="r" b="b"/>
              <a:pathLst>
                <a:path w="3809" h="6856095">
                  <a:moveTo>
                    <a:pt x="3810" y="0"/>
                  </a:moveTo>
                  <a:lnTo>
                    <a:pt x="0" y="3253"/>
                  </a:lnTo>
                  <a:lnTo>
                    <a:pt x="0" y="6852606"/>
                  </a:lnTo>
                  <a:lnTo>
                    <a:pt x="3810" y="6855838"/>
                  </a:lnTo>
                  <a:lnTo>
                    <a:pt x="3810" y="0"/>
                  </a:lnTo>
                  <a:close/>
                </a:path>
              </a:pathLst>
            </a:custGeom>
            <a:solidFill>
              <a:srgbClr val="B65A53"/>
            </a:solidFill>
          </p:spPr>
          <p:txBody>
            <a:bodyPr wrap="square" lIns="0" tIns="0" rIns="0" bIns="0" rtlCol="0"/>
            <a:lstStyle/>
            <a:p>
              <a:endParaRPr/>
            </a:p>
          </p:txBody>
        </p:sp>
        <p:sp>
          <p:nvSpPr>
            <p:cNvPr id="591" name="object 591"/>
            <p:cNvSpPr/>
            <p:nvPr/>
          </p:nvSpPr>
          <p:spPr>
            <a:xfrm>
              <a:off x="7863839" y="0"/>
              <a:ext cx="1270" cy="6858000"/>
            </a:xfrm>
            <a:custGeom>
              <a:avLst/>
              <a:gdLst/>
              <a:ahLst/>
              <a:cxnLst/>
              <a:rect l="l" t="t" r="r" b="b"/>
              <a:pathLst>
                <a:path w="1270" h="6858000">
                  <a:moveTo>
                    <a:pt x="1269" y="0"/>
                  </a:moveTo>
                  <a:lnTo>
                    <a:pt x="1269" y="6858000"/>
                  </a:lnTo>
                  <a:lnTo>
                    <a:pt x="0" y="6856922"/>
                  </a:lnTo>
                  <a:lnTo>
                    <a:pt x="0" y="1084"/>
                  </a:lnTo>
                  <a:lnTo>
                    <a:pt x="1269" y="0"/>
                  </a:lnTo>
                  <a:close/>
                </a:path>
              </a:pathLst>
            </a:custGeom>
            <a:solidFill>
              <a:srgbClr val="B95C55"/>
            </a:solidFill>
          </p:spPr>
          <p:txBody>
            <a:bodyPr wrap="square" lIns="0" tIns="0" rIns="0" bIns="0" rtlCol="0"/>
            <a:lstStyle/>
            <a:p>
              <a:endParaRPr/>
            </a:p>
          </p:txBody>
        </p:sp>
      </p:grpSp>
      <p:sp>
        <p:nvSpPr>
          <p:cNvPr id="592" name="object 592"/>
          <p:cNvSpPr txBox="1"/>
          <p:nvPr/>
        </p:nvSpPr>
        <p:spPr>
          <a:xfrm>
            <a:off x="764540" y="1471929"/>
            <a:ext cx="6254750" cy="1244600"/>
          </a:xfrm>
          <a:prstGeom prst="rect">
            <a:avLst/>
          </a:prstGeom>
        </p:spPr>
        <p:txBody>
          <a:bodyPr vert="horz" wrap="square" lIns="0" tIns="12700" rIns="0" bIns="0" rtlCol="0">
            <a:spAutoFit/>
          </a:bodyPr>
          <a:lstStyle/>
          <a:p>
            <a:pPr marL="12700" marR="5080">
              <a:lnSpc>
                <a:spcPct val="100000"/>
              </a:lnSpc>
              <a:spcBef>
                <a:spcPts val="100"/>
              </a:spcBef>
            </a:pPr>
            <a:r>
              <a:rPr sz="4000" b="1" dirty="0">
                <a:solidFill>
                  <a:srgbClr val="F6D37C"/>
                </a:solidFill>
                <a:latin typeface="Arial"/>
                <a:cs typeface="Arial"/>
              </a:rPr>
              <a:t>A </a:t>
            </a:r>
            <a:r>
              <a:rPr sz="4000" b="1" spc="-10" dirty="0">
                <a:solidFill>
                  <a:srgbClr val="F6D37C"/>
                </a:solidFill>
                <a:latin typeface="Arial"/>
                <a:cs typeface="Arial"/>
              </a:rPr>
              <a:t>THING OF </a:t>
            </a:r>
            <a:r>
              <a:rPr sz="4000" b="1" spc="-15" dirty="0">
                <a:solidFill>
                  <a:srgbClr val="F6D37C"/>
                </a:solidFill>
                <a:latin typeface="Arial"/>
                <a:cs typeface="Arial"/>
              </a:rPr>
              <a:t>BEAUTY </a:t>
            </a:r>
            <a:r>
              <a:rPr sz="4000" b="1" dirty="0">
                <a:solidFill>
                  <a:srgbClr val="F6D37C"/>
                </a:solidFill>
                <a:latin typeface="Arial"/>
                <a:cs typeface="Arial"/>
              </a:rPr>
              <a:t>IS</a:t>
            </a:r>
            <a:r>
              <a:rPr sz="4000" b="1" spc="-450" dirty="0">
                <a:solidFill>
                  <a:srgbClr val="F6D37C"/>
                </a:solidFill>
                <a:latin typeface="Arial"/>
                <a:cs typeface="Arial"/>
              </a:rPr>
              <a:t> </a:t>
            </a:r>
            <a:r>
              <a:rPr sz="4000" b="1" dirty="0">
                <a:solidFill>
                  <a:srgbClr val="F6D37C"/>
                </a:solidFill>
                <a:latin typeface="Arial"/>
                <a:cs typeface="Arial"/>
              </a:rPr>
              <a:t>A  </a:t>
            </a:r>
            <a:r>
              <a:rPr sz="4000" b="1" spc="-5" dirty="0">
                <a:solidFill>
                  <a:srgbClr val="F6D37C"/>
                </a:solidFill>
                <a:latin typeface="Arial"/>
                <a:cs typeface="Arial"/>
              </a:rPr>
              <a:t>JOY</a:t>
            </a:r>
            <a:r>
              <a:rPr sz="4000" b="1" spc="-80" dirty="0">
                <a:solidFill>
                  <a:srgbClr val="F6D37C"/>
                </a:solidFill>
                <a:latin typeface="Arial"/>
                <a:cs typeface="Arial"/>
              </a:rPr>
              <a:t> </a:t>
            </a:r>
            <a:r>
              <a:rPr sz="4000" b="1" spc="-10" dirty="0">
                <a:solidFill>
                  <a:srgbClr val="F6D37C"/>
                </a:solidFill>
                <a:latin typeface="Arial"/>
                <a:cs typeface="Arial"/>
              </a:rPr>
              <a:t>FOREVER</a:t>
            </a:r>
            <a:endParaRPr sz="4000">
              <a:latin typeface="Arial"/>
              <a:cs typeface="Arial"/>
            </a:endParaRPr>
          </a:p>
        </p:txBody>
      </p:sp>
      <p:sp>
        <p:nvSpPr>
          <p:cNvPr id="593" name="object 593"/>
          <p:cNvSpPr txBox="1"/>
          <p:nvPr/>
        </p:nvSpPr>
        <p:spPr>
          <a:xfrm>
            <a:off x="5336540" y="2945129"/>
            <a:ext cx="2165350" cy="330200"/>
          </a:xfrm>
          <a:prstGeom prst="rect">
            <a:avLst/>
          </a:prstGeom>
        </p:spPr>
        <p:txBody>
          <a:bodyPr vert="horz" wrap="square" lIns="0" tIns="12700" rIns="0" bIns="0" rtlCol="0">
            <a:spAutoFit/>
          </a:bodyPr>
          <a:lstStyle/>
          <a:p>
            <a:pPr marL="12700">
              <a:lnSpc>
                <a:spcPct val="100000"/>
              </a:lnSpc>
              <a:spcBef>
                <a:spcPts val="100"/>
              </a:spcBef>
            </a:pPr>
            <a:r>
              <a:rPr sz="2000" b="1" spc="-10" dirty="0">
                <a:solidFill>
                  <a:srgbClr val="F6D37C"/>
                </a:solidFill>
                <a:latin typeface="Arial"/>
                <a:cs typeface="Arial"/>
              </a:rPr>
              <a:t>Endymion </a:t>
            </a:r>
            <a:r>
              <a:rPr sz="2000" b="1" dirty="0">
                <a:solidFill>
                  <a:srgbClr val="F6D37C"/>
                </a:solidFill>
                <a:latin typeface="Arial"/>
                <a:cs typeface="Arial"/>
              </a:rPr>
              <a:t>Book</a:t>
            </a:r>
            <a:r>
              <a:rPr sz="2000" b="1" spc="-70" dirty="0">
                <a:solidFill>
                  <a:srgbClr val="F6D37C"/>
                </a:solidFill>
                <a:latin typeface="Arial"/>
                <a:cs typeface="Arial"/>
              </a:rPr>
              <a:t> </a:t>
            </a:r>
            <a:r>
              <a:rPr sz="2000" b="1" dirty="0">
                <a:solidFill>
                  <a:srgbClr val="F6D37C"/>
                </a:solidFill>
                <a:latin typeface="Arial"/>
                <a:cs typeface="Arial"/>
              </a:rPr>
              <a:t>1</a:t>
            </a:r>
            <a:endParaRPr sz="2000">
              <a:latin typeface="Arial"/>
              <a:cs typeface="Arial"/>
            </a:endParaRPr>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EABA4A9-AB08-4189-85F0-FBF34A3D4C4F}"/>
              </a:ext>
            </a:extLst>
          </p:cNvPr>
          <p:cNvSpPr>
            <a:spLocks noGrp="1"/>
          </p:cNvSpPr>
          <p:nvPr>
            <p:ph type="body" idx="1"/>
          </p:nvPr>
        </p:nvSpPr>
        <p:spPr>
          <a:xfrm>
            <a:off x="341628" y="381000"/>
            <a:ext cx="7278371" cy="6463308"/>
          </a:xfrm>
        </p:spPr>
        <p:txBody>
          <a:bodyPr/>
          <a:lstStyle/>
          <a:p>
            <a:r>
              <a:rPr lang="en-IN" sz="4800" dirty="0"/>
              <a:t>Vocabulary:</a:t>
            </a:r>
          </a:p>
          <a:p>
            <a:r>
              <a:rPr lang="en-US" sz="2800" b="0" i="0" dirty="0">
                <a:solidFill>
                  <a:srgbClr val="000000"/>
                </a:solidFill>
                <a:effectLst/>
                <a:latin typeface="roboto"/>
              </a:rPr>
              <a:t>Bower: A shady place under the tree</a:t>
            </a:r>
            <a:endParaRPr lang="en-IN" sz="2800" b="0" i="0" dirty="0">
              <a:solidFill>
                <a:srgbClr val="000000"/>
              </a:solidFill>
              <a:effectLst/>
              <a:latin typeface="roboto"/>
            </a:endParaRPr>
          </a:p>
          <a:p>
            <a:pPr algn="l" rtl="0"/>
            <a:r>
              <a:rPr lang="en-US" sz="2800" b="0" i="0" dirty="0">
                <a:solidFill>
                  <a:srgbClr val="000000"/>
                </a:solidFill>
                <a:effectLst/>
                <a:latin typeface="roboto"/>
              </a:rPr>
              <a:t>Morrow: The following day</a:t>
            </a:r>
          </a:p>
          <a:p>
            <a:pPr algn="l" rtl="0"/>
            <a:r>
              <a:rPr lang="en-US" sz="2800" b="0" i="0" dirty="0">
                <a:solidFill>
                  <a:srgbClr val="000000"/>
                </a:solidFill>
                <a:effectLst/>
                <a:latin typeface="roboto"/>
              </a:rPr>
              <a:t>Wreathing: surround, encircle</a:t>
            </a:r>
          </a:p>
          <a:p>
            <a:pPr algn="l" rtl="0"/>
            <a:r>
              <a:rPr lang="en-US" sz="2800" b="0" i="0" dirty="0">
                <a:solidFill>
                  <a:srgbClr val="000000"/>
                </a:solidFill>
                <a:effectLst/>
                <a:latin typeface="roboto"/>
              </a:rPr>
              <a:t>Despondence: depressed</a:t>
            </a:r>
          </a:p>
          <a:p>
            <a:pPr algn="l" rtl="0"/>
            <a:r>
              <a:rPr lang="en-US" sz="2800" b="0" i="0" dirty="0">
                <a:solidFill>
                  <a:srgbClr val="000000"/>
                </a:solidFill>
                <a:effectLst/>
                <a:latin typeface="roboto"/>
              </a:rPr>
              <a:t>Gloomy: sad</a:t>
            </a:r>
          </a:p>
          <a:p>
            <a:pPr algn="l" rtl="0"/>
            <a:r>
              <a:rPr lang="en-US" sz="2800" b="0" i="0" dirty="0">
                <a:solidFill>
                  <a:srgbClr val="000000"/>
                </a:solidFill>
                <a:effectLst/>
                <a:latin typeface="roboto"/>
              </a:rPr>
              <a:t>Boon: blessing</a:t>
            </a:r>
          </a:p>
          <a:p>
            <a:pPr algn="l" rtl="0"/>
            <a:r>
              <a:rPr lang="en-US" sz="2800" b="0" i="0" dirty="0">
                <a:solidFill>
                  <a:srgbClr val="000000"/>
                </a:solidFill>
                <a:effectLst/>
                <a:latin typeface="roboto"/>
              </a:rPr>
              <a:t>Rills: a small stream</a:t>
            </a:r>
          </a:p>
          <a:p>
            <a:pPr algn="l" rtl="0"/>
            <a:r>
              <a:rPr lang="en-US" sz="2800" b="0" i="0" dirty="0">
                <a:solidFill>
                  <a:srgbClr val="000000"/>
                </a:solidFill>
                <a:effectLst/>
                <a:latin typeface="roboto"/>
              </a:rPr>
              <a:t>Brake: a process to slow down</a:t>
            </a:r>
          </a:p>
          <a:p>
            <a:pPr algn="l" rtl="0"/>
            <a:r>
              <a:rPr lang="en-US" sz="2800" b="0" i="0" dirty="0">
                <a:solidFill>
                  <a:srgbClr val="000000"/>
                </a:solidFill>
                <a:effectLst/>
                <a:latin typeface="roboto"/>
              </a:rPr>
              <a:t>Grandeur: high rank or socially important</a:t>
            </a:r>
          </a:p>
          <a:p>
            <a:pPr algn="l" rtl="0"/>
            <a:r>
              <a:rPr lang="en-US" sz="2800" b="0" i="0" dirty="0">
                <a:solidFill>
                  <a:srgbClr val="000000"/>
                </a:solidFill>
                <a:effectLst/>
                <a:latin typeface="roboto"/>
              </a:rPr>
              <a:t>Mighty: enormous</a:t>
            </a:r>
          </a:p>
          <a:p>
            <a:pPr algn="l" rtl="0"/>
            <a:r>
              <a:rPr lang="en-US" sz="2800" b="0" i="0" dirty="0">
                <a:solidFill>
                  <a:srgbClr val="000000"/>
                </a:solidFill>
                <a:effectLst/>
                <a:latin typeface="roboto"/>
              </a:rPr>
              <a:t>Immortal: never dying</a:t>
            </a:r>
          </a:p>
          <a:p>
            <a:pPr algn="l" rtl="0"/>
            <a:r>
              <a:rPr lang="en-US" sz="2800" b="0" i="0" dirty="0">
                <a:solidFill>
                  <a:srgbClr val="000000"/>
                </a:solidFill>
                <a:effectLst/>
                <a:latin typeface="roboto"/>
              </a:rPr>
              <a:t>Brink: edge</a:t>
            </a:r>
          </a:p>
          <a:p>
            <a:pPr algn="l" rtl="0"/>
            <a:endParaRPr lang="en-US" b="0" i="0" dirty="0">
              <a:solidFill>
                <a:srgbClr val="000000"/>
              </a:solidFill>
              <a:effectLst/>
              <a:latin typeface="roboto"/>
            </a:endParaRPr>
          </a:p>
          <a:p>
            <a:endParaRPr lang="en-IN" dirty="0"/>
          </a:p>
        </p:txBody>
      </p:sp>
    </p:spTree>
    <p:extLst>
      <p:ext uri="{BB962C8B-B14F-4D97-AF65-F5344CB8AC3E}">
        <p14:creationId xmlns:p14="http://schemas.microsoft.com/office/powerpoint/2010/main" val="4016828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8641927-9DA2-4A85-A37F-2FD373339CEF}"/>
              </a:ext>
            </a:extLst>
          </p:cNvPr>
          <p:cNvSpPr>
            <a:spLocks noGrp="1"/>
          </p:cNvSpPr>
          <p:nvPr>
            <p:ph type="body" idx="1"/>
          </p:nvPr>
        </p:nvSpPr>
        <p:spPr>
          <a:xfrm>
            <a:off x="152401" y="762000"/>
            <a:ext cx="7620000" cy="5938996"/>
          </a:xfrm>
        </p:spPr>
        <p:txBody>
          <a:bodyPr/>
          <a:lstStyle/>
          <a:p>
            <a:r>
              <a:rPr lang="en-US" sz="2800" b="0" i="0" dirty="0">
                <a:solidFill>
                  <a:srgbClr val="000000"/>
                </a:solidFill>
                <a:effectLst/>
                <a:latin typeface="Arial" panose="020B0604020202020204" pitchFamily="34" charset="0"/>
                <a:cs typeface="Arial" panose="020B0604020202020204" pitchFamily="34" charset="0"/>
              </a:rPr>
              <a:t>John Keats was born in London in the year 1795 and died in Rome in 1821 at the young age of 25 due to illness. He is a romantic poet and his poetry is characterized by sensual imagery in his most popular work which is a series of odes, (a lyrical poem which is meant for a particular subject). Today, his poems are one of the most sought after creations in English literature. The above given poetry is an excerpt from his poem, -Endymion : A poetic Romance-(1818), considered to be an epic poem.</a:t>
            </a:r>
            <a:endParaRPr lang="en-IN"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55537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0A2BF25-0EA5-4E02-BAB7-810B928681E8}"/>
              </a:ext>
            </a:extLst>
          </p:cNvPr>
          <p:cNvSpPr>
            <a:spLocks noGrp="1"/>
          </p:cNvSpPr>
          <p:nvPr>
            <p:ph type="body" idx="1"/>
          </p:nvPr>
        </p:nvSpPr>
        <p:spPr>
          <a:xfrm>
            <a:off x="341629" y="381000"/>
            <a:ext cx="7506971" cy="6093976"/>
          </a:xfrm>
        </p:spPr>
        <p:txBody>
          <a:bodyPr/>
          <a:lstStyle/>
          <a:p>
            <a:pPr algn="l"/>
            <a:r>
              <a:rPr lang="en-US" sz="2200" b="0" i="0" dirty="0">
                <a:solidFill>
                  <a:srgbClr val="264C84"/>
                </a:solidFill>
                <a:effectLst/>
                <a:latin typeface="roboto"/>
              </a:rPr>
              <a:t>A Thing of Beauty Summary</a:t>
            </a:r>
          </a:p>
          <a:p>
            <a:pPr algn="l"/>
            <a:r>
              <a:rPr lang="en-US" sz="2200" b="0" i="0" dirty="0">
                <a:solidFill>
                  <a:srgbClr val="000000"/>
                </a:solidFill>
                <a:effectLst/>
                <a:latin typeface="roboto"/>
              </a:rPr>
              <a:t>The summary of the Poem "A Thing of Beauty" is given below.</a:t>
            </a:r>
          </a:p>
          <a:p>
            <a:pPr algn="l"/>
            <a:r>
              <a:rPr lang="en-US" sz="2200" b="0" i="0" dirty="0">
                <a:solidFill>
                  <a:srgbClr val="000000"/>
                </a:solidFill>
                <a:effectLst/>
                <a:latin typeface="roboto"/>
              </a:rPr>
              <a:t>'</a:t>
            </a:r>
            <a:r>
              <a:rPr lang="en-US" sz="2200" b="1" i="0" dirty="0">
                <a:solidFill>
                  <a:srgbClr val="000000"/>
                </a:solidFill>
                <a:effectLst/>
                <a:latin typeface="roboto"/>
              </a:rPr>
              <a:t>A Thing of Beauty</a:t>
            </a:r>
            <a:r>
              <a:rPr lang="en-US" sz="2200" b="0" i="0" dirty="0">
                <a:solidFill>
                  <a:srgbClr val="000000"/>
                </a:solidFill>
                <a:effectLst/>
                <a:latin typeface="roboto"/>
              </a:rPr>
              <a:t>- is a poem taken from the poem titled - "Endymion - a poetic romance' written by the famous poet John Keats. The poet says that a beautiful thing is a source of endless joy. It has eternal beauty which never fades away. A beautiful thing is like a shady shelter which gives us a sleep full of sweet dreams, good health and relaxation.</a:t>
            </a:r>
          </a:p>
          <a:p>
            <a:pPr algn="l"/>
            <a:endParaRPr lang="en-US" sz="2200" dirty="0">
              <a:solidFill>
                <a:srgbClr val="000000"/>
              </a:solidFill>
              <a:latin typeface="roboto"/>
            </a:endParaRPr>
          </a:p>
          <a:p>
            <a:pPr algn="l"/>
            <a:r>
              <a:rPr lang="en-US" sz="2200" b="0" i="0" dirty="0">
                <a:solidFill>
                  <a:srgbClr val="000000"/>
                </a:solidFill>
                <a:effectLst/>
                <a:latin typeface="roboto"/>
              </a:rPr>
              <a:t>Our attachments to the Earthly things are like a flowery wreath. They are traps which bind us to the materialistic things and keeps us away from eternal happiness. The Earth is full of hatred, greed and negativity. According to the poet, the gloom and sadness caused by this negativity fades away with the positive vibes of the beautiful things that surround us</a:t>
            </a:r>
          </a:p>
          <a:p>
            <a:endParaRPr lang="en-IN" sz="2200" dirty="0"/>
          </a:p>
        </p:txBody>
      </p:sp>
    </p:spTree>
    <p:extLst>
      <p:ext uri="{BB962C8B-B14F-4D97-AF65-F5344CB8AC3E}">
        <p14:creationId xmlns:p14="http://schemas.microsoft.com/office/powerpoint/2010/main" val="528941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0DB1C85-372C-480C-A2B0-4E027EA019DD}"/>
              </a:ext>
            </a:extLst>
          </p:cNvPr>
          <p:cNvSpPr>
            <a:spLocks noGrp="1"/>
          </p:cNvSpPr>
          <p:nvPr>
            <p:ph type="body" idx="1"/>
          </p:nvPr>
        </p:nvSpPr>
        <p:spPr>
          <a:xfrm>
            <a:off x="152401" y="304800"/>
            <a:ext cx="7696200" cy="6431042"/>
          </a:xfrm>
        </p:spPr>
        <p:txBody>
          <a:bodyPr/>
          <a:lstStyle/>
          <a:p>
            <a:pPr algn="just"/>
            <a:r>
              <a:rPr lang="en-US" sz="2400" b="0" i="0" dirty="0">
                <a:solidFill>
                  <a:srgbClr val="000000"/>
                </a:solidFill>
                <a:effectLst/>
                <a:latin typeface="roboto"/>
              </a:rPr>
              <a:t>The poet lists out some of the beautiful things that surround us. As the saying goes -"Beauty lies in the eyes of the beholder. He says that the numerous creations of God like the Sun which gives us energy, the moon's beauty, the trees which give us shade are the natural beauties around us. The various animals like the sheep that surround us make our world lively. The pretty flowers like daffodils make the world green and lively. The flowing streams of water cool and refresh us in the hot summer season. The forests which are full of the pretty musk rose flowers are a beautiful sight to the eye. All these are the things of beauty. Also, the stories of the brave soldiers who laid their lives to protect their people are beautiful and inspiring. These beautiful things are like a fountain of immortality bestowed upon us by God. They inspire us to live on and maintain our faith in goodness.</a:t>
            </a:r>
            <a:endParaRPr lang="en-IN" sz="2400" dirty="0"/>
          </a:p>
        </p:txBody>
      </p:sp>
    </p:spTree>
    <p:extLst>
      <p:ext uri="{BB962C8B-B14F-4D97-AF65-F5344CB8AC3E}">
        <p14:creationId xmlns:p14="http://schemas.microsoft.com/office/powerpoint/2010/main" val="2226589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25979" y="2919729"/>
            <a:ext cx="2555240" cy="635000"/>
          </a:xfrm>
          <a:prstGeom prst="rect">
            <a:avLst/>
          </a:prstGeom>
        </p:spPr>
        <p:txBody>
          <a:bodyPr vert="horz" wrap="square" lIns="0" tIns="12700" rIns="0" bIns="0" rtlCol="0">
            <a:spAutoFit/>
          </a:bodyPr>
          <a:lstStyle/>
          <a:p>
            <a:pPr marL="12700">
              <a:lnSpc>
                <a:spcPct val="100000"/>
              </a:lnSpc>
              <a:spcBef>
                <a:spcPts val="100"/>
              </a:spcBef>
            </a:pPr>
            <a:r>
              <a:rPr spc="-10" dirty="0"/>
              <a:t>Thank</a:t>
            </a:r>
            <a:r>
              <a:rPr spc="-85" dirty="0"/>
              <a:t> </a:t>
            </a:r>
            <a:r>
              <a:rPr spc="-20" dirty="0"/>
              <a:t>you</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TotalTime>
  <Words>526</Words>
  <Application>Microsoft Office PowerPoint</Application>
  <PresentationFormat>On-screen Show (4:3)</PresentationFormat>
  <Paragraphs>25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SK biswal</cp:lastModifiedBy>
  <cp:revision>2</cp:revision>
  <dcterms:created xsi:type="dcterms:W3CDTF">2020-10-25T16:34:51Z</dcterms:created>
  <dcterms:modified xsi:type="dcterms:W3CDTF">2020-10-25T16:50:16Z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2016-03-08T00:00:00Z</vt:filetime>
  </property>
  <property fmtid="{D5CDD505-2E9C-101B-9397-08002B2CF9AE}" pid="3" name="Creator">
    <vt:lpwstr>pdftk 1.44 - www.pdftk.com</vt:lpwstr>
  </property>
  <property fmtid="{D5CDD505-2E9C-101B-9397-08002B2CF9AE}" pid="4" name="LastSaved">
    <vt:filetime>2020-10-25T00:00:00Z</vt:filetime>
  </property>
</Properties>
</file>